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9"/>
  </p:notesMasterIdLst>
  <p:sldIdLst>
    <p:sldId id="257" r:id="rId2"/>
    <p:sldId id="491" r:id="rId3"/>
    <p:sldId id="492" r:id="rId4"/>
    <p:sldId id="493" r:id="rId5"/>
    <p:sldId id="494" r:id="rId6"/>
    <p:sldId id="496" r:id="rId7"/>
    <p:sldId id="369" r:id="rId8"/>
    <p:sldId id="578" r:id="rId9"/>
    <p:sldId id="371" r:id="rId10"/>
    <p:sldId id="296" r:id="rId11"/>
    <p:sldId id="374" r:id="rId12"/>
    <p:sldId id="373" r:id="rId13"/>
    <p:sldId id="376" r:id="rId14"/>
    <p:sldId id="377" r:id="rId15"/>
    <p:sldId id="378" r:id="rId16"/>
    <p:sldId id="381" r:id="rId17"/>
    <p:sldId id="379" r:id="rId18"/>
    <p:sldId id="384" r:id="rId19"/>
    <p:sldId id="430" r:id="rId20"/>
    <p:sldId id="607" r:id="rId21"/>
    <p:sldId id="427" r:id="rId22"/>
    <p:sldId id="583" r:id="rId23"/>
    <p:sldId id="584" r:id="rId24"/>
    <p:sldId id="585" r:id="rId25"/>
    <p:sldId id="609" r:id="rId26"/>
    <p:sldId id="611" r:id="rId27"/>
    <p:sldId id="612" r:id="rId28"/>
    <p:sldId id="613" r:id="rId29"/>
    <p:sldId id="453" r:id="rId30"/>
    <p:sldId id="456" r:id="rId31"/>
    <p:sldId id="614" r:id="rId32"/>
    <p:sldId id="473" r:id="rId33"/>
    <p:sldId id="474" r:id="rId34"/>
    <p:sldId id="475" r:id="rId35"/>
    <p:sldId id="589" r:id="rId36"/>
    <p:sldId id="601" r:id="rId37"/>
    <p:sldId id="599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00857A1-50B4-40D0-898A-55373113A7D0}">
          <p14:sldIdLst>
            <p14:sldId id="257"/>
          </p14:sldIdLst>
        </p14:section>
        <p14:section name="Motivation" id="{FE80E5A4-B199-41D3-BFB9-B8FD83278A93}">
          <p14:sldIdLst>
            <p14:sldId id="491"/>
            <p14:sldId id="492"/>
            <p14:sldId id="493"/>
            <p14:sldId id="494"/>
            <p14:sldId id="496"/>
            <p14:sldId id="369"/>
            <p14:sldId id="578"/>
          </p14:sldIdLst>
        </p14:section>
        <p14:section name="Background" id="{A6A6A7CE-277A-423C-90F5-2D690A75BE40}">
          <p14:sldIdLst>
            <p14:sldId id="371"/>
            <p14:sldId id="296"/>
            <p14:sldId id="374"/>
            <p14:sldId id="373"/>
            <p14:sldId id="376"/>
            <p14:sldId id="377"/>
            <p14:sldId id="378"/>
            <p14:sldId id="381"/>
            <p14:sldId id="379"/>
            <p14:sldId id="384"/>
            <p14:sldId id="430"/>
            <p14:sldId id="607"/>
            <p14:sldId id="427"/>
          </p14:sldIdLst>
        </p14:section>
        <p14:section name="Methods" id="{7540B2A1-5E9C-408D-BC9A-1F84CB969B89}">
          <p14:sldIdLst>
            <p14:sldId id="583"/>
            <p14:sldId id="584"/>
            <p14:sldId id="585"/>
            <p14:sldId id="609"/>
            <p14:sldId id="611"/>
            <p14:sldId id="612"/>
            <p14:sldId id="613"/>
            <p14:sldId id="453"/>
            <p14:sldId id="456"/>
            <p14:sldId id="614"/>
            <p14:sldId id="473"/>
            <p14:sldId id="474"/>
            <p14:sldId id="475"/>
            <p14:sldId id="589"/>
          </p14:sldIdLst>
        </p14:section>
        <p14:section name="Outro" id="{F0CD1026-E4A6-4376-A781-0FB0D4E4A334}">
          <p14:sldIdLst>
            <p14:sldId id="601"/>
            <p14:sldId id="59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VanNostrand" initials="PV" lastIdx="1" clrIdx="0">
    <p:extLst>
      <p:ext uri="{19B8F6BF-5375-455C-9EA6-DF929625EA0E}">
        <p15:presenceInfo xmlns:p15="http://schemas.microsoft.com/office/powerpoint/2012/main" userId="0ec671568a4579f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2D"/>
    <a:srgbClr val="FF6600"/>
    <a:srgbClr val="FFFFFF"/>
    <a:srgbClr val="000000"/>
    <a:srgbClr val="005BBB"/>
    <a:srgbClr val="007E39"/>
    <a:srgbClr val="BFBFBF"/>
    <a:srgbClr val="D9D9D9"/>
    <a:srgbClr val="F7C8CF"/>
    <a:srgbClr val="3D9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72" autoAdjust="0"/>
    <p:restoredTop sz="95905" autoAdjust="0"/>
  </p:normalViewPr>
  <p:slideViewPr>
    <p:cSldViewPr snapToGrid="0" snapToObjects="1" showGuides="1">
      <p:cViewPr varScale="1">
        <p:scale>
          <a:sx n="92" d="100"/>
          <a:sy n="92" d="100"/>
        </p:scale>
        <p:origin x="51" y="19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0239D73C-AF14-7643-8BC7-209F4FB10DDF}" type="datetimeFigureOut">
              <a:rPr lang="en-US" smtClean="0"/>
              <a:pPr/>
              <a:t>6/10/2024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F52A25F9-16D3-E64A-8639-7B020C319E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973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TODO: Progress slider in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16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507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944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885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915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person by Bob Smith from the Noun Project</a:t>
            </a:r>
          </a:p>
          <a:p>
            <a:r>
              <a:rPr lang="en-US" dirty="0"/>
              <a:t>Bank by Kantor </a:t>
            </a:r>
            <a:r>
              <a:rPr lang="en-US" dirty="0" err="1"/>
              <a:t>Tegalsari</a:t>
            </a:r>
            <a:r>
              <a:rPr lang="en-US" dirty="0"/>
              <a:t> from the Noun Project</a:t>
            </a:r>
          </a:p>
          <a:p>
            <a:r>
              <a:rPr lang="en-US" dirty="0"/>
              <a:t>House by b </a:t>
            </a:r>
            <a:r>
              <a:rPr lang="en-US" dirty="0" err="1"/>
              <a:t>farias</a:t>
            </a:r>
            <a:r>
              <a:rPr lang="en-US" dirty="0"/>
              <a:t> from the Noun Project</a:t>
            </a:r>
          </a:p>
          <a:p>
            <a:r>
              <a:rPr lang="en-US" dirty="0"/>
              <a:t>Money by Rainbow Designs from the Noun Project</a:t>
            </a:r>
          </a:p>
          <a:p>
            <a:r>
              <a:rPr lang="en-US" dirty="0"/>
              <a:t>credit cart by Larea from the Noun Project</a:t>
            </a:r>
          </a:p>
          <a:p>
            <a:r>
              <a:rPr lang="en-US" dirty="0"/>
              <a:t>Income by Kantor </a:t>
            </a:r>
            <a:r>
              <a:rPr lang="en-US" dirty="0" err="1"/>
              <a:t>Tegalsari</a:t>
            </a:r>
            <a:r>
              <a:rPr lang="en-US" dirty="0"/>
              <a:t> from the Noun Project</a:t>
            </a:r>
          </a:p>
          <a:p>
            <a:r>
              <a:rPr lang="en-US" dirty="0"/>
              <a:t>bill by SD (design) from the Noun Project</a:t>
            </a:r>
          </a:p>
          <a:p>
            <a:r>
              <a:rPr lang="en-US" dirty="0"/>
              <a:t>safe by </a:t>
            </a:r>
            <a:r>
              <a:rPr lang="en-US" dirty="0" err="1"/>
              <a:t>Vasily</a:t>
            </a:r>
            <a:r>
              <a:rPr lang="en-US" dirty="0"/>
              <a:t> </a:t>
            </a:r>
            <a:r>
              <a:rPr lang="en-US" dirty="0" err="1"/>
              <a:t>Gedzun</a:t>
            </a:r>
            <a:r>
              <a:rPr lang="en-US" dirty="0"/>
              <a:t> from the Noun Project</a:t>
            </a:r>
          </a:p>
          <a:p>
            <a:r>
              <a:rPr lang="en-US" dirty="0"/>
              <a:t>Shrug by Kimi Lewis from the Noun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804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person by Bob Smith from the Noun Project</a:t>
            </a:r>
          </a:p>
          <a:p>
            <a:r>
              <a:rPr lang="en-US" dirty="0"/>
              <a:t>Bank by Kantor </a:t>
            </a:r>
            <a:r>
              <a:rPr lang="en-US" dirty="0" err="1"/>
              <a:t>Tegalsari</a:t>
            </a:r>
            <a:r>
              <a:rPr lang="en-US" dirty="0"/>
              <a:t> from the Noun Project</a:t>
            </a:r>
          </a:p>
          <a:p>
            <a:r>
              <a:rPr lang="en-US" dirty="0"/>
              <a:t>House by b </a:t>
            </a:r>
            <a:r>
              <a:rPr lang="en-US" dirty="0" err="1"/>
              <a:t>farias</a:t>
            </a:r>
            <a:r>
              <a:rPr lang="en-US" dirty="0"/>
              <a:t> from the Noun Project</a:t>
            </a:r>
          </a:p>
          <a:p>
            <a:r>
              <a:rPr lang="en-US" dirty="0"/>
              <a:t>Money by Rainbow Designs from the Noun Project</a:t>
            </a:r>
          </a:p>
          <a:p>
            <a:r>
              <a:rPr lang="en-US" dirty="0"/>
              <a:t>credit cart by Larea from the Noun Project</a:t>
            </a:r>
          </a:p>
          <a:p>
            <a:r>
              <a:rPr lang="en-US" dirty="0"/>
              <a:t>Income by Kantor </a:t>
            </a:r>
            <a:r>
              <a:rPr lang="en-US" dirty="0" err="1"/>
              <a:t>Tegalsari</a:t>
            </a:r>
            <a:r>
              <a:rPr lang="en-US" dirty="0"/>
              <a:t> from the Noun Project</a:t>
            </a:r>
          </a:p>
          <a:p>
            <a:r>
              <a:rPr lang="en-US" dirty="0"/>
              <a:t>bill by SD (design) from the Noun Project</a:t>
            </a:r>
          </a:p>
          <a:p>
            <a:r>
              <a:rPr lang="en-US" dirty="0"/>
              <a:t>safe by </a:t>
            </a:r>
            <a:r>
              <a:rPr lang="en-US" dirty="0" err="1"/>
              <a:t>Vasily</a:t>
            </a:r>
            <a:r>
              <a:rPr lang="en-US" dirty="0"/>
              <a:t> </a:t>
            </a:r>
            <a:r>
              <a:rPr lang="en-US" dirty="0" err="1"/>
              <a:t>Gedzun</a:t>
            </a:r>
            <a:r>
              <a:rPr lang="en-US" dirty="0"/>
              <a:t> from the Noun Project</a:t>
            </a:r>
          </a:p>
          <a:p>
            <a:r>
              <a:rPr lang="en-US" dirty="0"/>
              <a:t>Shrug by Kimi Lewis from the Noun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002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AI Runs the World – We Don’t Know How</a:t>
            </a:r>
          </a:p>
          <a:p>
            <a:r>
              <a:rPr lang="en-US" dirty="0"/>
              <a:t>[3] https://www.hbs.edu/managing-the-future-of-work/Documents/research/hiddenworkers09032021.pdf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846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694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436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Small increases in latency decrease user interactions and reduced user understanding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[?] The Effects of Interactive Latency on Exploratory Visual Analysis, IEEE Transactions on Visualization and Computer Graphics 2014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128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560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337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3968496"/>
            <a:ext cx="6638544" cy="165038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472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>
            <a:noAutofit/>
          </a:bodyPr>
          <a:lstStyle>
            <a:lvl1pPr algn="l">
              <a:lnSpc>
                <a:spcPts val="5800"/>
              </a:lnSpc>
              <a:defRPr sz="6000" b="1" i="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22ED4A-2E99-4432-A765-E8990BCB9C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182" y="2693986"/>
            <a:ext cx="4260818" cy="41722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EB1DEC-A1FE-449D-98B9-8BA3CC68D8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5853480"/>
            <a:ext cx="2239232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41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C6EF38F-8DF7-3941-B22C-502232E4CB0B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098566" y="927100"/>
            <a:ext cx="7093434" cy="59309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82049F-7F34-5D48-8F72-755B85F3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364" y="290940"/>
            <a:ext cx="8352403" cy="5909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6810-DD61-C649-9461-59FA66CD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2185416"/>
            <a:ext cx="4248912" cy="39682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8C17C1-D75E-7F4A-895D-15D9E2D1D38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1227776" y="6356350"/>
            <a:ext cx="461303" cy="365125"/>
          </a:xfrm>
          <a:prstGeom prst="rect">
            <a:avLst/>
          </a:prstGeom>
        </p:spPr>
        <p:txBody>
          <a:bodyPr/>
          <a:lstStyle/>
          <a:p>
            <a:fld id="{EB53C135-CEC6-A548-8917-8F7FEB8235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16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hre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2049F-7F34-5D48-8F72-755B85F3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718" y="232854"/>
            <a:ext cx="9395881" cy="5909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6810-DD61-C649-9461-59FA66CD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1233714"/>
            <a:ext cx="4248912" cy="4919951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CAA554F-B37C-9E47-B5E4-82235D4EC6CD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114631" y="934720"/>
            <a:ext cx="7077369" cy="30646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F5FDDA2-E7AF-294B-ACDF-BDB5997277BC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5114631" y="3998296"/>
            <a:ext cx="360252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2499D1A-BF4E-8444-BF94-86863CA11648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8701089" y="3998296"/>
            <a:ext cx="349091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F90DAFF-101D-E948-A7EE-D57686CEB2D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1227776" y="6356350"/>
            <a:ext cx="461303" cy="365125"/>
          </a:xfrm>
          <a:prstGeom prst="rect">
            <a:avLst/>
          </a:prstGeom>
        </p:spPr>
        <p:txBody>
          <a:bodyPr/>
          <a:lstStyle/>
          <a:p>
            <a:fld id="{EB53C135-CEC6-A548-8917-8F7FEB8235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851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947F2-B572-1341-97A2-03F799FC1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21EA68-2B0A-7648-9710-0081FFDD7D68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0" y="927100"/>
            <a:ext cx="12192000" cy="59309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C2F5B-0BEC-1B48-AF19-F70CBF88DDD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1227776" y="6356350"/>
            <a:ext cx="461303" cy="365125"/>
          </a:xfrm>
          <a:prstGeom prst="rect">
            <a:avLst/>
          </a:prstGeom>
        </p:spPr>
        <p:txBody>
          <a:bodyPr/>
          <a:lstStyle/>
          <a:p>
            <a:fld id="{EB53C135-CEC6-A548-8917-8F7FEB8235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458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2049F-7F34-5D48-8F72-755B85F3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725" y="154237"/>
            <a:ext cx="7270786" cy="5909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6810-DD61-C649-9461-59FA66CD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1233714"/>
            <a:ext cx="4248912" cy="4919951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7B782143-2792-E14B-AE51-0FFA9028EB8A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5161935" y="1976285"/>
            <a:ext cx="6325152" cy="39673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FBFC18-7AE9-1C44-9039-61F804A6140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1227776" y="6356350"/>
            <a:ext cx="461303" cy="365125"/>
          </a:xfrm>
          <a:prstGeom prst="rect">
            <a:avLst/>
          </a:prstGeom>
        </p:spPr>
        <p:txBody>
          <a:bodyPr/>
          <a:lstStyle/>
          <a:p>
            <a:fld id="{EB53C135-CEC6-A548-8917-8F7FEB8235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494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663"/>
            <a:ext cx="6638544" cy="2387600"/>
          </a:xfrm>
          <a:prstGeom prst="rect">
            <a:avLst/>
          </a:prstGeom>
          <a:ln>
            <a:noFill/>
          </a:ln>
        </p:spPr>
        <p:txBody>
          <a:bodyPr lIns="0" anchor="b">
            <a:noAutofit/>
          </a:bodyPr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8368" y="3970337"/>
            <a:ext cx="6638544" cy="2212976"/>
          </a:xfrm>
          <a:prstGeom prst="rect">
            <a:avLst/>
          </a:prstGeom>
          <a:ln>
            <a:noFill/>
          </a:ln>
        </p:spPr>
        <p:txBody>
          <a:bodyPr lIns="0">
            <a:noAutofit/>
          </a:bodyPr>
          <a:lstStyle>
            <a:lvl1pPr marL="0" indent="0" algn="l">
              <a:buNone/>
              <a:defRPr sz="2800" b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B2F890-27DB-4405-8667-4AC246576C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182" y="2693986"/>
            <a:ext cx="4260818" cy="417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21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55E89A4-4D4C-921B-58FF-DEB1F5B1D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6810-DD61-C649-9461-59FA66CD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1485900"/>
            <a:ext cx="6951472" cy="4667765"/>
          </a:xfrm>
        </p:spPr>
        <p:txBody>
          <a:bodyPr/>
          <a:lstStyle>
            <a:lvl1pPr>
              <a:buClr>
                <a:srgbClr val="A6192E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A6192E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A6192E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A6192E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A6192E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420E5-CF10-E744-8836-DA131F3DFE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1227776" y="6356350"/>
            <a:ext cx="461303" cy="365125"/>
          </a:xfrm>
          <a:prstGeom prst="rect">
            <a:avLst/>
          </a:prstGeom>
        </p:spPr>
        <p:txBody>
          <a:bodyPr/>
          <a:lstStyle/>
          <a:p>
            <a:fld id="{EB53C135-CEC6-A548-8917-8F7FEB8235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402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6810-DD61-C649-9461-59FA66CD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0" y="2514600"/>
            <a:ext cx="5486400" cy="1828800"/>
          </a:xfrm>
        </p:spPr>
        <p:txBody>
          <a:bodyPr anchor="ctr"/>
          <a:lstStyle>
            <a:lvl1pPr marL="0" indent="0" algn="ctr">
              <a:buClr>
                <a:srgbClr val="A6192E"/>
              </a:buClr>
              <a:buNone/>
              <a:defRPr sz="3200">
                <a:solidFill>
                  <a:srgbClr val="000000"/>
                </a:solidFill>
              </a:defRPr>
            </a:lvl1pPr>
            <a:lvl2pPr>
              <a:buClr>
                <a:srgbClr val="A6192E"/>
              </a:buClr>
              <a:defRPr/>
            </a:lvl2pPr>
            <a:lvl3pPr>
              <a:buClr>
                <a:srgbClr val="A6192E"/>
              </a:buClr>
              <a:defRPr/>
            </a:lvl3pPr>
            <a:lvl4pPr>
              <a:buClr>
                <a:srgbClr val="A6192E"/>
              </a:buClr>
              <a:defRPr/>
            </a:lvl4pPr>
            <a:lvl5pPr>
              <a:buClr>
                <a:srgbClr val="A6192E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420E5-CF10-E744-8836-DA131F3DFE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1227776" y="6356350"/>
            <a:ext cx="461303" cy="365125"/>
          </a:xfrm>
          <a:prstGeom prst="rect">
            <a:avLst/>
          </a:prstGeom>
        </p:spPr>
        <p:txBody>
          <a:bodyPr/>
          <a:lstStyle/>
          <a:p>
            <a:fld id="{EB53C135-CEC6-A548-8917-8F7FEB8235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63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6810-DD61-C649-9461-59FA66CD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1422400"/>
            <a:ext cx="6951472" cy="473126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51F46-BA21-2546-AE85-93B56EC061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1227776" y="6356350"/>
            <a:ext cx="461303" cy="365125"/>
          </a:xfrm>
          <a:prstGeom prst="rect">
            <a:avLst/>
          </a:prstGeom>
        </p:spPr>
        <p:txBody>
          <a:bodyPr/>
          <a:lstStyle/>
          <a:p>
            <a:fld id="{EB53C135-CEC6-A548-8917-8F7FEB8235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ED4C4F10-82E6-CE75-1D82-8044B68052C4}"/>
              </a:ext>
            </a:extLst>
          </p:cNvPr>
          <p:cNvSpPr txBox="1">
            <a:spLocks/>
          </p:cNvSpPr>
          <p:nvPr userDrawn="1"/>
        </p:nvSpPr>
        <p:spPr>
          <a:xfrm>
            <a:off x="977335" y="172694"/>
            <a:ext cx="10515600" cy="59093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21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52B2E-D090-724F-8681-FBE0CDA2F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827" y="173101"/>
            <a:ext cx="10515600" cy="5909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59530-982F-0F4F-B296-9DB2F44D80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6928" y="1176047"/>
            <a:ext cx="4500372" cy="495805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0367C6-4AC8-9C47-BDFA-A5613CF90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0200" y="1175657"/>
            <a:ext cx="4498848" cy="495996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1A3F1F-FF47-0844-82BA-F475FCD0AA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1227776" y="6356350"/>
            <a:ext cx="461303" cy="365125"/>
          </a:xfrm>
          <a:prstGeom prst="rect">
            <a:avLst/>
          </a:prstGeom>
        </p:spPr>
        <p:txBody>
          <a:bodyPr/>
          <a:lstStyle/>
          <a:p>
            <a:fld id="{EB53C135-CEC6-A548-8917-8F7FEB8235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462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5C5C1-32E2-374C-809B-D54BEC11E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14" y="173101"/>
            <a:ext cx="10515600" cy="590931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8817A-73B4-F340-8D0E-FB813E55F79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6928" y="1271013"/>
            <a:ext cx="5138928" cy="393192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1" cap="all" baseline="0">
                <a:solidFill>
                  <a:srgbClr val="AC2B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126641-0094-3D49-865E-3DB9ECAC4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928" y="1788476"/>
            <a:ext cx="5140515" cy="4340608"/>
          </a:xfrm>
        </p:spPr>
        <p:txBody>
          <a:bodyPr/>
          <a:lstStyle>
            <a:lvl1pPr marL="285750" indent="-285750">
              <a:buClr>
                <a:srgbClr val="AC2B37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E11705-25F9-194A-9D2F-C9FEEA3A574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271013"/>
            <a:ext cx="5138928" cy="379078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1" cap="all" baseline="0">
                <a:solidFill>
                  <a:srgbClr val="AC2B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978716-6004-6344-B5D2-C780B062C9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785257"/>
            <a:ext cx="5138928" cy="4344271"/>
          </a:xfrm>
        </p:spPr>
        <p:txBody>
          <a:bodyPr/>
          <a:lstStyle>
            <a:lvl1pPr marL="285750" indent="-285750">
              <a:buClr>
                <a:srgbClr val="AC2B37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A91F9-8796-3D42-B75E-9C7F7D9B73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1227776" y="6356350"/>
            <a:ext cx="461303" cy="365125"/>
          </a:xfrm>
          <a:prstGeom prst="rect">
            <a:avLst/>
          </a:prstGeom>
        </p:spPr>
        <p:txBody>
          <a:bodyPr/>
          <a:lstStyle/>
          <a:p>
            <a:fld id="{EB53C135-CEC6-A548-8917-8F7FEB8235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44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A2439-3BDA-DB47-AA02-5590274D4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A2EBF7-C6C5-4541-B47E-7FB413A3DF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1227776" y="6356350"/>
            <a:ext cx="461303" cy="365125"/>
          </a:xfrm>
          <a:prstGeom prst="rect">
            <a:avLst/>
          </a:prstGeom>
        </p:spPr>
        <p:txBody>
          <a:bodyPr/>
          <a:lstStyle/>
          <a:p>
            <a:fld id="{EB53C135-CEC6-A548-8917-8F7FEB8235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53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613847-6053-FF4A-A422-D886A866F5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1227776" y="6356350"/>
            <a:ext cx="461303" cy="365125"/>
          </a:xfrm>
          <a:prstGeom prst="rect">
            <a:avLst/>
          </a:prstGeom>
        </p:spPr>
        <p:txBody>
          <a:bodyPr/>
          <a:lstStyle/>
          <a:p>
            <a:fld id="{EB53C135-CEC6-A548-8917-8F7FEB8235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0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1614BA-85C5-BA49-A402-F7BCCCDB2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335" y="172694"/>
            <a:ext cx="10515600" cy="59093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66ADF-AEA5-DC4B-841D-168372B89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928" y="1295400"/>
            <a:ext cx="10515600" cy="48582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010E1F-ADD9-4FCD-8131-0DD87001F6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/>
          <a:srcRect l="2123" t="29126" r="65953" b="29450"/>
          <a:stretch/>
        </p:blipFill>
        <p:spPr>
          <a:xfrm>
            <a:off x="156521" y="62144"/>
            <a:ext cx="820814" cy="822960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610B76C-2CC4-01D5-768C-5D67B8631F99}"/>
              </a:ext>
            </a:extLst>
          </p:cNvPr>
          <p:cNvSpPr txBox="1">
            <a:spLocks/>
          </p:cNvSpPr>
          <p:nvPr userDrawn="1"/>
        </p:nvSpPr>
        <p:spPr>
          <a:xfrm>
            <a:off x="266700" y="6356349"/>
            <a:ext cx="288747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Peter VanNostrand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E5CC678-528E-F557-75E8-CA05F780FDB2}"/>
              </a:ext>
            </a:extLst>
          </p:cNvPr>
          <p:cNvSpPr txBox="1">
            <a:spLocks/>
          </p:cNvSpPr>
          <p:nvPr userDrawn="1"/>
        </p:nvSpPr>
        <p:spPr>
          <a:xfrm>
            <a:off x="4652264" y="6356348"/>
            <a:ext cx="288747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petervannostrand.github.io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1BFC454-0331-870B-FD30-90D612FA8D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3997" y="6356350"/>
            <a:ext cx="4613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EB53C135-CEC6-A548-8917-8F7FEB8235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8E27C0E6-A2A2-EF20-935E-00EC1A0EF0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21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E5C750F6-BFEF-452E-8C94-CB4D678FD4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97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50" r:id="rId3"/>
    <p:sldLayoutId id="2147483668" r:id="rId4"/>
    <p:sldLayoutId id="2147483664" r:id="rId5"/>
    <p:sldLayoutId id="2147483652" r:id="rId6"/>
    <p:sldLayoutId id="2147483653" r:id="rId7"/>
    <p:sldLayoutId id="2147483654" r:id="rId8"/>
    <p:sldLayoutId id="2147483655" r:id="rId9"/>
    <p:sldLayoutId id="2147483665" r:id="rId10"/>
    <p:sldLayoutId id="2147483666" r:id="rId11"/>
    <p:sldLayoutId id="2147483660" r:id="rId12"/>
    <p:sldLayoutId id="2147483667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bg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600"/>
        </a:spcBef>
        <a:buClr>
          <a:schemeClr val="tx2"/>
        </a:buClr>
        <a:buSzPct val="120000"/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130000"/>
        </a:lnSpc>
        <a:spcBef>
          <a:spcPts val="600"/>
        </a:spcBef>
        <a:buClr>
          <a:schemeClr val="tx2"/>
        </a:buClr>
        <a:buSzPct val="120000"/>
        <a:buFont typeface="System Font Regular"/>
        <a:buChar char="-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130000"/>
        </a:lnSpc>
        <a:spcBef>
          <a:spcPts val="600"/>
        </a:spcBef>
        <a:buClr>
          <a:schemeClr val="tx2"/>
        </a:buClr>
        <a:buSzPct val="120000"/>
        <a:buFont typeface="System Font Regular"/>
        <a:buChar char="-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130000"/>
        </a:lnSpc>
        <a:spcBef>
          <a:spcPts val="600"/>
        </a:spcBef>
        <a:buClr>
          <a:schemeClr val="tx2"/>
        </a:buClr>
        <a:buSzPct val="120000"/>
        <a:buFont typeface="System Font Regular"/>
        <a:buChar char="-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130000"/>
        </a:lnSpc>
        <a:spcBef>
          <a:spcPts val="600"/>
        </a:spcBef>
        <a:buClr>
          <a:schemeClr val="tx2"/>
        </a:buClr>
        <a:buSzPct val="120000"/>
        <a:buFont typeface="System Font Regular"/>
        <a:buChar char="-"/>
        <a:defRPr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27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280.png"/><Relationship Id="rId4" Type="http://schemas.openxmlformats.org/officeDocument/2006/relationships/image" Target="../media/image30.png"/><Relationship Id="rId9" Type="http://schemas.openxmlformats.org/officeDocument/2006/relationships/image" Target="../media/image30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5" Type="http://schemas.openxmlformats.org/officeDocument/2006/relationships/image" Target="../media/image36.png"/><Relationship Id="rId4" Type="http://schemas.openxmlformats.org/officeDocument/2006/relationships/image" Target="../media/image320.pn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4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3" Type="http://schemas.openxmlformats.org/officeDocument/2006/relationships/image" Target="../media/image390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0.png"/><Relationship Id="rId4" Type="http://schemas.openxmlformats.org/officeDocument/2006/relationships/image" Target="../media/image400.png"/><Relationship Id="rId9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0.png"/><Relationship Id="rId11" Type="http://schemas.openxmlformats.org/officeDocument/2006/relationships/image" Target="../media/image50.png"/><Relationship Id="rId5" Type="http://schemas.openxmlformats.org/officeDocument/2006/relationships/image" Target="../media/image390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45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8.png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0.png"/><Relationship Id="rId11" Type="http://schemas.openxmlformats.org/officeDocument/2006/relationships/image" Target="../media/image56.png"/><Relationship Id="rId5" Type="http://schemas.openxmlformats.org/officeDocument/2006/relationships/image" Target="../media/image390.png"/><Relationship Id="rId10" Type="http://schemas.openxmlformats.org/officeDocument/2006/relationships/image" Target="../media/image55.png"/><Relationship Id="rId4" Type="http://schemas.openxmlformats.org/officeDocument/2006/relationships/image" Target="../media/image45.png"/><Relationship Id="rId9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9.png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0.png"/><Relationship Id="rId11" Type="http://schemas.openxmlformats.org/officeDocument/2006/relationships/image" Target="../media/image56.png"/><Relationship Id="rId5" Type="http://schemas.openxmlformats.org/officeDocument/2006/relationships/image" Target="../media/image390.png"/><Relationship Id="rId15" Type="http://schemas.openxmlformats.org/officeDocument/2006/relationships/image" Target="../media/image61.png"/><Relationship Id="rId10" Type="http://schemas.openxmlformats.org/officeDocument/2006/relationships/image" Target="../media/image55.png"/><Relationship Id="rId4" Type="http://schemas.openxmlformats.org/officeDocument/2006/relationships/image" Target="../media/image45.png"/><Relationship Id="rId9" Type="http://schemas.openxmlformats.org/officeDocument/2006/relationships/image" Target="../media/image48.png"/><Relationship Id="rId1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41.png"/><Relationship Id="rId4" Type="http://schemas.openxmlformats.org/officeDocument/2006/relationships/image" Target="../media/image2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svg"/><Relationship Id="rId5" Type="http://schemas.openxmlformats.org/officeDocument/2006/relationships/image" Target="../media/image74.png"/><Relationship Id="rId4" Type="http://schemas.openxmlformats.org/officeDocument/2006/relationships/image" Target="../media/image73.svg"/><Relationship Id="rId9" Type="http://schemas.openxmlformats.org/officeDocument/2006/relationships/image" Target="../media/image78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1.svg"/><Relationship Id="rId7" Type="http://schemas.openxmlformats.org/officeDocument/2006/relationships/image" Target="../media/image18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22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esentation Title">
            <a:extLst>
              <a:ext uri="{FF2B5EF4-FFF2-40B4-BE49-F238E27FC236}">
                <a16:creationId xmlns:a16="http://schemas.microsoft.com/office/drawing/2014/main" id="{1089AC9A-5D7D-5A4C-8605-7607252D4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367" y="676977"/>
            <a:ext cx="10347989" cy="2447222"/>
          </a:xfrm>
        </p:spPr>
        <p:txBody>
          <a:bodyPr/>
          <a:lstStyle/>
          <a:p>
            <a:r>
              <a:rPr lang="en-US" sz="5400" dirty="0"/>
              <a:t>FACET: Robust Counterfactual Explanation Analytics</a:t>
            </a:r>
          </a:p>
        </p:txBody>
      </p:sp>
      <p:sp>
        <p:nvSpPr>
          <p:cNvPr id="7" name="Sub-topic">
            <a:extLst>
              <a:ext uri="{FF2B5EF4-FFF2-40B4-BE49-F238E27FC236}">
                <a16:creationId xmlns:a16="http://schemas.microsoft.com/office/drawing/2014/main" id="{9C71998B-4791-F94C-B599-D1D7674364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367" y="3429590"/>
            <a:ext cx="6745323" cy="94327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u="sng" dirty="0"/>
              <a:t>Peter VanNostrand</a:t>
            </a:r>
            <a:r>
              <a:rPr lang="en-US" dirty="0"/>
              <a:t>, </a:t>
            </a:r>
            <a:r>
              <a:rPr lang="en-US" sz="2400" dirty="0"/>
              <a:t>Huayi Zhang, Dennis Hofmann, and Elke A. Rundensteiner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</p:txBody>
      </p:sp>
      <p:sp>
        <p:nvSpPr>
          <p:cNvPr id="2" name="Sub-topic">
            <a:extLst>
              <a:ext uri="{FF2B5EF4-FFF2-40B4-BE49-F238E27FC236}">
                <a16:creationId xmlns:a16="http://schemas.microsoft.com/office/drawing/2014/main" id="{47AFEA76-8EFE-CE81-7294-7CC379EB5BF4}"/>
              </a:ext>
            </a:extLst>
          </p:cNvPr>
          <p:cNvSpPr txBox="1">
            <a:spLocks/>
          </p:cNvSpPr>
          <p:nvPr/>
        </p:nvSpPr>
        <p:spPr>
          <a:xfrm>
            <a:off x="658367" y="4678257"/>
            <a:ext cx="5290148" cy="827773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None/>
              <a:defRPr sz="2800" b="0" i="0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6858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ACM SIGMOD 2024, June 9</a:t>
            </a:r>
            <a:r>
              <a:rPr lang="en-US" sz="2400" baseline="30000" dirty="0"/>
              <a:t>th</a:t>
            </a:r>
            <a:r>
              <a:rPr lang="en-US" sz="2400" dirty="0"/>
              <a:t> – 14</a:t>
            </a:r>
            <a:r>
              <a:rPr lang="en-US" sz="2400" baseline="30000" dirty="0"/>
              <a:t>th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818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E52D8-1EEA-41FA-8C75-D0F006CE3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1: Explanation Personalization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38442B5-7D20-C9E6-00C1-26049D470EE5}"/>
              </a:ext>
            </a:extLst>
          </p:cNvPr>
          <p:cNvSpPr txBox="1">
            <a:spLocks/>
          </p:cNvSpPr>
          <p:nvPr/>
        </p:nvSpPr>
        <p:spPr>
          <a:xfrm>
            <a:off x="11463997" y="6356350"/>
            <a:ext cx="4613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53C135-CEC6-A548-8917-8F7FEB82358B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411A123-8F07-1C40-848B-FC97C02BEFEC}"/>
              </a:ext>
            </a:extLst>
          </p:cNvPr>
          <p:cNvGrpSpPr/>
          <p:nvPr/>
        </p:nvGrpSpPr>
        <p:grpSpPr>
          <a:xfrm>
            <a:off x="4707092" y="2521885"/>
            <a:ext cx="2773245" cy="3446467"/>
            <a:chOff x="4787256" y="2521885"/>
            <a:chExt cx="2773245" cy="3446467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4195C5AC-0A93-0C57-5117-784DC4451808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92642" y="4634425"/>
              <a:ext cx="666964" cy="1333927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B42AFCB-8A36-C984-2711-B05DEB9E977C}"/>
                </a:ext>
              </a:extLst>
            </p:cNvPr>
            <p:cNvSpPr/>
            <p:nvPr/>
          </p:nvSpPr>
          <p:spPr>
            <a:xfrm>
              <a:off x="4787256" y="2521885"/>
              <a:ext cx="277324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>
                <a:lnSpc>
                  <a:spcPct val="100000"/>
                </a:lnSpc>
                <a:spcBef>
                  <a:spcPts val="0"/>
                </a:spcBef>
              </a:pPr>
              <a:r>
                <a:rPr lang="en-US" sz="2000" b="1" dirty="0">
                  <a:solidFill>
                    <a:srgbClr val="000000"/>
                  </a:solidFill>
                </a:rPr>
                <a:t>Feature Restrictions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7F3CE74-8C99-F4BE-636A-11D2DAE3F321}"/>
                </a:ext>
              </a:extLst>
            </p:cNvPr>
            <p:cNvSpPr txBox="1"/>
            <p:nvPr/>
          </p:nvSpPr>
          <p:spPr>
            <a:xfrm>
              <a:off x="4817301" y="2893497"/>
              <a:ext cx="2743200" cy="1333925"/>
            </a:xfrm>
            <a:prstGeom prst="rect">
              <a:avLst/>
            </a:prstGeom>
            <a:noFill/>
          </p:spPr>
          <p:txBody>
            <a:bodyPr wrap="square" lIns="182880" tIns="182880" rIns="182880" bIns="182880" rtlCol="0" anchor="ctr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2000" dirty="0">
                  <a:solidFill>
                    <a:srgbClr val="000000"/>
                  </a:solidFill>
                </a:rPr>
                <a:t>Apartments near</a:t>
              </a:r>
            </a:p>
            <a:p>
              <a:pPr algn="ctr">
                <a:lnSpc>
                  <a:spcPct val="110000"/>
                </a:lnSpc>
              </a:pPr>
              <a:r>
                <a:rPr lang="en-US" sz="2000" dirty="0">
                  <a:solidFill>
                    <a:srgbClr val="000000"/>
                  </a:solidFill>
                </a:rPr>
                <a:t>my work cost</a:t>
              </a:r>
            </a:p>
            <a:p>
              <a:pPr algn="ctr">
                <a:lnSpc>
                  <a:spcPct val="110000"/>
                </a:lnSpc>
              </a:pPr>
              <a:r>
                <a:rPr lang="en-US" sz="2000" dirty="0">
                  <a:solidFill>
                    <a:srgbClr val="000000"/>
                  </a:solidFill>
                </a:rPr>
                <a:t>$2-$2.2k</a:t>
              </a:r>
            </a:p>
          </p:txBody>
        </p:sp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267F42DF-8B0B-5FE3-C58C-C4900A4E8FF9}"/>
                </a:ext>
              </a:extLst>
            </p:cNvPr>
            <p:cNvSpPr/>
            <p:nvPr/>
          </p:nvSpPr>
          <p:spPr>
            <a:xfrm>
              <a:off x="4804645" y="2893497"/>
              <a:ext cx="2743200" cy="1333926"/>
            </a:xfrm>
            <a:prstGeom prst="wedgeRoundRectCallout">
              <a:avLst>
                <a:gd name="adj1" fmla="val -36036"/>
                <a:gd name="adj2" fmla="val 74801"/>
                <a:gd name="adj3" fmla="val 16667"/>
              </a:avLst>
            </a:prstGeom>
            <a:noFill/>
            <a:ln w="38100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B212302-AD8C-0921-3BD8-F56BF4FCE55D}"/>
              </a:ext>
            </a:extLst>
          </p:cNvPr>
          <p:cNvGrpSpPr/>
          <p:nvPr/>
        </p:nvGrpSpPr>
        <p:grpSpPr>
          <a:xfrm>
            <a:off x="1119694" y="2521885"/>
            <a:ext cx="2760293" cy="3446467"/>
            <a:chOff x="653078" y="2521885"/>
            <a:chExt cx="2760293" cy="3446467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56E9FA50-A999-13B7-A141-AB477CCFDD80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53078" y="4634425"/>
              <a:ext cx="666964" cy="1333927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05C4BFC-420F-E2BD-3EED-E41497A87894}"/>
                </a:ext>
              </a:extLst>
            </p:cNvPr>
            <p:cNvSpPr/>
            <p:nvPr/>
          </p:nvSpPr>
          <p:spPr>
            <a:xfrm>
              <a:off x="657514" y="2521885"/>
              <a:ext cx="275585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>
                <a:lnSpc>
                  <a:spcPct val="100000"/>
                </a:lnSpc>
                <a:spcBef>
                  <a:spcPts val="0"/>
                </a:spcBef>
              </a:pPr>
              <a:r>
                <a:rPr lang="en-US" sz="2000" b="1" dirty="0">
                  <a:solidFill>
                    <a:srgbClr val="000000"/>
                  </a:solidFill>
                </a:rPr>
                <a:t>Unalterable Features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D811137-57C3-AD76-AF92-F4BD1D69983C}"/>
                </a:ext>
              </a:extLst>
            </p:cNvPr>
            <p:cNvSpPr txBox="1"/>
            <p:nvPr/>
          </p:nvSpPr>
          <p:spPr>
            <a:xfrm>
              <a:off x="670171" y="2911413"/>
              <a:ext cx="2743200" cy="1316010"/>
            </a:xfrm>
            <a:prstGeom prst="rect">
              <a:avLst/>
            </a:prstGeom>
            <a:noFill/>
          </p:spPr>
          <p:txBody>
            <a:bodyPr wrap="square" lIns="182880" tIns="182880" rIns="182880" bIns="182880" rtlCol="0" anchor="ctr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2000" dirty="0">
                  <a:solidFill>
                    <a:srgbClr val="000000"/>
                  </a:solidFill>
                </a:rPr>
                <a:t>My boss won’t give me a raise</a:t>
              </a:r>
            </a:p>
          </p:txBody>
        </p:sp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AB378D1A-E1D8-2EFA-7F66-96B6CC27E86C}"/>
                </a:ext>
              </a:extLst>
            </p:cNvPr>
            <p:cNvSpPr/>
            <p:nvPr/>
          </p:nvSpPr>
          <p:spPr>
            <a:xfrm>
              <a:off x="670171" y="2893497"/>
              <a:ext cx="2743200" cy="1333927"/>
            </a:xfrm>
            <a:prstGeom prst="wedgeRoundRectCallout">
              <a:avLst>
                <a:gd name="adj1" fmla="val -36036"/>
                <a:gd name="adj2" fmla="val 74801"/>
                <a:gd name="adj3" fmla="val 16667"/>
              </a:avLst>
            </a:prstGeom>
            <a:noFill/>
            <a:ln w="38100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C51D6F7-A909-EF78-9199-707CB6CE4561}"/>
              </a:ext>
            </a:extLst>
          </p:cNvPr>
          <p:cNvGrpSpPr/>
          <p:nvPr/>
        </p:nvGrpSpPr>
        <p:grpSpPr>
          <a:xfrm>
            <a:off x="8307442" y="2521885"/>
            <a:ext cx="2764865" cy="3446467"/>
            <a:chOff x="8932206" y="2521885"/>
            <a:chExt cx="2764865" cy="3446467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CF5C7CEB-1ED0-80A5-305B-42F43F27D0CF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32206" y="4634425"/>
              <a:ext cx="666964" cy="1333927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90136DF-C15B-41F4-2DFA-4AFC41A3B97C}"/>
                </a:ext>
              </a:extLst>
            </p:cNvPr>
            <p:cNvSpPr/>
            <p:nvPr/>
          </p:nvSpPr>
          <p:spPr>
            <a:xfrm>
              <a:off x="8970753" y="2521885"/>
              <a:ext cx="270683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>
                <a:lnSpc>
                  <a:spcPct val="100000"/>
                </a:lnSpc>
                <a:spcBef>
                  <a:spcPts val="0"/>
                </a:spcBef>
              </a:pPr>
              <a:r>
                <a:rPr lang="en-US" sz="2000" b="1" dirty="0">
                  <a:solidFill>
                    <a:srgbClr val="000000"/>
                  </a:solidFill>
                </a:rPr>
                <a:t>Feature Priorities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3E45AB2-C288-7537-099D-6D70061C2CEE}"/>
                </a:ext>
              </a:extLst>
            </p:cNvPr>
            <p:cNvSpPr txBox="1"/>
            <p:nvPr/>
          </p:nvSpPr>
          <p:spPr>
            <a:xfrm>
              <a:off x="9032773" y="2892552"/>
              <a:ext cx="2582791" cy="1333926"/>
            </a:xfrm>
            <a:prstGeom prst="rect">
              <a:avLst/>
            </a:prstGeom>
            <a:noFill/>
          </p:spPr>
          <p:txBody>
            <a:bodyPr wrap="square" lIns="182880" tIns="182880" rIns="182880" bIns="182880" rtlCol="0" anchor="ctr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2000" dirty="0">
                  <a:solidFill>
                    <a:srgbClr val="000000"/>
                  </a:solidFill>
                </a:rPr>
                <a:t>I’d rather wait and save than get a new job</a:t>
              </a:r>
            </a:p>
          </p:txBody>
        </p:sp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12302275-552A-8525-2BAC-FE8915DC82CC}"/>
                </a:ext>
              </a:extLst>
            </p:cNvPr>
            <p:cNvSpPr/>
            <p:nvPr/>
          </p:nvSpPr>
          <p:spPr>
            <a:xfrm>
              <a:off x="8953871" y="2892552"/>
              <a:ext cx="2743200" cy="1334871"/>
            </a:xfrm>
            <a:prstGeom prst="wedgeRoundRectCallout">
              <a:avLst>
                <a:gd name="adj1" fmla="val -36036"/>
                <a:gd name="adj2" fmla="val 74801"/>
                <a:gd name="adj3" fmla="val 16667"/>
              </a:avLst>
            </a:prstGeom>
            <a:noFill/>
            <a:ln w="38100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67" name="Table 66">
            <a:extLst>
              <a:ext uri="{FF2B5EF4-FFF2-40B4-BE49-F238E27FC236}">
                <a16:creationId xmlns:a16="http://schemas.microsoft.com/office/drawing/2014/main" id="{96FF5C45-3FE5-56E4-F53A-CFF4757A19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140553"/>
              </p:ext>
            </p:extLst>
          </p:nvPr>
        </p:nvGraphicFramePr>
        <p:xfrm>
          <a:off x="1088635" y="1365011"/>
          <a:ext cx="413229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5365">
                  <a:extLst>
                    <a:ext uri="{9D8B030D-6E8A-4147-A177-3AD203B41FA5}">
                      <a16:colId xmlns:a16="http://schemas.microsoft.com/office/drawing/2014/main" val="2214848338"/>
                    </a:ext>
                  </a:extLst>
                </a:gridCol>
                <a:gridCol w="1132514">
                  <a:extLst>
                    <a:ext uri="{9D8B030D-6E8A-4147-A177-3AD203B41FA5}">
                      <a16:colId xmlns:a16="http://schemas.microsoft.com/office/drawing/2014/main" val="2661832152"/>
                    </a:ext>
                  </a:extLst>
                </a:gridCol>
                <a:gridCol w="1065402">
                  <a:extLst>
                    <a:ext uri="{9D8B030D-6E8A-4147-A177-3AD203B41FA5}">
                      <a16:colId xmlns:a16="http://schemas.microsoft.com/office/drawing/2014/main" val="96945634"/>
                    </a:ext>
                  </a:extLst>
                </a:gridCol>
                <a:gridCol w="949015">
                  <a:extLst>
                    <a:ext uri="{9D8B030D-6E8A-4147-A177-3AD203B41FA5}">
                      <a16:colId xmlns:a16="http://schemas.microsoft.com/office/drawing/2014/main" val="2380480809"/>
                    </a:ext>
                  </a:extLst>
                </a:gridCol>
              </a:tblGrid>
              <a:tr h="33588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Income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Rent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Savings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Debt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766240"/>
                  </a:ext>
                </a:extLst>
              </a:tr>
              <a:tr h="33588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$3,000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$1,500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$4,000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$850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1837860"/>
                  </a:ext>
                </a:extLst>
              </a:tr>
            </a:tbl>
          </a:graphicData>
        </a:graphic>
      </p:graphicFrame>
      <p:graphicFrame>
        <p:nvGraphicFramePr>
          <p:cNvPr id="68" name="Table 67">
            <a:extLst>
              <a:ext uri="{FF2B5EF4-FFF2-40B4-BE49-F238E27FC236}">
                <a16:creationId xmlns:a16="http://schemas.microsoft.com/office/drawing/2014/main" id="{AA28CE2A-D243-7901-7FB9-578FA47F4B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45697"/>
              </p:ext>
            </p:extLst>
          </p:nvPr>
        </p:nvGraphicFramePr>
        <p:xfrm>
          <a:off x="7761870" y="1311664"/>
          <a:ext cx="413229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5365">
                  <a:extLst>
                    <a:ext uri="{9D8B030D-6E8A-4147-A177-3AD203B41FA5}">
                      <a16:colId xmlns:a16="http://schemas.microsoft.com/office/drawing/2014/main" val="2214848338"/>
                    </a:ext>
                  </a:extLst>
                </a:gridCol>
                <a:gridCol w="1132514">
                  <a:extLst>
                    <a:ext uri="{9D8B030D-6E8A-4147-A177-3AD203B41FA5}">
                      <a16:colId xmlns:a16="http://schemas.microsoft.com/office/drawing/2014/main" val="2661832152"/>
                    </a:ext>
                  </a:extLst>
                </a:gridCol>
                <a:gridCol w="1065402">
                  <a:extLst>
                    <a:ext uri="{9D8B030D-6E8A-4147-A177-3AD203B41FA5}">
                      <a16:colId xmlns:a16="http://schemas.microsoft.com/office/drawing/2014/main" val="96945634"/>
                    </a:ext>
                  </a:extLst>
                </a:gridCol>
                <a:gridCol w="949015">
                  <a:extLst>
                    <a:ext uri="{9D8B030D-6E8A-4147-A177-3AD203B41FA5}">
                      <a16:colId xmlns:a16="http://schemas.microsoft.com/office/drawing/2014/main" val="2380480809"/>
                    </a:ext>
                  </a:extLst>
                </a:gridCol>
              </a:tblGrid>
              <a:tr h="33588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Income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Rent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Savings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Debt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766240"/>
                  </a:ext>
                </a:extLst>
              </a:tr>
              <a:tr h="33588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$4,000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$1,500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$6,000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$850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1837860"/>
                  </a:ext>
                </a:extLst>
              </a:tr>
            </a:tbl>
          </a:graphicData>
        </a:graphic>
      </p:graphicFrame>
      <p:grpSp>
        <p:nvGrpSpPr>
          <p:cNvPr id="69" name="Group 68">
            <a:extLst>
              <a:ext uri="{FF2B5EF4-FFF2-40B4-BE49-F238E27FC236}">
                <a16:creationId xmlns:a16="http://schemas.microsoft.com/office/drawing/2014/main" id="{675F1A82-040B-0BFC-142F-FC0752FDBB62}"/>
              </a:ext>
            </a:extLst>
          </p:cNvPr>
          <p:cNvGrpSpPr/>
          <p:nvPr/>
        </p:nvGrpSpPr>
        <p:grpSpPr>
          <a:xfrm>
            <a:off x="5487813" y="1414435"/>
            <a:ext cx="1437966" cy="590931"/>
            <a:chOff x="5397790" y="1414435"/>
            <a:chExt cx="1437966" cy="590931"/>
          </a:xfrm>
        </p:grpSpPr>
        <p:sp>
          <p:nvSpPr>
            <p:cNvPr id="70" name="Arrow: Right 69">
              <a:extLst>
                <a:ext uri="{FF2B5EF4-FFF2-40B4-BE49-F238E27FC236}">
                  <a16:creationId xmlns:a16="http://schemas.microsoft.com/office/drawing/2014/main" id="{86F4D4B9-37E6-BEFC-87CD-D62C9C4ADB3C}"/>
                </a:ext>
              </a:extLst>
            </p:cNvPr>
            <p:cNvSpPr/>
            <p:nvPr/>
          </p:nvSpPr>
          <p:spPr>
            <a:xfrm>
              <a:off x="5397790" y="1514149"/>
              <a:ext cx="1437966" cy="391504"/>
            </a:xfrm>
            <a:prstGeom prst="rightArrow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A785CE9F-2CC2-0B92-245F-B1E66D330B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0000" t="7816" r="11379" b="20215"/>
            <a:stretch/>
          </p:blipFill>
          <p:spPr>
            <a:xfrm>
              <a:off x="5754695" y="1414435"/>
              <a:ext cx="645548" cy="590931"/>
            </a:xfrm>
            <a:prstGeom prst="rect">
              <a:avLst/>
            </a:prstGeom>
          </p:spPr>
        </p:pic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77A7037-7072-32CE-93AA-AF0D295554C7}"/>
              </a:ext>
            </a:extLst>
          </p:cNvPr>
          <p:cNvGrpSpPr>
            <a:grpSpLocks noChangeAspect="1"/>
          </p:cNvGrpSpPr>
          <p:nvPr/>
        </p:nvGrpSpPr>
        <p:grpSpPr>
          <a:xfrm>
            <a:off x="536935" y="1433591"/>
            <a:ext cx="501070" cy="594360"/>
            <a:chOff x="26064332" y="11736004"/>
            <a:chExt cx="616701" cy="731520"/>
          </a:xfrm>
        </p:grpSpPr>
        <p:sp>
          <p:nvSpPr>
            <p:cNvPr id="73" name="Oval 200">
              <a:extLst>
                <a:ext uri="{FF2B5EF4-FFF2-40B4-BE49-F238E27FC236}">
                  <a16:creationId xmlns:a16="http://schemas.microsoft.com/office/drawing/2014/main" id="{8C5A2936-6B40-1200-7512-87AA1342AFF2}"/>
                </a:ext>
              </a:extLst>
            </p:cNvPr>
            <p:cNvSpPr/>
            <p:nvPr/>
          </p:nvSpPr>
          <p:spPr>
            <a:xfrm>
              <a:off x="26112350" y="12015189"/>
              <a:ext cx="516162" cy="421857"/>
            </a:xfrm>
            <a:custGeom>
              <a:avLst/>
              <a:gdLst>
                <a:gd name="connsiteX0" fmla="*/ 0 w 473869"/>
                <a:gd name="connsiteY0" fmla="*/ 140520 h 281040"/>
                <a:gd name="connsiteX1" fmla="*/ 236935 w 473869"/>
                <a:gd name="connsiteY1" fmla="*/ 0 h 281040"/>
                <a:gd name="connsiteX2" fmla="*/ 473870 w 473869"/>
                <a:gd name="connsiteY2" fmla="*/ 140520 h 281040"/>
                <a:gd name="connsiteX3" fmla="*/ 236935 w 473869"/>
                <a:gd name="connsiteY3" fmla="*/ 281040 h 281040"/>
                <a:gd name="connsiteX4" fmla="*/ 0 w 473869"/>
                <a:gd name="connsiteY4" fmla="*/ 140520 h 281040"/>
                <a:gd name="connsiteX0" fmla="*/ 10 w 473880"/>
                <a:gd name="connsiteY0" fmla="*/ 226245 h 366765"/>
                <a:gd name="connsiteX1" fmla="*/ 229801 w 473880"/>
                <a:gd name="connsiteY1" fmla="*/ 0 h 366765"/>
                <a:gd name="connsiteX2" fmla="*/ 473880 w 473880"/>
                <a:gd name="connsiteY2" fmla="*/ 226245 h 366765"/>
                <a:gd name="connsiteX3" fmla="*/ 236945 w 473880"/>
                <a:gd name="connsiteY3" fmla="*/ 366765 h 366765"/>
                <a:gd name="connsiteX4" fmla="*/ 10 w 473880"/>
                <a:gd name="connsiteY4" fmla="*/ 226245 h 366765"/>
                <a:gd name="connsiteX0" fmla="*/ 28 w 473898"/>
                <a:gd name="connsiteY0" fmla="*/ 226245 h 419152"/>
                <a:gd name="connsiteX1" fmla="*/ 229819 w 473898"/>
                <a:gd name="connsiteY1" fmla="*/ 0 h 419152"/>
                <a:gd name="connsiteX2" fmla="*/ 473898 w 473898"/>
                <a:gd name="connsiteY2" fmla="*/ 226245 h 419152"/>
                <a:gd name="connsiteX3" fmla="*/ 241726 w 473898"/>
                <a:gd name="connsiteY3" fmla="*/ 419152 h 419152"/>
                <a:gd name="connsiteX4" fmla="*/ 28 w 473898"/>
                <a:gd name="connsiteY4" fmla="*/ 226245 h 419152"/>
                <a:gd name="connsiteX0" fmla="*/ 18964 w 516162"/>
                <a:gd name="connsiteY0" fmla="*/ 226245 h 421857"/>
                <a:gd name="connsiteX1" fmla="*/ 248755 w 516162"/>
                <a:gd name="connsiteY1" fmla="*/ 0 h 421857"/>
                <a:gd name="connsiteX2" fmla="*/ 492834 w 516162"/>
                <a:gd name="connsiteY2" fmla="*/ 226245 h 421857"/>
                <a:gd name="connsiteX3" fmla="*/ 260662 w 516162"/>
                <a:gd name="connsiteY3" fmla="*/ 419152 h 421857"/>
                <a:gd name="connsiteX4" fmla="*/ 18964 w 516162"/>
                <a:gd name="connsiteY4" fmla="*/ 226245 h 42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162" h="421857">
                  <a:moveTo>
                    <a:pt x="18964" y="226245"/>
                  </a:moveTo>
                  <a:cubicBezTo>
                    <a:pt x="16980" y="156386"/>
                    <a:pt x="117899" y="0"/>
                    <a:pt x="248755" y="0"/>
                  </a:cubicBezTo>
                  <a:cubicBezTo>
                    <a:pt x="379611" y="0"/>
                    <a:pt x="492834" y="148638"/>
                    <a:pt x="492834" y="226245"/>
                  </a:cubicBezTo>
                  <a:cubicBezTo>
                    <a:pt x="492834" y="303852"/>
                    <a:pt x="624881" y="442965"/>
                    <a:pt x="260662" y="419152"/>
                  </a:cubicBezTo>
                  <a:cubicBezTo>
                    <a:pt x="-103557" y="395339"/>
                    <a:pt x="20948" y="296104"/>
                    <a:pt x="18964" y="22624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4" name="Content Placeholder 92">
              <a:extLst>
                <a:ext uri="{FF2B5EF4-FFF2-40B4-BE49-F238E27FC236}">
                  <a16:creationId xmlns:a16="http://schemas.microsoft.com/office/drawing/2014/main" id="{2047D06C-005F-5B8C-4191-6BCE1E43491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6064332" y="11736004"/>
              <a:ext cx="616701" cy="731520"/>
              <a:chOff x="2026030" y="12980555"/>
              <a:chExt cx="539841" cy="640350"/>
            </a:xfrm>
            <a:solidFill>
              <a:srgbClr val="000000"/>
            </a:solidFill>
          </p:grpSpPr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40914359-0696-7F84-939C-23183DB046B5}"/>
                  </a:ext>
                </a:extLst>
              </p:cNvPr>
              <p:cNvSpPr/>
              <p:nvPr/>
            </p:nvSpPr>
            <p:spPr>
              <a:xfrm>
                <a:off x="2026030" y="13188766"/>
                <a:ext cx="539841" cy="432139"/>
              </a:xfrm>
              <a:custGeom>
                <a:avLst/>
                <a:gdLst>
                  <a:gd name="connsiteX0" fmla="*/ 539504 w 539841"/>
                  <a:gd name="connsiteY0" fmla="*/ 310763 h 432139"/>
                  <a:gd name="connsiteX1" fmla="*/ 534060 w 539841"/>
                  <a:gd name="connsiteY1" fmla="*/ 273905 h 432139"/>
                  <a:gd name="connsiteX2" fmla="*/ 379854 w 539841"/>
                  <a:gd name="connsiteY2" fmla="*/ 4792 h 432139"/>
                  <a:gd name="connsiteX3" fmla="*/ 367864 w 539841"/>
                  <a:gd name="connsiteY3" fmla="*/ 394 h 432139"/>
                  <a:gd name="connsiteX4" fmla="*/ 175751 w 539841"/>
                  <a:gd name="connsiteY4" fmla="*/ 6 h 432139"/>
                  <a:gd name="connsiteX5" fmla="*/ 157151 w 539841"/>
                  <a:gd name="connsiteY5" fmla="*/ 7182 h 432139"/>
                  <a:gd name="connsiteX6" fmla="*/ 872 w 539841"/>
                  <a:gd name="connsiteY6" fmla="*/ 306627 h 432139"/>
                  <a:gd name="connsiteX7" fmla="*/ 47735 w 539841"/>
                  <a:gd name="connsiteY7" fmla="*/ 406270 h 432139"/>
                  <a:gd name="connsiteX8" fmla="*/ 112941 w 539841"/>
                  <a:gd name="connsiteY8" fmla="*/ 425669 h 432139"/>
                  <a:gd name="connsiteX9" fmla="*/ 266430 w 539841"/>
                  <a:gd name="connsiteY9" fmla="*/ 432137 h 432139"/>
                  <a:gd name="connsiteX10" fmla="*/ 386538 w 539841"/>
                  <a:gd name="connsiteY10" fmla="*/ 428321 h 432139"/>
                  <a:gd name="connsiteX11" fmla="*/ 462048 w 539841"/>
                  <a:gd name="connsiteY11" fmla="*/ 419463 h 432139"/>
                  <a:gd name="connsiteX12" fmla="*/ 539502 w 539841"/>
                  <a:gd name="connsiteY12" fmla="*/ 310768 h 432139"/>
                  <a:gd name="connsiteX13" fmla="*/ 443445 w 539841"/>
                  <a:gd name="connsiteY13" fmla="*/ 357576 h 432139"/>
                  <a:gd name="connsiteX14" fmla="*/ 390618 w 539841"/>
                  <a:gd name="connsiteY14" fmla="*/ 363458 h 432139"/>
                  <a:gd name="connsiteX15" fmla="*/ 384134 w 539841"/>
                  <a:gd name="connsiteY15" fmla="*/ 363458 h 432139"/>
                  <a:gd name="connsiteX16" fmla="*/ 302660 w 539841"/>
                  <a:gd name="connsiteY16" fmla="*/ 366110 h 432139"/>
                  <a:gd name="connsiteX17" fmla="*/ 266947 w 539841"/>
                  <a:gd name="connsiteY17" fmla="*/ 367142 h 432139"/>
                  <a:gd name="connsiteX18" fmla="*/ 226631 w 539841"/>
                  <a:gd name="connsiteY18" fmla="*/ 365722 h 432139"/>
                  <a:gd name="connsiteX19" fmla="*/ 116443 w 539841"/>
                  <a:gd name="connsiteY19" fmla="*/ 361193 h 432139"/>
                  <a:gd name="connsiteX20" fmla="*/ 116443 w 539841"/>
                  <a:gd name="connsiteY20" fmla="*/ 361198 h 432139"/>
                  <a:gd name="connsiteX21" fmla="*/ 81701 w 539841"/>
                  <a:gd name="connsiteY21" fmla="*/ 351109 h 432139"/>
                  <a:gd name="connsiteX22" fmla="*/ 65239 w 539841"/>
                  <a:gd name="connsiteY22" fmla="*/ 314056 h 432139"/>
                  <a:gd name="connsiteX23" fmla="*/ 65234 w 539841"/>
                  <a:gd name="connsiteY23" fmla="*/ 314061 h 432139"/>
                  <a:gd name="connsiteX24" fmla="*/ 189810 w 539841"/>
                  <a:gd name="connsiteY24" fmla="*/ 64727 h 432139"/>
                  <a:gd name="connsiteX25" fmla="*/ 275886 w 539841"/>
                  <a:gd name="connsiteY25" fmla="*/ 64727 h 432139"/>
                  <a:gd name="connsiteX26" fmla="*/ 349650 w 539841"/>
                  <a:gd name="connsiteY26" fmla="*/ 64727 h 432139"/>
                  <a:gd name="connsiteX27" fmla="*/ 470603 w 539841"/>
                  <a:gd name="connsiteY27" fmla="*/ 285472 h 432139"/>
                  <a:gd name="connsiteX28" fmla="*/ 471513 w 539841"/>
                  <a:gd name="connsiteY28" fmla="*/ 290257 h 432139"/>
                  <a:gd name="connsiteX29" fmla="*/ 471509 w 539841"/>
                  <a:gd name="connsiteY29" fmla="*/ 290257 h 432139"/>
                  <a:gd name="connsiteX30" fmla="*/ 475076 w 539841"/>
                  <a:gd name="connsiteY30" fmla="*/ 314374 h 432139"/>
                  <a:gd name="connsiteX31" fmla="*/ 443445 w 539841"/>
                  <a:gd name="connsiteY31" fmla="*/ 357569 h 432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39841" h="432139">
                    <a:moveTo>
                      <a:pt x="539504" y="310763"/>
                    </a:moveTo>
                    <a:cubicBezTo>
                      <a:pt x="538460" y="298374"/>
                      <a:pt x="536642" y="286064"/>
                      <a:pt x="534060" y="273905"/>
                    </a:cubicBezTo>
                    <a:cubicBezTo>
                      <a:pt x="514420" y="166054"/>
                      <a:pt x="461725" y="76957"/>
                      <a:pt x="379854" y="4792"/>
                    </a:cubicBezTo>
                    <a:cubicBezTo>
                      <a:pt x="376467" y="2019"/>
                      <a:pt x="372245" y="471"/>
                      <a:pt x="367864" y="394"/>
                    </a:cubicBezTo>
                    <a:cubicBezTo>
                      <a:pt x="303825" y="394"/>
                      <a:pt x="239781" y="394"/>
                      <a:pt x="175751" y="6"/>
                    </a:cubicBezTo>
                    <a:cubicBezTo>
                      <a:pt x="168838" y="-174"/>
                      <a:pt x="162142" y="2410"/>
                      <a:pt x="157151" y="7182"/>
                    </a:cubicBezTo>
                    <a:cubicBezTo>
                      <a:pt x="67380" y="87425"/>
                      <a:pt x="14553" y="187191"/>
                      <a:pt x="872" y="306627"/>
                    </a:cubicBezTo>
                    <a:cubicBezTo>
                      <a:pt x="-4251" y="348266"/>
                      <a:pt x="10398" y="383442"/>
                      <a:pt x="47735" y="406270"/>
                    </a:cubicBezTo>
                    <a:cubicBezTo>
                      <a:pt x="67502" y="418069"/>
                      <a:pt x="89918" y="424739"/>
                      <a:pt x="112941" y="425669"/>
                    </a:cubicBezTo>
                    <a:cubicBezTo>
                      <a:pt x="165311" y="428384"/>
                      <a:pt x="217685" y="429936"/>
                      <a:pt x="266430" y="432137"/>
                    </a:cubicBezTo>
                    <a:cubicBezTo>
                      <a:pt x="308948" y="430843"/>
                      <a:pt x="347776" y="429941"/>
                      <a:pt x="386538" y="428321"/>
                    </a:cubicBezTo>
                    <a:cubicBezTo>
                      <a:pt x="411880" y="427289"/>
                      <a:pt x="437290" y="426901"/>
                      <a:pt x="462048" y="419463"/>
                    </a:cubicBezTo>
                    <a:cubicBezTo>
                      <a:pt x="514287" y="403681"/>
                      <a:pt x="542549" y="365014"/>
                      <a:pt x="539502" y="310768"/>
                    </a:cubicBezTo>
                    <a:close/>
                    <a:moveTo>
                      <a:pt x="443445" y="357576"/>
                    </a:moveTo>
                    <a:cubicBezTo>
                      <a:pt x="426129" y="361608"/>
                      <a:pt x="408396" y="363584"/>
                      <a:pt x="390618" y="363458"/>
                    </a:cubicBezTo>
                    <a:lnTo>
                      <a:pt x="384134" y="363458"/>
                    </a:lnTo>
                    <a:cubicBezTo>
                      <a:pt x="357558" y="364558"/>
                      <a:pt x="330918" y="365334"/>
                      <a:pt x="302660" y="366110"/>
                    </a:cubicBezTo>
                    <a:lnTo>
                      <a:pt x="266947" y="367142"/>
                    </a:lnTo>
                    <a:lnTo>
                      <a:pt x="226631" y="365722"/>
                    </a:lnTo>
                    <a:cubicBezTo>
                      <a:pt x="190660" y="364428"/>
                      <a:pt x="153454" y="363070"/>
                      <a:pt x="116443" y="361193"/>
                    </a:cubicBezTo>
                    <a:lnTo>
                      <a:pt x="116443" y="361198"/>
                    </a:lnTo>
                    <a:cubicBezTo>
                      <a:pt x="104200" y="360765"/>
                      <a:pt x="92259" y="357301"/>
                      <a:pt x="81701" y="351109"/>
                    </a:cubicBezTo>
                    <a:cubicBezTo>
                      <a:pt x="69449" y="343671"/>
                      <a:pt x="62839" y="335268"/>
                      <a:pt x="65239" y="314056"/>
                    </a:cubicBezTo>
                    <a:lnTo>
                      <a:pt x="65234" y="314061"/>
                    </a:lnTo>
                    <a:cubicBezTo>
                      <a:pt x="74771" y="218541"/>
                      <a:pt x="119092" y="129826"/>
                      <a:pt x="189810" y="64727"/>
                    </a:cubicBezTo>
                    <a:lnTo>
                      <a:pt x="275886" y="64727"/>
                    </a:lnTo>
                    <a:lnTo>
                      <a:pt x="349650" y="64727"/>
                    </a:lnTo>
                    <a:cubicBezTo>
                      <a:pt x="413265" y="122992"/>
                      <a:pt x="455787" y="200606"/>
                      <a:pt x="470603" y="285472"/>
                    </a:cubicBezTo>
                    <a:lnTo>
                      <a:pt x="471513" y="290257"/>
                    </a:lnTo>
                    <a:lnTo>
                      <a:pt x="471509" y="290257"/>
                    </a:lnTo>
                    <a:cubicBezTo>
                      <a:pt x="473172" y="298218"/>
                      <a:pt x="474361" y="306273"/>
                      <a:pt x="475076" y="314374"/>
                    </a:cubicBezTo>
                    <a:cubicBezTo>
                      <a:pt x="475852" y="334228"/>
                      <a:pt x="470992" y="349099"/>
                      <a:pt x="443445" y="3575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AF1A7D56-D5B6-6CC0-5998-5A84F95D54E2}"/>
                  </a:ext>
                </a:extLst>
              </p:cNvPr>
              <p:cNvSpPr/>
              <p:nvPr/>
            </p:nvSpPr>
            <p:spPr>
              <a:xfrm>
                <a:off x="2129637" y="12980555"/>
                <a:ext cx="333331" cy="121661"/>
              </a:xfrm>
              <a:custGeom>
                <a:avLst/>
                <a:gdLst>
                  <a:gd name="connsiteX0" fmla="*/ 58790 w 333331"/>
                  <a:gd name="connsiteY0" fmla="*/ 118266 h 121661"/>
                  <a:gd name="connsiteX1" fmla="*/ 70003 w 333331"/>
                  <a:gd name="connsiteY1" fmla="*/ 121631 h 121661"/>
                  <a:gd name="connsiteX2" fmla="*/ 215967 w 333331"/>
                  <a:gd name="connsiteY2" fmla="*/ 121631 h 121661"/>
                  <a:gd name="connsiteX3" fmla="*/ 261990 w 333331"/>
                  <a:gd name="connsiteY3" fmla="*/ 121631 h 121661"/>
                  <a:gd name="connsiteX4" fmla="*/ 261985 w 333331"/>
                  <a:gd name="connsiteY4" fmla="*/ 121631 h 121661"/>
                  <a:gd name="connsiteX5" fmla="*/ 277542 w 333331"/>
                  <a:gd name="connsiteY5" fmla="*/ 115164 h 121661"/>
                  <a:gd name="connsiteX6" fmla="*/ 312348 w 333331"/>
                  <a:gd name="connsiteY6" fmla="*/ 75400 h 121661"/>
                  <a:gd name="connsiteX7" fmla="*/ 331342 w 333331"/>
                  <a:gd name="connsiteY7" fmla="*/ 39060 h 121661"/>
                  <a:gd name="connsiteX8" fmla="*/ 307099 w 333331"/>
                  <a:gd name="connsiteY8" fmla="*/ 1687 h 121661"/>
                  <a:gd name="connsiteX9" fmla="*/ 294977 w 333331"/>
                  <a:gd name="connsiteY9" fmla="*/ 650 h 121661"/>
                  <a:gd name="connsiteX10" fmla="*/ 254596 w 333331"/>
                  <a:gd name="connsiteY10" fmla="*/ 9702 h 121661"/>
                  <a:gd name="connsiteX11" fmla="*/ 185045 w 333331"/>
                  <a:gd name="connsiteY11" fmla="*/ 38866 h 121661"/>
                  <a:gd name="connsiteX12" fmla="*/ 167159 w 333331"/>
                  <a:gd name="connsiteY12" fmla="*/ 42808 h 121661"/>
                  <a:gd name="connsiteX13" fmla="*/ 149010 w 333331"/>
                  <a:gd name="connsiteY13" fmla="*/ 38866 h 121661"/>
                  <a:gd name="connsiteX14" fmla="*/ 69739 w 333331"/>
                  <a:gd name="connsiteY14" fmla="*/ 6536 h 121661"/>
                  <a:gd name="connsiteX15" fmla="*/ 39402 w 333331"/>
                  <a:gd name="connsiteY15" fmla="*/ 68 h 121661"/>
                  <a:gd name="connsiteX16" fmla="*/ 33958 w 333331"/>
                  <a:gd name="connsiteY16" fmla="*/ 68 h 121661"/>
                  <a:gd name="connsiteX17" fmla="*/ 2263 w 333331"/>
                  <a:gd name="connsiteY17" fmla="*/ 44423 h 121661"/>
                  <a:gd name="connsiteX18" fmla="*/ 2263 w 333331"/>
                  <a:gd name="connsiteY18" fmla="*/ 44427 h 121661"/>
                  <a:gd name="connsiteX19" fmla="*/ 58784 w 333331"/>
                  <a:gd name="connsiteY19" fmla="*/ 118265 h 12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3331" h="121661">
                    <a:moveTo>
                      <a:pt x="58790" y="118266"/>
                    </a:moveTo>
                    <a:cubicBezTo>
                      <a:pt x="62127" y="120445"/>
                      <a:pt x="66019" y="121609"/>
                      <a:pt x="70003" y="121631"/>
                    </a:cubicBezTo>
                    <a:lnTo>
                      <a:pt x="215967" y="121631"/>
                    </a:lnTo>
                    <a:lnTo>
                      <a:pt x="261990" y="121631"/>
                    </a:lnTo>
                    <a:lnTo>
                      <a:pt x="261985" y="121631"/>
                    </a:lnTo>
                    <a:cubicBezTo>
                      <a:pt x="267886" y="121947"/>
                      <a:pt x="273609" y="119565"/>
                      <a:pt x="277542" y="115164"/>
                    </a:cubicBezTo>
                    <a:cubicBezTo>
                      <a:pt x="289868" y="102557"/>
                      <a:pt x="301488" y="89279"/>
                      <a:pt x="312348" y="75400"/>
                    </a:cubicBezTo>
                    <a:cubicBezTo>
                      <a:pt x="320445" y="64291"/>
                      <a:pt x="326847" y="52041"/>
                      <a:pt x="331342" y="39060"/>
                    </a:cubicBezTo>
                    <a:cubicBezTo>
                      <a:pt x="337825" y="20179"/>
                      <a:pt x="326933" y="5115"/>
                      <a:pt x="307099" y="1687"/>
                    </a:cubicBezTo>
                    <a:cubicBezTo>
                      <a:pt x="303098" y="993"/>
                      <a:pt x="299042" y="645"/>
                      <a:pt x="294977" y="650"/>
                    </a:cubicBezTo>
                    <a:cubicBezTo>
                      <a:pt x="281073" y="1173"/>
                      <a:pt x="267388" y="4240"/>
                      <a:pt x="254596" y="9702"/>
                    </a:cubicBezTo>
                    <a:cubicBezTo>
                      <a:pt x="231132" y="18754"/>
                      <a:pt x="208123" y="29101"/>
                      <a:pt x="185045" y="38866"/>
                    </a:cubicBezTo>
                    <a:cubicBezTo>
                      <a:pt x="179426" y="41410"/>
                      <a:pt x="173331" y="42754"/>
                      <a:pt x="167159" y="42808"/>
                    </a:cubicBezTo>
                    <a:cubicBezTo>
                      <a:pt x="160902" y="42759"/>
                      <a:pt x="154722" y="41415"/>
                      <a:pt x="149010" y="38866"/>
                    </a:cubicBezTo>
                    <a:cubicBezTo>
                      <a:pt x="123087" y="27550"/>
                      <a:pt x="96315" y="17009"/>
                      <a:pt x="69739" y="6536"/>
                    </a:cubicBezTo>
                    <a:cubicBezTo>
                      <a:pt x="60118" y="2517"/>
                      <a:pt x="49832" y="325"/>
                      <a:pt x="39402" y="68"/>
                    </a:cubicBezTo>
                    <a:cubicBezTo>
                      <a:pt x="37589" y="-26"/>
                      <a:pt x="35772" y="-26"/>
                      <a:pt x="33958" y="68"/>
                    </a:cubicBezTo>
                    <a:cubicBezTo>
                      <a:pt x="8033" y="2590"/>
                      <a:pt x="-6033" y="19467"/>
                      <a:pt x="2263" y="44423"/>
                    </a:cubicBezTo>
                    <a:lnTo>
                      <a:pt x="2263" y="44427"/>
                    </a:lnTo>
                    <a:cubicBezTo>
                      <a:pt x="12582" y="74498"/>
                      <a:pt x="32421" y="100414"/>
                      <a:pt x="58784" y="11826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49F022C3-2715-51A0-3E92-AA3E4C40E6E6}"/>
                  </a:ext>
                </a:extLst>
              </p:cNvPr>
              <p:cNvSpPr/>
              <p:nvPr/>
            </p:nvSpPr>
            <p:spPr>
              <a:xfrm>
                <a:off x="2186161" y="13129285"/>
                <a:ext cx="218946" cy="29223"/>
              </a:xfrm>
              <a:custGeom>
                <a:avLst/>
                <a:gdLst>
                  <a:gd name="connsiteX0" fmla="*/ 90544 w 218946"/>
                  <a:gd name="connsiteY0" fmla="*/ 65 h 29223"/>
                  <a:gd name="connsiteX1" fmla="*/ 27477 w 218946"/>
                  <a:gd name="connsiteY1" fmla="*/ 65 h 29223"/>
                  <a:gd name="connsiteX2" fmla="*/ 14126 w 218946"/>
                  <a:gd name="connsiteY2" fmla="*/ 65 h 29223"/>
                  <a:gd name="connsiteX3" fmla="*/ 14121 w 218946"/>
                  <a:gd name="connsiteY3" fmla="*/ 65 h 29223"/>
                  <a:gd name="connsiteX4" fmla="*/ 3071 w 218946"/>
                  <a:gd name="connsiteY4" fmla="*/ 5284 h 29223"/>
                  <a:gd name="connsiteX5" fmla="*/ 187 w 218946"/>
                  <a:gd name="connsiteY5" fmla="*/ 17137 h 29223"/>
                  <a:gd name="connsiteX6" fmla="*/ 16780 w 218946"/>
                  <a:gd name="connsiteY6" fmla="*/ 29099 h 29223"/>
                  <a:gd name="connsiteX7" fmla="*/ 202735 w 218946"/>
                  <a:gd name="connsiteY7" fmla="*/ 29099 h 29223"/>
                  <a:gd name="connsiteX8" fmla="*/ 214305 w 218946"/>
                  <a:gd name="connsiteY8" fmla="*/ 25120 h 29223"/>
                  <a:gd name="connsiteX9" fmla="*/ 218809 w 218946"/>
                  <a:gd name="connsiteY9" fmla="*/ 13772 h 29223"/>
                  <a:gd name="connsiteX10" fmla="*/ 201438 w 218946"/>
                  <a:gd name="connsiteY10" fmla="*/ -3 h 29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8946" h="29223">
                    <a:moveTo>
                      <a:pt x="90544" y="65"/>
                    </a:moveTo>
                    <a:lnTo>
                      <a:pt x="27477" y="65"/>
                    </a:lnTo>
                    <a:lnTo>
                      <a:pt x="14126" y="65"/>
                    </a:lnTo>
                    <a:lnTo>
                      <a:pt x="14121" y="65"/>
                    </a:lnTo>
                    <a:cubicBezTo>
                      <a:pt x="9840" y="51"/>
                      <a:pt x="5780" y="1968"/>
                      <a:pt x="3071" y="5284"/>
                    </a:cubicBezTo>
                    <a:cubicBezTo>
                      <a:pt x="367" y="8599"/>
                      <a:pt x="-695" y="12951"/>
                      <a:pt x="187" y="17137"/>
                    </a:cubicBezTo>
                    <a:cubicBezTo>
                      <a:pt x="1697" y="24864"/>
                      <a:pt x="8953" y="30096"/>
                      <a:pt x="16780" y="29099"/>
                    </a:cubicBezTo>
                    <a:lnTo>
                      <a:pt x="202735" y="29099"/>
                    </a:lnTo>
                    <a:cubicBezTo>
                      <a:pt x="206990" y="29518"/>
                      <a:pt x="211212" y="28065"/>
                      <a:pt x="214305" y="25120"/>
                    </a:cubicBezTo>
                    <a:cubicBezTo>
                      <a:pt x="217393" y="22174"/>
                      <a:pt x="219039" y="18030"/>
                      <a:pt x="218809" y="13772"/>
                    </a:cubicBezTo>
                    <a:cubicBezTo>
                      <a:pt x="218809" y="5045"/>
                      <a:pt x="212325" y="-3"/>
                      <a:pt x="201438" y="-3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5C22CF5-A8E1-4081-1627-E719EA8DBDD9}"/>
                </a:ext>
              </a:extLst>
            </p:cNvPr>
            <p:cNvSpPr/>
            <p:nvPr/>
          </p:nvSpPr>
          <p:spPr>
            <a:xfrm rot="18900000">
              <a:off x="26239831" y="12180404"/>
              <a:ext cx="271503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21832C7D-3F02-6390-8304-2B5A39EAE409}"/>
                </a:ext>
              </a:extLst>
            </p:cNvPr>
            <p:cNvSpPr/>
            <p:nvPr/>
          </p:nvSpPr>
          <p:spPr>
            <a:xfrm rot="2700000" flipH="1">
              <a:off x="26239833" y="12180404"/>
              <a:ext cx="271503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E399E42C-345C-B78F-BBE2-AD047327086B}"/>
              </a:ext>
            </a:extLst>
          </p:cNvPr>
          <p:cNvGrpSpPr>
            <a:grpSpLocks noChangeAspect="1"/>
          </p:cNvGrpSpPr>
          <p:nvPr/>
        </p:nvGrpSpPr>
        <p:grpSpPr>
          <a:xfrm>
            <a:off x="7192661" y="1380244"/>
            <a:ext cx="501070" cy="594360"/>
            <a:chOff x="25352863" y="11746075"/>
            <a:chExt cx="616701" cy="731520"/>
          </a:xfrm>
        </p:grpSpPr>
        <p:sp>
          <p:nvSpPr>
            <p:cNvPr id="81" name="Oval 200">
              <a:extLst>
                <a:ext uri="{FF2B5EF4-FFF2-40B4-BE49-F238E27FC236}">
                  <a16:creationId xmlns:a16="http://schemas.microsoft.com/office/drawing/2014/main" id="{C3AF7B27-AADC-AAFB-D5A6-D865F3189A2D}"/>
                </a:ext>
              </a:extLst>
            </p:cNvPr>
            <p:cNvSpPr/>
            <p:nvPr/>
          </p:nvSpPr>
          <p:spPr>
            <a:xfrm>
              <a:off x="25400881" y="12025260"/>
              <a:ext cx="516162" cy="421857"/>
            </a:xfrm>
            <a:custGeom>
              <a:avLst/>
              <a:gdLst>
                <a:gd name="connsiteX0" fmla="*/ 0 w 473869"/>
                <a:gd name="connsiteY0" fmla="*/ 140520 h 281040"/>
                <a:gd name="connsiteX1" fmla="*/ 236935 w 473869"/>
                <a:gd name="connsiteY1" fmla="*/ 0 h 281040"/>
                <a:gd name="connsiteX2" fmla="*/ 473870 w 473869"/>
                <a:gd name="connsiteY2" fmla="*/ 140520 h 281040"/>
                <a:gd name="connsiteX3" fmla="*/ 236935 w 473869"/>
                <a:gd name="connsiteY3" fmla="*/ 281040 h 281040"/>
                <a:gd name="connsiteX4" fmla="*/ 0 w 473869"/>
                <a:gd name="connsiteY4" fmla="*/ 140520 h 281040"/>
                <a:gd name="connsiteX0" fmla="*/ 10 w 473880"/>
                <a:gd name="connsiteY0" fmla="*/ 226245 h 366765"/>
                <a:gd name="connsiteX1" fmla="*/ 229801 w 473880"/>
                <a:gd name="connsiteY1" fmla="*/ 0 h 366765"/>
                <a:gd name="connsiteX2" fmla="*/ 473880 w 473880"/>
                <a:gd name="connsiteY2" fmla="*/ 226245 h 366765"/>
                <a:gd name="connsiteX3" fmla="*/ 236945 w 473880"/>
                <a:gd name="connsiteY3" fmla="*/ 366765 h 366765"/>
                <a:gd name="connsiteX4" fmla="*/ 10 w 473880"/>
                <a:gd name="connsiteY4" fmla="*/ 226245 h 366765"/>
                <a:gd name="connsiteX0" fmla="*/ 28 w 473898"/>
                <a:gd name="connsiteY0" fmla="*/ 226245 h 419152"/>
                <a:gd name="connsiteX1" fmla="*/ 229819 w 473898"/>
                <a:gd name="connsiteY1" fmla="*/ 0 h 419152"/>
                <a:gd name="connsiteX2" fmla="*/ 473898 w 473898"/>
                <a:gd name="connsiteY2" fmla="*/ 226245 h 419152"/>
                <a:gd name="connsiteX3" fmla="*/ 241726 w 473898"/>
                <a:gd name="connsiteY3" fmla="*/ 419152 h 419152"/>
                <a:gd name="connsiteX4" fmla="*/ 28 w 473898"/>
                <a:gd name="connsiteY4" fmla="*/ 226245 h 419152"/>
                <a:gd name="connsiteX0" fmla="*/ 18964 w 516162"/>
                <a:gd name="connsiteY0" fmla="*/ 226245 h 421857"/>
                <a:gd name="connsiteX1" fmla="*/ 248755 w 516162"/>
                <a:gd name="connsiteY1" fmla="*/ 0 h 421857"/>
                <a:gd name="connsiteX2" fmla="*/ 492834 w 516162"/>
                <a:gd name="connsiteY2" fmla="*/ 226245 h 421857"/>
                <a:gd name="connsiteX3" fmla="*/ 260662 w 516162"/>
                <a:gd name="connsiteY3" fmla="*/ 419152 h 421857"/>
                <a:gd name="connsiteX4" fmla="*/ 18964 w 516162"/>
                <a:gd name="connsiteY4" fmla="*/ 226245 h 42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162" h="421857">
                  <a:moveTo>
                    <a:pt x="18964" y="226245"/>
                  </a:moveTo>
                  <a:cubicBezTo>
                    <a:pt x="16980" y="156386"/>
                    <a:pt x="117899" y="0"/>
                    <a:pt x="248755" y="0"/>
                  </a:cubicBezTo>
                  <a:cubicBezTo>
                    <a:pt x="379611" y="0"/>
                    <a:pt x="492834" y="148638"/>
                    <a:pt x="492834" y="226245"/>
                  </a:cubicBezTo>
                  <a:cubicBezTo>
                    <a:pt x="492834" y="303852"/>
                    <a:pt x="624881" y="442965"/>
                    <a:pt x="260662" y="419152"/>
                  </a:cubicBezTo>
                  <a:cubicBezTo>
                    <a:pt x="-103557" y="395339"/>
                    <a:pt x="20948" y="296104"/>
                    <a:pt x="18964" y="22624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2" name="Content Placeholder 92">
              <a:extLst>
                <a:ext uri="{FF2B5EF4-FFF2-40B4-BE49-F238E27FC236}">
                  <a16:creationId xmlns:a16="http://schemas.microsoft.com/office/drawing/2014/main" id="{5C5AD2E4-3D8F-CD46-E996-7F16F07ABB1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5352863" y="11746075"/>
              <a:ext cx="616701" cy="731520"/>
              <a:chOff x="2026030" y="12980555"/>
              <a:chExt cx="539841" cy="640350"/>
            </a:xfrm>
            <a:solidFill>
              <a:srgbClr val="000000"/>
            </a:solidFill>
          </p:grpSpPr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BB8F250C-075F-2245-F920-D9AE1CA0D234}"/>
                  </a:ext>
                </a:extLst>
              </p:cNvPr>
              <p:cNvSpPr/>
              <p:nvPr/>
            </p:nvSpPr>
            <p:spPr>
              <a:xfrm>
                <a:off x="2026030" y="13188766"/>
                <a:ext cx="539841" cy="432139"/>
              </a:xfrm>
              <a:custGeom>
                <a:avLst/>
                <a:gdLst>
                  <a:gd name="connsiteX0" fmla="*/ 539504 w 539841"/>
                  <a:gd name="connsiteY0" fmla="*/ 310763 h 432139"/>
                  <a:gd name="connsiteX1" fmla="*/ 534060 w 539841"/>
                  <a:gd name="connsiteY1" fmla="*/ 273905 h 432139"/>
                  <a:gd name="connsiteX2" fmla="*/ 379854 w 539841"/>
                  <a:gd name="connsiteY2" fmla="*/ 4792 h 432139"/>
                  <a:gd name="connsiteX3" fmla="*/ 367864 w 539841"/>
                  <a:gd name="connsiteY3" fmla="*/ 394 h 432139"/>
                  <a:gd name="connsiteX4" fmla="*/ 175751 w 539841"/>
                  <a:gd name="connsiteY4" fmla="*/ 6 h 432139"/>
                  <a:gd name="connsiteX5" fmla="*/ 157151 w 539841"/>
                  <a:gd name="connsiteY5" fmla="*/ 7182 h 432139"/>
                  <a:gd name="connsiteX6" fmla="*/ 872 w 539841"/>
                  <a:gd name="connsiteY6" fmla="*/ 306627 h 432139"/>
                  <a:gd name="connsiteX7" fmla="*/ 47735 w 539841"/>
                  <a:gd name="connsiteY7" fmla="*/ 406270 h 432139"/>
                  <a:gd name="connsiteX8" fmla="*/ 112941 w 539841"/>
                  <a:gd name="connsiteY8" fmla="*/ 425669 h 432139"/>
                  <a:gd name="connsiteX9" fmla="*/ 266430 w 539841"/>
                  <a:gd name="connsiteY9" fmla="*/ 432137 h 432139"/>
                  <a:gd name="connsiteX10" fmla="*/ 386538 w 539841"/>
                  <a:gd name="connsiteY10" fmla="*/ 428321 h 432139"/>
                  <a:gd name="connsiteX11" fmla="*/ 462048 w 539841"/>
                  <a:gd name="connsiteY11" fmla="*/ 419463 h 432139"/>
                  <a:gd name="connsiteX12" fmla="*/ 539502 w 539841"/>
                  <a:gd name="connsiteY12" fmla="*/ 310768 h 432139"/>
                  <a:gd name="connsiteX13" fmla="*/ 443445 w 539841"/>
                  <a:gd name="connsiteY13" fmla="*/ 357576 h 432139"/>
                  <a:gd name="connsiteX14" fmla="*/ 390618 w 539841"/>
                  <a:gd name="connsiteY14" fmla="*/ 363458 h 432139"/>
                  <a:gd name="connsiteX15" fmla="*/ 384134 w 539841"/>
                  <a:gd name="connsiteY15" fmla="*/ 363458 h 432139"/>
                  <a:gd name="connsiteX16" fmla="*/ 302660 w 539841"/>
                  <a:gd name="connsiteY16" fmla="*/ 366110 h 432139"/>
                  <a:gd name="connsiteX17" fmla="*/ 266947 w 539841"/>
                  <a:gd name="connsiteY17" fmla="*/ 367142 h 432139"/>
                  <a:gd name="connsiteX18" fmla="*/ 226631 w 539841"/>
                  <a:gd name="connsiteY18" fmla="*/ 365722 h 432139"/>
                  <a:gd name="connsiteX19" fmla="*/ 116443 w 539841"/>
                  <a:gd name="connsiteY19" fmla="*/ 361193 h 432139"/>
                  <a:gd name="connsiteX20" fmla="*/ 116443 w 539841"/>
                  <a:gd name="connsiteY20" fmla="*/ 361198 h 432139"/>
                  <a:gd name="connsiteX21" fmla="*/ 81701 w 539841"/>
                  <a:gd name="connsiteY21" fmla="*/ 351109 h 432139"/>
                  <a:gd name="connsiteX22" fmla="*/ 65239 w 539841"/>
                  <a:gd name="connsiteY22" fmla="*/ 314056 h 432139"/>
                  <a:gd name="connsiteX23" fmla="*/ 65234 w 539841"/>
                  <a:gd name="connsiteY23" fmla="*/ 314061 h 432139"/>
                  <a:gd name="connsiteX24" fmla="*/ 189810 w 539841"/>
                  <a:gd name="connsiteY24" fmla="*/ 64727 h 432139"/>
                  <a:gd name="connsiteX25" fmla="*/ 275886 w 539841"/>
                  <a:gd name="connsiteY25" fmla="*/ 64727 h 432139"/>
                  <a:gd name="connsiteX26" fmla="*/ 349650 w 539841"/>
                  <a:gd name="connsiteY26" fmla="*/ 64727 h 432139"/>
                  <a:gd name="connsiteX27" fmla="*/ 470603 w 539841"/>
                  <a:gd name="connsiteY27" fmla="*/ 285472 h 432139"/>
                  <a:gd name="connsiteX28" fmla="*/ 471513 w 539841"/>
                  <a:gd name="connsiteY28" fmla="*/ 290257 h 432139"/>
                  <a:gd name="connsiteX29" fmla="*/ 471509 w 539841"/>
                  <a:gd name="connsiteY29" fmla="*/ 290257 h 432139"/>
                  <a:gd name="connsiteX30" fmla="*/ 475076 w 539841"/>
                  <a:gd name="connsiteY30" fmla="*/ 314374 h 432139"/>
                  <a:gd name="connsiteX31" fmla="*/ 443445 w 539841"/>
                  <a:gd name="connsiteY31" fmla="*/ 357569 h 432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39841" h="432139">
                    <a:moveTo>
                      <a:pt x="539504" y="310763"/>
                    </a:moveTo>
                    <a:cubicBezTo>
                      <a:pt x="538460" y="298374"/>
                      <a:pt x="536642" y="286064"/>
                      <a:pt x="534060" y="273905"/>
                    </a:cubicBezTo>
                    <a:cubicBezTo>
                      <a:pt x="514420" y="166054"/>
                      <a:pt x="461725" y="76957"/>
                      <a:pt x="379854" y="4792"/>
                    </a:cubicBezTo>
                    <a:cubicBezTo>
                      <a:pt x="376467" y="2019"/>
                      <a:pt x="372245" y="471"/>
                      <a:pt x="367864" y="394"/>
                    </a:cubicBezTo>
                    <a:cubicBezTo>
                      <a:pt x="303825" y="394"/>
                      <a:pt x="239781" y="394"/>
                      <a:pt x="175751" y="6"/>
                    </a:cubicBezTo>
                    <a:cubicBezTo>
                      <a:pt x="168838" y="-174"/>
                      <a:pt x="162142" y="2410"/>
                      <a:pt x="157151" y="7182"/>
                    </a:cubicBezTo>
                    <a:cubicBezTo>
                      <a:pt x="67380" y="87425"/>
                      <a:pt x="14553" y="187191"/>
                      <a:pt x="872" y="306627"/>
                    </a:cubicBezTo>
                    <a:cubicBezTo>
                      <a:pt x="-4251" y="348266"/>
                      <a:pt x="10398" y="383442"/>
                      <a:pt x="47735" y="406270"/>
                    </a:cubicBezTo>
                    <a:cubicBezTo>
                      <a:pt x="67502" y="418069"/>
                      <a:pt x="89918" y="424739"/>
                      <a:pt x="112941" y="425669"/>
                    </a:cubicBezTo>
                    <a:cubicBezTo>
                      <a:pt x="165311" y="428384"/>
                      <a:pt x="217685" y="429936"/>
                      <a:pt x="266430" y="432137"/>
                    </a:cubicBezTo>
                    <a:cubicBezTo>
                      <a:pt x="308948" y="430843"/>
                      <a:pt x="347776" y="429941"/>
                      <a:pt x="386538" y="428321"/>
                    </a:cubicBezTo>
                    <a:cubicBezTo>
                      <a:pt x="411880" y="427289"/>
                      <a:pt x="437290" y="426901"/>
                      <a:pt x="462048" y="419463"/>
                    </a:cubicBezTo>
                    <a:cubicBezTo>
                      <a:pt x="514287" y="403681"/>
                      <a:pt x="542549" y="365014"/>
                      <a:pt x="539502" y="310768"/>
                    </a:cubicBezTo>
                    <a:close/>
                    <a:moveTo>
                      <a:pt x="443445" y="357576"/>
                    </a:moveTo>
                    <a:cubicBezTo>
                      <a:pt x="426129" y="361608"/>
                      <a:pt x="408396" y="363584"/>
                      <a:pt x="390618" y="363458"/>
                    </a:cubicBezTo>
                    <a:lnTo>
                      <a:pt x="384134" y="363458"/>
                    </a:lnTo>
                    <a:cubicBezTo>
                      <a:pt x="357558" y="364558"/>
                      <a:pt x="330918" y="365334"/>
                      <a:pt x="302660" y="366110"/>
                    </a:cubicBezTo>
                    <a:lnTo>
                      <a:pt x="266947" y="367142"/>
                    </a:lnTo>
                    <a:lnTo>
                      <a:pt x="226631" y="365722"/>
                    </a:lnTo>
                    <a:cubicBezTo>
                      <a:pt x="190660" y="364428"/>
                      <a:pt x="153454" y="363070"/>
                      <a:pt x="116443" y="361193"/>
                    </a:cubicBezTo>
                    <a:lnTo>
                      <a:pt x="116443" y="361198"/>
                    </a:lnTo>
                    <a:cubicBezTo>
                      <a:pt x="104200" y="360765"/>
                      <a:pt x="92259" y="357301"/>
                      <a:pt x="81701" y="351109"/>
                    </a:cubicBezTo>
                    <a:cubicBezTo>
                      <a:pt x="69449" y="343671"/>
                      <a:pt x="62839" y="335268"/>
                      <a:pt x="65239" y="314056"/>
                    </a:cubicBezTo>
                    <a:lnTo>
                      <a:pt x="65234" y="314061"/>
                    </a:lnTo>
                    <a:cubicBezTo>
                      <a:pt x="74771" y="218541"/>
                      <a:pt x="119092" y="129826"/>
                      <a:pt x="189810" y="64727"/>
                    </a:cubicBezTo>
                    <a:lnTo>
                      <a:pt x="275886" y="64727"/>
                    </a:lnTo>
                    <a:lnTo>
                      <a:pt x="349650" y="64727"/>
                    </a:lnTo>
                    <a:cubicBezTo>
                      <a:pt x="413265" y="122992"/>
                      <a:pt x="455787" y="200606"/>
                      <a:pt x="470603" y="285472"/>
                    </a:cubicBezTo>
                    <a:lnTo>
                      <a:pt x="471513" y="290257"/>
                    </a:lnTo>
                    <a:lnTo>
                      <a:pt x="471509" y="290257"/>
                    </a:lnTo>
                    <a:cubicBezTo>
                      <a:pt x="473172" y="298218"/>
                      <a:pt x="474361" y="306273"/>
                      <a:pt x="475076" y="314374"/>
                    </a:cubicBezTo>
                    <a:cubicBezTo>
                      <a:pt x="475852" y="334228"/>
                      <a:pt x="470992" y="349099"/>
                      <a:pt x="443445" y="3575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424D1209-B7C3-98C1-CC92-8066ED2EE36B}"/>
                  </a:ext>
                </a:extLst>
              </p:cNvPr>
              <p:cNvSpPr/>
              <p:nvPr/>
            </p:nvSpPr>
            <p:spPr>
              <a:xfrm>
                <a:off x="2129637" y="12980555"/>
                <a:ext cx="333331" cy="121661"/>
              </a:xfrm>
              <a:custGeom>
                <a:avLst/>
                <a:gdLst>
                  <a:gd name="connsiteX0" fmla="*/ 58790 w 333331"/>
                  <a:gd name="connsiteY0" fmla="*/ 118266 h 121661"/>
                  <a:gd name="connsiteX1" fmla="*/ 70003 w 333331"/>
                  <a:gd name="connsiteY1" fmla="*/ 121631 h 121661"/>
                  <a:gd name="connsiteX2" fmla="*/ 215967 w 333331"/>
                  <a:gd name="connsiteY2" fmla="*/ 121631 h 121661"/>
                  <a:gd name="connsiteX3" fmla="*/ 261990 w 333331"/>
                  <a:gd name="connsiteY3" fmla="*/ 121631 h 121661"/>
                  <a:gd name="connsiteX4" fmla="*/ 261985 w 333331"/>
                  <a:gd name="connsiteY4" fmla="*/ 121631 h 121661"/>
                  <a:gd name="connsiteX5" fmla="*/ 277542 w 333331"/>
                  <a:gd name="connsiteY5" fmla="*/ 115164 h 121661"/>
                  <a:gd name="connsiteX6" fmla="*/ 312348 w 333331"/>
                  <a:gd name="connsiteY6" fmla="*/ 75400 h 121661"/>
                  <a:gd name="connsiteX7" fmla="*/ 331342 w 333331"/>
                  <a:gd name="connsiteY7" fmla="*/ 39060 h 121661"/>
                  <a:gd name="connsiteX8" fmla="*/ 307099 w 333331"/>
                  <a:gd name="connsiteY8" fmla="*/ 1687 h 121661"/>
                  <a:gd name="connsiteX9" fmla="*/ 294977 w 333331"/>
                  <a:gd name="connsiteY9" fmla="*/ 650 h 121661"/>
                  <a:gd name="connsiteX10" fmla="*/ 254596 w 333331"/>
                  <a:gd name="connsiteY10" fmla="*/ 9702 h 121661"/>
                  <a:gd name="connsiteX11" fmla="*/ 185045 w 333331"/>
                  <a:gd name="connsiteY11" fmla="*/ 38866 h 121661"/>
                  <a:gd name="connsiteX12" fmla="*/ 167159 w 333331"/>
                  <a:gd name="connsiteY12" fmla="*/ 42808 h 121661"/>
                  <a:gd name="connsiteX13" fmla="*/ 149010 w 333331"/>
                  <a:gd name="connsiteY13" fmla="*/ 38866 h 121661"/>
                  <a:gd name="connsiteX14" fmla="*/ 69739 w 333331"/>
                  <a:gd name="connsiteY14" fmla="*/ 6536 h 121661"/>
                  <a:gd name="connsiteX15" fmla="*/ 39402 w 333331"/>
                  <a:gd name="connsiteY15" fmla="*/ 68 h 121661"/>
                  <a:gd name="connsiteX16" fmla="*/ 33958 w 333331"/>
                  <a:gd name="connsiteY16" fmla="*/ 68 h 121661"/>
                  <a:gd name="connsiteX17" fmla="*/ 2263 w 333331"/>
                  <a:gd name="connsiteY17" fmla="*/ 44423 h 121661"/>
                  <a:gd name="connsiteX18" fmla="*/ 2263 w 333331"/>
                  <a:gd name="connsiteY18" fmla="*/ 44427 h 121661"/>
                  <a:gd name="connsiteX19" fmla="*/ 58784 w 333331"/>
                  <a:gd name="connsiteY19" fmla="*/ 118265 h 12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3331" h="121661">
                    <a:moveTo>
                      <a:pt x="58790" y="118266"/>
                    </a:moveTo>
                    <a:cubicBezTo>
                      <a:pt x="62127" y="120445"/>
                      <a:pt x="66019" y="121609"/>
                      <a:pt x="70003" y="121631"/>
                    </a:cubicBezTo>
                    <a:lnTo>
                      <a:pt x="215967" y="121631"/>
                    </a:lnTo>
                    <a:lnTo>
                      <a:pt x="261990" y="121631"/>
                    </a:lnTo>
                    <a:lnTo>
                      <a:pt x="261985" y="121631"/>
                    </a:lnTo>
                    <a:cubicBezTo>
                      <a:pt x="267886" y="121947"/>
                      <a:pt x="273609" y="119565"/>
                      <a:pt x="277542" y="115164"/>
                    </a:cubicBezTo>
                    <a:cubicBezTo>
                      <a:pt x="289868" y="102557"/>
                      <a:pt x="301488" y="89279"/>
                      <a:pt x="312348" y="75400"/>
                    </a:cubicBezTo>
                    <a:cubicBezTo>
                      <a:pt x="320445" y="64291"/>
                      <a:pt x="326847" y="52041"/>
                      <a:pt x="331342" y="39060"/>
                    </a:cubicBezTo>
                    <a:cubicBezTo>
                      <a:pt x="337825" y="20179"/>
                      <a:pt x="326933" y="5115"/>
                      <a:pt x="307099" y="1687"/>
                    </a:cubicBezTo>
                    <a:cubicBezTo>
                      <a:pt x="303098" y="993"/>
                      <a:pt x="299042" y="645"/>
                      <a:pt x="294977" y="650"/>
                    </a:cubicBezTo>
                    <a:cubicBezTo>
                      <a:pt x="281073" y="1173"/>
                      <a:pt x="267388" y="4240"/>
                      <a:pt x="254596" y="9702"/>
                    </a:cubicBezTo>
                    <a:cubicBezTo>
                      <a:pt x="231132" y="18754"/>
                      <a:pt x="208123" y="29101"/>
                      <a:pt x="185045" y="38866"/>
                    </a:cubicBezTo>
                    <a:cubicBezTo>
                      <a:pt x="179426" y="41410"/>
                      <a:pt x="173331" y="42754"/>
                      <a:pt x="167159" y="42808"/>
                    </a:cubicBezTo>
                    <a:cubicBezTo>
                      <a:pt x="160902" y="42759"/>
                      <a:pt x="154722" y="41415"/>
                      <a:pt x="149010" y="38866"/>
                    </a:cubicBezTo>
                    <a:cubicBezTo>
                      <a:pt x="123087" y="27550"/>
                      <a:pt x="96315" y="17009"/>
                      <a:pt x="69739" y="6536"/>
                    </a:cubicBezTo>
                    <a:cubicBezTo>
                      <a:pt x="60118" y="2517"/>
                      <a:pt x="49832" y="325"/>
                      <a:pt x="39402" y="68"/>
                    </a:cubicBezTo>
                    <a:cubicBezTo>
                      <a:pt x="37589" y="-26"/>
                      <a:pt x="35772" y="-26"/>
                      <a:pt x="33958" y="68"/>
                    </a:cubicBezTo>
                    <a:cubicBezTo>
                      <a:pt x="8033" y="2590"/>
                      <a:pt x="-6033" y="19467"/>
                      <a:pt x="2263" y="44423"/>
                    </a:cubicBezTo>
                    <a:lnTo>
                      <a:pt x="2263" y="44427"/>
                    </a:lnTo>
                    <a:cubicBezTo>
                      <a:pt x="12582" y="74498"/>
                      <a:pt x="32421" y="100414"/>
                      <a:pt x="58784" y="11826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9CA8332D-C6BC-BDBA-D746-0BC2C55F50BF}"/>
                  </a:ext>
                </a:extLst>
              </p:cNvPr>
              <p:cNvSpPr/>
              <p:nvPr/>
            </p:nvSpPr>
            <p:spPr>
              <a:xfrm>
                <a:off x="2186161" y="13129285"/>
                <a:ext cx="218946" cy="29223"/>
              </a:xfrm>
              <a:custGeom>
                <a:avLst/>
                <a:gdLst>
                  <a:gd name="connsiteX0" fmla="*/ 90544 w 218946"/>
                  <a:gd name="connsiteY0" fmla="*/ 65 h 29223"/>
                  <a:gd name="connsiteX1" fmla="*/ 27477 w 218946"/>
                  <a:gd name="connsiteY1" fmla="*/ 65 h 29223"/>
                  <a:gd name="connsiteX2" fmla="*/ 14126 w 218946"/>
                  <a:gd name="connsiteY2" fmla="*/ 65 h 29223"/>
                  <a:gd name="connsiteX3" fmla="*/ 14121 w 218946"/>
                  <a:gd name="connsiteY3" fmla="*/ 65 h 29223"/>
                  <a:gd name="connsiteX4" fmla="*/ 3071 w 218946"/>
                  <a:gd name="connsiteY4" fmla="*/ 5284 h 29223"/>
                  <a:gd name="connsiteX5" fmla="*/ 187 w 218946"/>
                  <a:gd name="connsiteY5" fmla="*/ 17137 h 29223"/>
                  <a:gd name="connsiteX6" fmla="*/ 16780 w 218946"/>
                  <a:gd name="connsiteY6" fmla="*/ 29099 h 29223"/>
                  <a:gd name="connsiteX7" fmla="*/ 202735 w 218946"/>
                  <a:gd name="connsiteY7" fmla="*/ 29099 h 29223"/>
                  <a:gd name="connsiteX8" fmla="*/ 214305 w 218946"/>
                  <a:gd name="connsiteY8" fmla="*/ 25120 h 29223"/>
                  <a:gd name="connsiteX9" fmla="*/ 218809 w 218946"/>
                  <a:gd name="connsiteY9" fmla="*/ 13772 h 29223"/>
                  <a:gd name="connsiteX10" fmla="*/ 201438 w 218946"/>
                  <a:gd name="connsiteY10" fmla="*/ -3 h 29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8946" h="29223">
                    <a:moveTo>
                      <a:pt x="90544" y="65"/>
                    </a:moveTo>
                    <a:lnTo>
                      <a:pt x="27477" y="65"/>
                    </a:lnTo>
                    <a:lnTo>
                      <a:pt x="14126" y="65"/>
                    </a:lnTo>
                    <a:lnTo>
                      <a:pt x="14121" y="65"/>
                    </a:lnTo>
                    <a:cubicBezTo>
                      <a:pt x="9840" y="51"/>
                      <a:pt x="5780" y="1968"/>
                      <a:pt x="3071" y="5284"/>
                    </a:cubicBezTo>
                    <a:cubicBezTo>
                      <a:pt x="367" y="8599"/>
                      <a:pt x="-695" y="12951"/>
                      <a:pt x="187" y="17137"/>
                    </a:cubicBezTo>
                    <a:cubicBezTo>
                      <a:pt x="1697" y="24864"/>
                      <a:pt x="8953" y="30096"/>
                      <a:pt x="16780" y="29099"/>
                    </a:cubicBezTo>
                    <a:lnTo>
                      <a:pt x="202735" y="29099"/>
                    </a:lnTo>
                    <a:cubicBezTo>
                      <a:pt x="206990" y="29518"/>
                      <a:pt x="211212" y="28065"/>
                      <a:pt x="214305" y="25120"/>
                    </a:cubicBezTo>
                    <a:cubicBezTo>
                      <a:pt x="217393" y="22174"/>
                      <a:pt x="219039" y="18030"/>
                      <a:pt x="218809" y="13772"/>
                    </a:cubicBezTo>
                    <a:cubicBezTo>
                      <a:pt x="218809" y="5045"/>
                      <a:pt x="212325" y="-3"/>
                      <a:pt x="201438" y="-3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14847864-5BDD-5C2B-5998-C0DAD8D318DA}"/>
                </a:ext>
              </a:extLst>
            </p:cNvPr>
            <p:cNvGrpSpPr/>
            <p:nvPr/>
          </p:nvGrpSpPr>
          <p:grpSpPr>
            <a:xfrm>
              <a:off x="25541739" y="12192614"/>
              <a:ext cx="273002" cy="167446"/>
              <a:chOff x="25541739" y="12192614"/>
              <a:chExt cx="273002" cy="167446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D75C8F24-C4E0-D728-6156-73DABE84B418}"/>
                  </a:ext>
                </a:extLst>
              </p:cNvPr>
              <p:cNvSpPr/>
              <p:nvPr/>
            </p:nvSpPr>
            <p:spPr>
              <a:xfrm rot="18900000">
                <a:off x="25543238" y="12193585"/>
                <a:ext cx="271503" cy="91440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EF4FCEAD-4C05-7516-6378-8AE4853C1545}"/>
                  </a:ext>
                </a:extLst>
              </p:cNvPr>
              <p:cNvSpPr/>
              <p:nvPr/>
            </p:nvSpPr>
            <p:spPr>
              <a:xfrm rot="2700000" flipH="1">
                <a:off x="25503736" y="12230617"/>
                <a:ext cx="167446" cy="91440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97278CC5-C062-5FC6-E156-0A764C5505A5}"/>
              </a:ext>
            </a:extLst>
          </p:cNvPr>
          <p:cNvSpPr txBox="1"/>
          <p:nvPr/>
        </p:nvSpPr>
        <p:spPr>
          <a:xfrm>
            <a:off x="7761870" y="970572"/>
            <a:ext cx="41322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5BBB"/>
                </a:solidFill>
              </a:rPr>
              <a:t>ACCEPTED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73B9291-F4BE-5DA5-FD5D-8146AFFDDA7C}"/>
              </a:ext>
            </a:extLst>
          </p:cNvPr>
          <p:cNvSpPr txBox="1"/>
          <p:nvPr/>
        </p:nvSpPr>
        <p:spPr>
          <a:xfrm>
            <a:off x="1088634" y="1029884"/>
            <a:ext cx="41322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REJECTED</a:t>
            </a:r>
          </a:p>
        </p:txBody>
      </p:sp>
    </p:spTree>
    <p:extLst>
      <p:ext uri="{BB962C8B-B14F-4D97-AF65-F5344CB8AC3E}">
        <p14:creationId xmlns:p14="http://schemas.microsoft.com/office/powerpoint/2010/main" val="418058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E52D8-1EEA-41FA-8C75-D0F006CE3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1: Explanation Personalization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32CF33C-E090-4FFC-A6E2-6A5CE847D0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3511" r="33156" b="13466"/>
          <a:stretch/>
        </p:blipFill>
        <p:spPr>
          <a:xfrm>
            <a:off x="2980098" y="2949854"/>
            <a:ext cx="365345" cy="948436"/>
          </a:xfrm>
          <a:prstGeom prst="rect">
            <a:avLst/>
          </a:prstGeom>
        </p:spPr>
      </p:pic>
      <p:sp>
        <p:nvSpPr>
          <p:cNvPr id="55" name="Speech Bubble: Rectangle with Corners Rounded 54">
            <a:extLst>
              <a:ext uri="{FF2B5EF4-FFF2-40B4-BE49-F238E27FC236}">
                <a16:creationId xmlns:a16="http://schemas.microsoft.com/office/drawing/2014/main" id="{51A9CBAE-35D0-4395-B646-FD148DD37D56}"/>
              </a:ext>
            </a:extLst>
          </p:cNvPr>
          <p:cNvSpPr/>
          <p:nvPr/>
        </p:nvSpPr>
        <p:spPr>
          <a:xfrm>
            <a:off x="455456" y="2847715"/>
            <a:ext cx="2283432" cy="448148"/>
          </a:xfrm>
          <a:prstGeom prst="wedgeRoundRectCallout">
            <a:avLst>
              <a:gd name="adj1" fmla="val 59298"/>
              <a:gd name="adj2" fmla="val -11743"/>
              <a:gd name="adj3" fmla="val 16667"/>
            </a:avLst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FA7328B-6F2F-43C1-9D92-C55C4670A1E7}"/>
              </a:ext>
            </a:extLst>
          </p:cNvPr>
          <p:cNvSpPr txBox="1"/>
          <p:nvPr/>
        </p:nvSpPr>
        <p:spPr>
          <a:xfrm>
            <a:off x="508478" y="2834198"/>
            <a:ext cx="2196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I </a:t>
            </a:r>
            <a:r>
              <a:rPr lang="en-US" sz="2400" b="1" dirty="0">
                <a:solidFill>
                  <a:schemeClr val="accent5"/>
                </a:solidFill>
              </a:rPr>
              <a:t>can</a:t>
            </a:r>
            <a:r>
              <a:rPr lang="en-US" sz="2400" dirty="0">
                <a:solidFill>
                  <a:srgbClr val="000000"/>
                </a:solidFill>
              </a:rPr>
              <a:t> do that!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BC5E3F85-B059-464D-965E-45FD66E85F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33511" r="33156" b="13466"/>
          <a:stretch/>
        </p:blipFill>
        <p:spPr>
          <a:xfrm>
            <a:off x="8538858" y="2884287"/>
            <a:ext cx="365345" cy="948436"/>
          </a:xfrm>
          <a:prstGeom prst="rect">
            <a:avLst/>
          </a:prstGeom>
        </p:spPr>
      </p:pic>
      <p:sp>
        <p:nvSpPr>
          <p:cNvPr id="59" name="Arrow: Right 58">
            <a:extLst>
              <a:ext uri="{FF2B5EF4-FFF2-40B4-BE49-F238E27FC236}">
                <a16:creationId xmlns:a16="http://schemas.microsoft.com/office/drawing/2014/main" id="{BDB6B5CB-4DFD-41E2-A354-A850AA8B14C8}"/>
              </a:ext>
            </a:extLst>
          </p:cNvPr>
          <p:cNvSpPr/>
          <p:nvPr/>
        </p:nvSpPr>
        <p:spPr>
          <a:xfrm>
            <a:off x="3564958" y="3228320"/>
            <a:ext cx="4783672" cy="391504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4B47675A-4207-4FD6-9428-7A6536C314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3511" r="33156" b="13466"/>
          <a:stretch/>
        </p:blipFill>
        <p:spPr>
          <a:xfrm>
            <a:off x="2963930" y="4179411"/>
            <a:ext cx="365345" cy="948436"/>
          </a:xfrm>
          <a:prstGeom prst="rect">
            <a:avLst/>
          </a:prstGeom>
        </p:spPr>
      </p:pic>
      <p:sp>
        <p:nvSpPr>
          <p:cNvPr id="64" name="Arrow: Right 63">
            <a:extLst>
              <a:ext uri="{FF2B5EF4-FFF2-40B4-BE49-F238E27FC236}">
                <a16:creationId xmlns:a16="http://schemas.microsoft.com/office/drawing/2014/main" id="{11B4FBDE-536C-42C0-A9C5-D3974516FFF2}"/>
              </a:ext>
            </a:extLst>
          </p:cNvPr>
          <p:cNvSpPr/>
          <p:nvPr/>
        </p:nvSpPr>
        <p:spPr>
          <a:xfrm>
            <a:off x="3548790" y="4457877"/>
            <a:ext cx="4783672" cy="391504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C3FEF8-446C-4097-8327-D6409C5874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1001" t="14678" r="9819" b="33119"/>
          <a:stretch/>
        </p:blipFill>
        <p:spPr>
          <a:xfrm rot="20700000" flipH="1">
            <a:off x="3002445" y="4111749"/>
            <a:ext cx="247252" cy="163012"/>
          </a:xfrm>
          <a:prstGeom prst="rect">
            <a:avLst/>
          </a:prstGeom>
        </p:spPr>
      </p:pic>
      <p:sp>
        <p:nvSpPr>
          <p:cNvPr id="65" name="Speech Bubble: Rectangle with Corners Rounded 64">
            <a:extLst>
              <a:ext uri="{FF2B5EF4-FFF2-40B4-BE49-F238E27FC236}">
                <a16:creationId xmlns:a16="http://schemas.microsoft.com/office/drawing/2014/main" id="{84034E39-70EC-4ADB-8D2E-79203CB891D0}"/>
              </a:ext>
            </a:extLst>
          </p:cNvPr>
          <p:cNvSpPr/>
          <p:nvPr/>
        </p:nvSpPr>
        <p:spPr>
          <a:xfrm>
            <a:off x="455456" y="4096046"/>
            <a:ext cx="2283432" cy="448148"/>
          </a:xfrm>
          <a:prstGeom prst="wedgeRoundRectCallout">
            <a:avLst>
              <a:gd name="adj1" fmla="val 58344"/>
              <a:gd name="adj2" fmla="val -11743"/>
              <a:gd name="adj3" fmla="val 16667"/>
            </a:avLst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5A7C0D0-ACF5-4FD4-BCB3-635A41B5F515}"/>
              </a:ext>
            </a:extLst>
          </p:cNvPr>
          <p:cNvSpPr txBox="1"/>
          <p:nvPr/>
        </p:nvSpPr>
        <p:spPr>
          <a:xfrm>
            <a:off x="508478" y="4082529"/>
            <a:ext cx="2196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I </a:t>
            </a:r>
            <a:r>
              <a:rPr lang="en-US" sz="2400" b="1" dirty="0">
                <a:solidFill>
                  <a:schemeClr val="accent1"/>
                </a:solidFill>
              </a:rPr>
              <a:t>can’t</a:t>
            </a:r>
            <a:r>
              <a:rPr lang="en-US" sz="2400" dirty="0">
                <a:solidFill>
                  <a:srgbClr val="000000"/>
                </a:solidFill>
              </a:rPr>
              <a:t> do that!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6D8D1D10-6CD3-439E-A1F9-9D0941661937}"/>
              </a:ext>
            </a:extLst>
          </p:cNvPr>
          <p:cNvCxnSpPr>
            <a:cxnSpLocks/>
          </p:cNvCxnSpPr>
          <p:nvPr/>
        </p:nvCxnSpPr>
        <p:spPr>
          <a:xfrm>
            <a:off x="5791128" y="4427422"/>
            <a:ext cx="365760" cy="457200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0BD3325-5F49-4C17-A069-CD510105C780}"/>
              </a:ext>
            </a:extLst>
          </p:cNvPr>
          <p:cNvCxnSpPr>
            <a:cxnSpLocks/>
          </p:cNvCxnSpPr>
          <p:nvPr/>
        </p:nvCxnSpPr>
        <p:spPr>
          <a:xfrm flipH="1">
            <a:off x="5791128" y="4427422"/>
            <a:ext cx="365760" cy="457200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69">
            <a:extLst>
              <a:ext uri="{FF2B5EF4-FFF2-40B4-BE49-F238E27FC236}">
                <a16:creationId xmlns:a16="http://schemas.microsoft.com/office/drawing/2014/main" id="{DAF17E56-4744-43E0-9259-30AF9D8557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000" t="7816" r="11379" b="20215"/>
          <a:stretch/>
        </p:blipFill>
        <p:spPr>
          <a:xfrm>
            <a:off x="5651234" y="3122958"/>
            <a:ext cx="645548" cy="590931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DEE37CF-8976-456B-98A6-742F1AC0F9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l="33511" r="33156" b="13466"/>
          <a:stretch/>
        </p:blipFill>
        <p:spPr>
          <a:xfrm>
            <a:off x="8538858" y="4176586"/>
            <a:ext cx="365345" cy="948436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C67653CB-1027-44C5-A2EE-3BE5CDD63A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l="11001" t="14678" r="9819" b="33119"/>
          <a:stretch/>
        </p:blipFill>
        <p:spPr>
          <a:xfrm rot="20700000" flipH="1">
            <a:off x="8577373" y="4108924"/>
            <a:ext cx="247252" cy="16301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E4D5DF9-DA62-4574-A5B7-0B627F68791D}"/>
              </a:ext>
            </a:extLst>
          </p:cNvPr>
          <p:cNvSpPr txBox="1"/>
          <p:nvPr/>
        </p:nvSpPr>
        <p:spPr>
          <a:xfrm>
            <a:off x="9299228" y="3122958"/>
            <a:ext cx="245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Actionable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FD1989E-D9B5-4662-B3CF-27AF7C99421B}"/>
              </a:ext>
            </a:extLst>
          </p:cNvPr>
          <p:cNvSpPr txBox="1"/>
          <p:nvPr/>
        </p:nvSpPr>
        <p:spPr>
          <a:xfrm>
            <a:off x="9299228" y="4280566"/>
            <a:ext cx="2562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Not Actionable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08B7F00-E81D-C5D9-A706-0BA015BA37FB}"/>
              </a:ext>
            </a:extLst>
          </p:cNvPr>
          <p:cNvSpPr txBox="1">
            <a:spLocks/>
          </p:cNvSpPr>
          <p:nvPr/>
        </p:nvSpPr>
        <p:spPr>
          <a:xfrm>
            <a:off x="11463997" y="6356350"/>
            <a:ext cx="4613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53C135-CEC6-A548-8917-8F7FEB82358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FF2112E-E1E8-92CC-68A1-563A64027980}"/>
              </a:ext>
            </a:extLst>
          </p:cNvPr>
          <p:cNvSpPr txBox="1"/>
          <p:nvPr/>
        </p:nvSpPr>
        <p:spPr>
          <a:xfrm>
            <a:off x="2796701" y="5460172"/>
            <a:ext cx="65985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Users can’t painstakingly enumerate every criteria that are actionable for them</a:t>
            </a:r>
          </a:p>
        </p:txBody>
      </p:sp>
      <p:graphicFrame>
        <p:nvGraphicFramePr>
          <p:cNvPr id="121" name="Table 120">
            <a:extLst>
              <a:ext uri="{FF2B5EF4-FFF2-40B4-BE49-F238E27FC236}">
                <a16:creationId xmlns:a16="http://schemas.microsoft.com/office/drawing/2014/main" id="{0AD73494-0AA4-AA53-E938-6FB5F72444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962269"/>
              </p:ext>
            </p:extLst>
          </p:nvPr>
        </p:nvGraphicFramePr>
        <p:xfrm>
          <a:off x="1088635" y="1365011"/>
          <a:ext cx="413229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5365">
                  <a:extLst>
                    <a:ext uri="{9D8B030D-6E8A-4147-A177-3AD203B41FA5}">
                      <a16:colId xmlns:a16="http://schemas.microsoft.com/office/drawing/2014/main" val="2214848338"/>
                    </a:ext>
                  </a:extLst>
                </a:gridCol>
                <a:gridCol w="1132514">
                  <a:extLst>
                    <a:ext uri="{9D8B030D-6E8A-4147-A177-3AD203B41FA5}">
                      <a16:colId xmlns:a16="http://schemas.microsoft.com/office/drawing/2014/main" val="2661832152"/>
                    </a:ext>
                  </a:extLst>
                </a:gridCol>
                <a:gridCol w="1065402">
                  <a:extLst>
                    <a:ext uri="{9D8B030D-6E8A-4147-A177-3AD203B41FA5}">
                      <a16:colId xmlns:a16="http://schemas.microsoft.com/office/drawing/2014/main" val="96945634"/>
                    </a:ext>
                  </a:extLst>
                </a:gridCol>
                <a:gridCol w="949015">
                  <a:extLst>
                    <a:ext uri="{9D8B030D-6E8A-4147-A177-3AD203B41FA5}">
                      <a16:colId xmlns:a16="http://schemas.microsoft.com/office/drawing/2014/main" val="2380480809"/>
                    </a:ext>
                  </a:extLst>
                </a:gridCol>
              </a:tblGrid>
              <a:tr h="33588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Income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Rent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Savings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Debt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766240"/>
                  </a:ext>
                </a:extLst>
              </a:tr>
              <a:tr h="33588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$3,000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$1,500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$4,000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$850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1837860"/>
                  </a:ext>
                </a:extLst>
              </a:tr>
            </a:tbl>
          </a:graphicData>
        </a:graphic>
      </p:graphicFrame>
      <p:graphicFrame>
        <p:nvGraphicFramePr>
          <p:cNvPr id="122" name="Table 121">
            <a:extLst>
              <a:ext uri="{FF2B5EF4-FFF2-40B4-BE49-F238E27FC236}">
                <a16:creationId xmlns:a16="http://schemas.microsoft.com/office/drawing/2014/main" id="{2AC56008-6FCC-1CB9-D128-AE0B8949EA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586570"/>
              </p:ext>
            </p:extLst>
          </p:nvPr>
        </p:nvGraphicFramePr>
        <p:xfrm>
          <a:off x="7761870" y="1311664"/>
          <a:ext cx="413229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5365">
                  <a:extLst>
                    <a:ext uri="{9D8B030D-6E8A-4147-A177-3AD203B41FA5}">
                      <a16:colId xmlns:a16="http://schemas.microsoft.com/office/drawing/2014/main" val="2214848338"/>
                    </a:ext>
                  </a:extLst>
                </a:gridCol>
                <a:gridCol w="1132514">
                  <a:extLst>
                    <a:ext uri="{9D8B030D-6E8A-4147-A177-3AD203B41FA5}">
                      <a16:colId xmlns:a16="http://schemas.microsoft.com/office/drawing/2014/main" val="2661832152"/>
                    </a:ext>
                  </a:extLst>
                </a:gridCol>
                <a:gridCol w="1065402">
                  <a:extLst>
                    <a:ext uri="{9D8B030D-6E8A-4147-A177-3AD203B41FA5}">
                      <a16:colId xmlns:a16="http://schemas.microsoft.com/office/drawing/2014/main" val="96945634"/>
                    </a:ext>
                  </a:extLst>
                </a:gridCol>
                <a:gridCol w="949015">
                  <a:extLst>
                    <a:ext uri="{9D8B030D-6E8A-4147-A177-3AD203B41FA5}">
                      <a16:colId xmlns:a16="http://schemas.microsoft.com/office/drawing/2014/main" val="2380480809"/>
                    </a:ext>
                  </a:extLst>
                </a:gridCol>
              </a:tblGrid>
              <a:tr h="33588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Income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Rent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Savings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Debt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766240"/>
                  </a:ext>
                </a:extLst>
              </a:tr>
              <a:tr h="33588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$4,000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$1,500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$6,000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$850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1837860"/>
                  </a:ext>
                </a:extLst>
              </a:tr>
            </a:tbl>
          </a:graphicData>
        </a:graphic>
      </p:graphicFrame>
      <p:grpSp>
        <p:nvGrpSpPr>
          <p:cNvPr id="123" name="Group 122">
            <a:extLst>
              <a:ext uri="{FF2B5EF4-FFF2-40B4-BE49-F238E27FC236}">
                <a16:creationId xmlns:a16="http://schemas.microsoft.com/office/drawing/2014/main" id="{3898E616-DD73-58D2-C190-DAC915448BBD}"/>
              </a:ext>
            </a:extLst>
          </p:cNvPr>
          <p:cNvGrpSpPr/>
          <p:nvPr/>
        </p:nvGrpSpPr>
        <p:grpSpPr>
          <a:xfrm>
            <a:off x="5487813" y="1414435"/>
            <a:ext cx="1437966" cy="590931"/>
            <a:chOff x="5397790" y="1414435"/>
            <a:chExt cx="1437966" cy="590931"/>
          </a:xfrm>
        </p:grpSpPr>
        <p:sp>
          <p:nvSpPr>
            <p:cNvPr id="124" name="Arrow: Right 123">
              <a:extLst>
                <a:ext uri="{FF2B5EF4-FFF2-40B4-BE49-F238E27FC236}">
                  <a16:creationId xmlns:a16="http://schemas.microsoft.com/office/drawing/2014/main" id="{37C4CD72-7BD3-C86E-2092-9A32B6298B0E}"/>
                </a:ext>
              </a:extLst>
            </p:cNvPr>
            <p:cNvSpPr/>
            <p:nvPr/>
          </p:nvSpPr>
          <p:spPr>
            <a:xfrm>
              <a:off x="5397790" y="1514149"/>
              <a:ext cx="1437966" cy="391504"/>
            </a:xfrm>
            <a:prstGeom prst="rightArrow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93D556CA-01E8-6618-2E9C-132B42FFBB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0000" t="7816" r="11379" b="20215"/>
            <a:stretch/>
          </p:blipFill>
          <p:spPr>
            <a:xfrm>
              <a:off x="5754695" y="1414435"/>
              <a:ext cx="645548" cy="590931"/>
            </a:xfrm>
            <a:prstGeom prst="rect">
              <a:avLst/>
            </a:prstGeom>
          </p:spPr>
        </p:pic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08B44750-D275-077C-0FA5-58A8614838B0}"/>
              </a:ext>
            </a:extLst>
          </p:cNvPr>
          <p:cNvGrpSpPr>
            <a:grpSpLocks noChangeAspect="1"/>
          </p:cNvGrpSpPr>
          <p:nvPr/>
        </p:nvGrpSpPr>
        <p:grpSpPr>
          <a:xfrm>
            <a:off x="536935" y="1433591"/>
            <a:ext cx="501070" cy="594360"/>
            <a:chOff x="26064332" y="11736004"/>
            <a:chExt cx="616701" cy="731520"/>
          </a:xfrm>
        </p:grpSpPr>
        <p:sp>
          <p:nvSpPr>
            <p:cNvPr id="127" name="Oval 200">
              <a:extLst>
                <a:ext uri="{FF2B5EF4-FFF2-40B4-BE49-F238E27FC236}">
                  <a16:creationId xmlns:a16="http://schemas.microsoft.com/office/drawing/2014/main" id="{B7D26288-A426-B677-41C7-C5DCDB2C5599}"/>
                </a:ext>
              </a:extLst>
            </p:cNvPr>
            <p:cNvSpPr/>
            <p:nvPr/>
          </p:nvSpPr>
          <p:spPr>
            <a:xfrm>
              <a:off x="26112350" y="12015189"/>
              <a:ext cx="516162" cy="421857"/>
            </a:xfrm>
            <a:custGeom>
              <a:avLst/>
              <a:gdLst>
                <a:gd name="connsiteX0" fmla="*/ 0 w 473869"/>
                <a:gd name="connsiteY0" fmla="*/ 140520 h 281040"/>
                <a:gd name="connsiteX1" fmla="*/ 236935 w 473869"/>
                <a:gd name="connsiteY1" fmla="*/ 0 h 281040"/>
                <a:gd name="connsiteX2" fmla="*/ 473870 w 473869"/>
                <a:gd name="connsiteY2" fmla="*/ 140520 h 281040"/>
                <a:gd name="connsiteX3" fmla="*/ 236935 w 473869"/>
                <a:gd name="connsiteY3" fmla="*/ 281040 h 281040"/>
                <a:gd name="connsiteX4" fmla="*/ 0 w 473869"/>
                <a:gd name="connsiteY4" fmla="*/ 140520 h 281040"/>
                <a:gd name="connsiteX0" fmla="*/ 10 w 473880"/>
                <a:gd name="connsiteY0" fmla="*/ 226245 h 366765"/>
                <a:gd name="connsiteX1" fmla="*/ 229801 w 473880"/>
                <a:gd name="connsiteY1" fmla="*/ 0 h 366765"/>
                <a:gd name="connsiteX2" fmla="*/ 473880 w 473880"/>
                <a:gd name="connsiteY2" fmla="*/ 226245 h 366765"/>
                <a:gd name="connsiteX3" fmla="*/ 236945 w 473880"/>
                <a:gd name="connsiteY3" fmla="*/ 366765 h 366765"/>
                <a:gd name="connsiteX4" fmla="*/ 10 w 473880"/>
                <a:gd name="connsiteY4" fmla="*/ 226245 h 366765"/>
                <a:gd name="connsiteX0" fmla="*/ 28 w 473898"/>
                <a:gd name="connsiteY0" fmla="*/ 226245 h 419152"/>
                <a:gd name="connsiteX1" fmla="*/ 229819 w 473898"/>
                <a:gd name="connsiteY1" fmla="*/ 0 h 419152"/>
                <a:gd name="connsiteX2" fmla="*/ 473898 w 473898"/>
                <a:gd name="connsiteY2" fmla="*/ 226245 h 419152"/>
                <a:gd name="connsiteX3" fmla="*/ 241726 w 473898"/>
                <a:gd name="connsiteY3" fmla="*/ 419152 h 419152"/>
                <a:gd name="connsiteX4" fmla="*/ 28 w 473898"/>
                <a:gd name="connsiteY4" fmla="*/ 226245 h 419152"/>
                <a:gd name="connsiteX0" fmla="*/ 18964 w 516162"/>
                <a:gd name="connsiteY0" fmla="*/ 226245 h 421857"/>
                <a:gd name="connsiteX1" fmla="*/ 248755 w 516162"/>
                <a:gd name="connsiteY1" fmla="*/ 0 h 421857"/>
                <a:gd name="connsiteX2" fmla="*/ 492834 w 516162"/>
                <a:gd name="connsiteY2" fmla="*/ 226245 h 421857"/>
                <a:gd name="connsiteX3" fmla="*/ 260662 w 516162"/>
                <a:gd name="connsiteY3" fmla="*/ 419152 h 421857"/>
                <a:gd name="connsiteX4" fmla="*/ 18964 w 516162"/>
                <a:gd name="connsiteY4" fmla="*/ 226245 h 42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162" h="421857">
                  <a:moveTo>
                    <a:pt x="18964" y="226245"/>
                  </a:moveTo>
                  <a:cubicBezTo>
                    <a:pt x="16980" y="156386"/>
                    <a:pt x="117899" y="0"/>
                    <a:pt x="248755" y="0"/>
                  </a:cubicBezTo>
                  <a:cubicBezTo>
                    <a:pt x="379611" y="0"/>
                    <a:pt x="492834" y="148638"/>
                    <a:pt x="492834" y="226245"/>
                  </a:cubicBezTo>
                  <a:cubicBezTo>
                    <a:pt x="492834" y="303852"/>
                    <a:pt x="624881" y="442965"/>
                    <a:pt x="260662" y="419152"/>
                  </a:cubicBezTo>
                  <a:cubicBezTo>
                    <a:pt x="-103557" y="395339"/>
                    <a:pt x="20948" y="296104"/>
                    <a:pt x="18964" y="22624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8" name="Content Placeholder 92">
              <a:extLst>
                <a:ext uri="{FF2B5EF4-FFF2-40B4-BE49-F238E27FC236}">
                  <a16:creationId xmlns:a16="http://schemas.microsoft.com/office/drawing/2014/main" id="{9A05D3A9-19D4-36AB-015B-7D2D5324624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6064332" y="11736004"/>
              <a:ext cx="616701" cy="731520"/>
              <a:chOff x="2026030" y="12980555"/>
              <a:chExt cx="539841" cy="640350"/>
            </a:xfrm>
            <a:solidFill>
              <a:srgbClr val="000000"/>
            </a:solidFill>
          </p:grpSpPr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940752ED-CFBF-AD55-7880-3AAC673FCB06}"/>
                  </a:ext>
                </a:extLst>
              </p:cNvPr>
              <p:cNvSpPr/>
              <p:nvPr/>
            </p:nvSpPr>
            <p:spPr>
              <a:xfrm>
                <a:off x="2026030" y="13188766"/>
                <a:ext cx="539841" cy="432139"/>
              </a:xfrm>
              <a:custGeom>
                <a:avLst/>
                <a:gdLst>
                  <a:gd name="connsiteX0" fmla="*/ 539504 w 539841"/>
                  <a:gd name="connsiteY0" fmla="*/ 310763 h 432139"/>
                  <a:gd name="connsiteX1" fmla="*/ 534060 w 539841"/>
                  <a:gd name="connsiteY1" fmla="*/ 273905 h 432139"/>
                  <a:gd name="connsiteX2" fmla="*/ 379854 w 539841"/>
                  <a:gd name="connsiteY2" fmla="*/ 4792 h 432139"/>
                  <a:gd name="connsiteX3" fmla="*/ 367864 w 539841"/>
                  <a:gd name="connsiteY3" fmla="*/ 394 h 432139"/>
                  <a:gd name="connsiteX4" fmla="*/ 175751 w 539841"/>
                  <a:gd name="connsiteY4" fmla="*/ 6 h 432139"/>
                  <a:gd name="connsiteX5" fmla="*/ 157151 w 539841"/>
                  <a:gd name="connsiteY5" fmla="*/ 7182 h 432139"/>
                  <a:gd name="connsiteX6" fmla="*/ 872 w 539841"/>
                  <a:gd name="connsiteY6" fmla="*/ 306627 h 432139"/>
                  <a:gd name="connsiteX7" fmla="*/ 47735 w 539841"/>
                  <a:gd name="connsiteY7" fmla="*/ 406270 h 432139"/>
                  <a:gd name="connsiteX8" fmla="*/ 112941 w 539841"/>
                  <a:gd name="connsiteY8" fmla="*/ 425669 h 432139"/>
                  <a:gd name="connsiteX9" fmla="*/ 266430 w 539841"/>
                  <a:gd name="connsiteY9" fmla="*/ 432137 h 432139"/>
                  <a:gd name="connsiteX10" fmla="*/ 386538 w 539841"/>
                  <a:gd name="connsiteY10" fmla="*/ 428321 h 432139"/>
                  <a:gd name="connsiteX11" fmla="*/ 462048 w 539841"/>
                  <a:gd name="connsiteY11" fmla="*/ 419463 h 432139"/>
                  <a:gd name="connsiteX12" fmla="*/ 539502 w 539841"/>
                  <a:gd name="connsiteY12" fmla="*/ 310768 h 432139"/>
                  <a:gd name="connsiteX13" fmla="*/ 443445 w 539841"/>
                  <a:gd name="connsiteY13" fmla="*/ 357576 h 432139"/>
                  <a:gd name="connsiteX14" fmla="*/ 390618 w 539841"/>
                  <a:gd name="connsiteY14" fmla="*/ 363458 h 432139"/>
                  <a:gd name="connsiteX15" fmla="*/ 384134 w 539841"/>
                  <a:gd name="connsiteY15" fmla="*/ 363458 h 432139"/>
                  <a:gd name="connsiteX16" fmla="*/ 302660 w 539841"/>
                  <a:gd name="connsiteY16" fmla="*/ 366110 h 432139"/>
                  <a:gd name="connsiteX17" fmla="*/ 266947 w 539841"/>
                  <a:gd name="connsiteY17" fmla="*/ 367142 h 432139"/>
                  <a:gd name="connsiteX18" fmla="*/ 226631 w 539841"/>
                  <a:gd name="connsiteY18" fmla="*/ 365722 h 432139"/>
                  <a:gd name="connsiteX19" fmla="*/ 116443 w 539841"/>
                  <a:gd name="connsiteY19" fmla="*/ 361193 h 432139"/>
                  <a:gd name="connsiteX20" fmla="*/ 116443 w 539841"/>
                  <a:gd name="connsiteY20" fmla="*/ 361198 h 432139"/>
                  <a:gd name="connsiteX21" fmla="*/ 81701 w 539841"/>
                  <a:gd name="connsiteY21" fmla="*/ 351109 h 432139"/>
                  <a:gd name="connsiteX22" fmla="*/ 65239 w 539841"/>
                  <a:gd name="connsiteY22" fmla="*/ 314056 h 432139"/>
                  <a:gd name="connsiteX23" fmla="*/ 65234 w 539841"/>
                  <a:gd name="connsiteY23" fmla="*/ 314061 h 432139"/>
                  <a:gd name="connsiteX24" fmla="*/ 189810 w 539841"/>
                  <a:gd name="connsiteY24" fmla="*/ 64727 h 432139"/>
                  <a:gd name="connsiteX25" fmla="*/ 275886 w 539841"/>
                  <a:gd name="connsiteY25" fmla="*/ 64727 h 432139"/>
                  <a:gd name="connsiteX26" fmla="*/ 349650 w 539841"/>
                  <a:gd name="connsiteY26" fmla="*/ 64727 h 432139"/>
                  <a:gd name="connsiteX27" fmla="*/ 470603 w 539841"/>
                  <a:gd name="connsiteY27" fmla="*/ 285472 h 432139"/>
                  <a:gd name="connsiteX28" fmla="*/ 471513 w 539841"/>
                  <a:gd name="connsiteY28" fmla="*/ 290257 h 432139"/>
                  <a:gd name="connsiteX29" fmla="*/ 471509 w 539841"/>
                  <a:gd name="connsiteY29" fmla="*/ 290257 h 432139"/>
                  <a:gd name="connsiteX30" fmla="*/ 475076 w 539841"/>
                  <a:gd name="connsiteY30" fmla="*/ 314374 h 432139"/>
                  <a:gd name="connsiteX31" fmla="*/ 443445 w 539841"/>
                  <a:gd name="connsiteY31" fmla="*/ 357569 h 432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39841" h="432139">
                    <a:moveTo>
                      <a:pt x="539504" y="310763"/>
                    </a:moveTo>
                    <a:cubicBezTo>
                      <a:pt x="538460" y="298374"/>
                      <a:pt x="536642" y="286064"/>
                      <a:pt x="534060" y="273905"/>
                    </a:cubicBezTo>
                    <a:cubicBezTo>
                      <a:pt x="514420" y="166054"/>
                      <a:pt x="461725" y="76957"/>
                      <a:pt x="379854" y="4792"/>
                    </a:cubicBezTo>
                    <a:cubicBezTo>
                      <a:pt x="376467" y="2019"/>
                      <a:pt x="372245" y="471"/>
                      <a:pt x="367864" y="394"/>
                    </a:cubicBezTo>
                    <a:cubicBezTo>
                      <a:pt x="303825" y="394"/>
                      <a:pt x="239781" y="394"/>
                      <a:pt x="175751" y="6"/>
                    </a:cubicBezTo>
                    <a:cubicBezTo>
                      <a:pt x="168838" y="-174"/>
                      <a:pt x="162142" y="2410"/>
                      <a:pt x="157151" y="7182"/>
                    </a:cubicBezTo>
                    <a:cubicBezTo>
                      <a:pt x="67380" y="87425"/>
                      <a:pt x="14553" y="187191"/>
                      <a:pt x="872" y="306627"/>
                    </a:cubicBezTo>
                    <a:cubicBezTo>
                      <a:pt x="-4251" y="348266"/>
                      <a:pt x="10398" y="383442"/>
                      <a:pt x="47735" y="406270"/>
                    </a:cubicBezTo>
                    <a:cubicBezTo>
                      <a:pt x="67502" y="418069"/>
                      <a:pt x="89918" y="424739"/>
                      <a:pt x="112941" y="425669"/>
                    </a:cubicBezTo>
                    <a:cubicBezTo>
                      <a:pt x="165311" y="428384"/>
                      <a:pt x="217685" y="429936"/>
                      <a:pt x="266430" y="432137"/>
                    </a:cubicBezTo>
                    <a:cubicBezTo>
                      <a:pt x="308948" y="430843"/>
                      <a:pt x="347776" y="429941"/>
                      <a:pt x="386538" y="428321"/>
                    </a:cubicBezTo>
                    <a:cubicBezTo>
                      <a:pt x="411880" y="427289"/>
                      <a:pt x="437290" y="426901"/>
                      <a:pt x="462048" y="419463"/>
                    </a:cubicBezTo>
                    <a:cubicBezTo>
                      <a:pt x="514287" y="403681"/>
                      <a:pt x="542549" y="365014"/>
                      <a:pt x="539502" y="310768"/>
                    </a:cubicBezTo>
                    <a:close/>
                    <a:moveTo>
                      <a:pt x="443445" y="357576"/>
                    </a:moveTo>
                    <a:cubicBezTo>
                      <a:pt x="426129" y="361608"/>
                      <a:pt x="408396" y="363584"/>
                      <a:pt x="390618" y="363458"/>
                    </a:cubicBezTo>
                    <a:lnTo>
                      <a:pt x="384134" y="363458"/>
                    </a:lnTo>
                    <a:cubicBezTo>
                      <a:pt x="357558" y="364558"/>
                      <a:pt x="330918" y="365334"/>
                      <a:pt x="302660" y="366110"/>
                    </a:cubicBezTo>
                    <a:lnTo>
                      <a:pt x="266947" y="367142"/>
                    </a:lnTo>
                    <a:lnTo>
                      <a:pt x="226631" y="365722"/>
                    </a:lnTo>
                    <a:cubicBezTo>
                      <a:pt x="190660" y="364428"/>
                      <a:pt x="153454" y="363070"/>
                      <a:pt x="116443" y="361193"/>
                    </a:cubicBezTo>
                    <a:lnTo>
                      <a:pt x="116443" y="361198"/>
                    </a:lnTo>
                    <a:cubicBezTo>
                      <a:pt x="104200" y="360765"/>
                      <a:pt x="92259" y="357301"/>
                      <a:pt x="81701" y="351109"/>
                    </a:cubicBezTo>
                    <a:cubicBezTo>
                      <a:pt x="69449" y="343671"/>
                      <a:pt x="62839" y="335268"/>
                      <a:pt x="65239" y="314056"/>
                    </a:cubicBezTo>
                    <a:lnTo>
                      <a:pt x="65234" y="314061"/>
                    </a:lnTo>
                    <a:cubicBezTo>
                      <a:pt x="74771" y="218541"/>
                      <a:pt x="119092" y="129826"/>
                      <a:pt x="189810" y="64727"/>
                    </a:cubicBezTo>
                    <a:lnTo>
                      <a:pt x="275886" y="64727"/>
                    </a:lnTo>
                    <a:lnTo>
                      <a:pt x="349650" y="64727"/>
                    </a:lnTo>
                    <a:cubicBezTo>
                      <a:pt x="413265" y="122992"/>
                      <a:pt x="455787" y="200606"/>
                      <a:pt x="470603" y="285472"/>
                    </a:cubicBezTo>
                    <a:lnTo>
                      <a:pt x="471513" y="290257"/>
                    </a:lnTo>
                    <a:lnTo>
                      <a:pt x="471509" y="290257"/>
                    </a:lnTo>
                    <a:cubicBezTo>
                      <a:pt x="473172" y="298218"/>
                      <a:pt x="474361" y="306273"/>
                      <a:pt x="475076" y="314374"/>
                    </a:cubicBezTo>
                    <a:cubicBezTo>
                      <a:pt x="475852" y="334228"/>
                      <a:pt x="470992" y="349099"/>
                      <a:pt x="443445" y="3575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D723568F-EED8-8059-8E64-366C24648FA0}"/>
                  </a:ext>
                </a:extLst>
              </p:cNvPr>
              <p:cNvSpPr/>
              <p:nvPr/>
            </p:nvSpPr>
            <p:spPr>
              <a:xfrm>
                <a:off x="2129637" y="12980555"/>
                <a:ext cx="333331" cy="121661"/>
              </a:xfrm>
              <a:custGeom>
                <a:avLst/>
                <a:gdLst>
                  <a:gd name="connsiteX0" fmla="*/ 58790 w 333331"/>
                  <a:gd name="connsiteY0" fmla="*/ 118266 h 121661"/>
                  <a:gd name="connsiteX1" fmla="*/ 70003 w 333331"/>
                  <a:gd name="connsiteY1" fmla="*/ 121631 h 121661"/>
                  <a:gd name="connsiteX2" fmla="*/ 215967 w 333331"/>
                  <a:gd name="connsiteY2" fmla="*/ 121631 h 121661"/>
                  <a:gd name="connsiteX3" fmla="*/ 261990 w 333331"/>
                  <a:gd name="connsiteY3" fmla="*/ 121631 h 121661"/>
                  <a:gd name="connsiteX4" fmla="*/ 261985 w 333331"/>
                  <a:gd name="connsiteY4" fmla="*/ 121631 h 121661"/>
                  <a:gd name="connsiteX5" fmla="*/ 277542 w 333331"/>
                  <a:gd name="connsiteY5" fmla="*/ 115164 h 121661"/>
                  <a:gd name="connsiteX6" fmla="*/ 312348 w 333331"/>
                  <a:gd name="connsiteY6" fmla="*/ 75400 h 121661"/>
                  <a:gd name="connsiteX7" fmla="*/ 331342 w 333331"/>
                  <a:gd name="connsiteY7" fmla="*/ 39060 h 121661"/>
                  <a:gd name="connsiteX8" fmla="*/ 307099 w 333331"/>
                  <a:gd name="connsiteY8" fmla="*/ 1687 h 121661"/>
                  <a:gd name="connsiteX9" fmla="*/ 294977 w 333331"/>
                  <a:gd name="connsiteY9" fmla="*/ 650 h 121661"/>
                  <a:gd name="connsiteX10" fmla="*/ 254596 w 333331"/>
                  <a:gd name="connsiteY10" fmla="*/ 9702 h 121661"/>
                  <a:gd name="connsiteX11" fmla="*/ 185045 w 333331"/>
                  <a:gd name="connsiteY11" fmla="*/ 38866 h 121661"/>
                  <a:gd name="connsiteX12" fmla="*/ 167159 w 333331"/>
                  <a:gd name="connsiteY12" fmla="*/ 42808 h 121661"/>
                  <a:gd name="connsiteX13" fmla="*/ 149010 w 333331"/>
                  <a:gd name="connsiteY13" fmla="*/ 38866 h 121661"/>
                  <a:gd name="connsiteX14" fmla="*/ 69739 w 333331"/>
                  <a:gd name="connsiteY14" fmla="*/ 6536 h 121661"/>
                  <a:gd name="connsiteX15" fmla="*/ 39402 w 333331"/>
                  <a:gd name="connsiteY15" fmla="*/ 68 h 121661"/>
                  <a:gd name="connsiteX16" fmla="*/ 33958 w 333331"/>
                  <a:gd name="connsiteY16" fmla="*/ 68 h 121661"/>
                  <a:gd name="connsiteX17" fmla="*/ 2263 w 333331"/>
                  <a:gd name="connsiteY17" fmla="*/ 44423 h 121661"/>
                  <a:gd name="connsiteX18" fmla="*/ 2263 w 333331"/>
                  <a:gd name="connsiteY18" fmla="*/ 44427 h 121661"/>
                  <a:gd name="connsiteX19" fmla="*/ 58784 w 333331"/>
                  <a:gd name="connsiteY19" fmla="*/ 118265 h 12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3331" h="121661">
                    <a:moveTo>
                      <a:pt x="58790" y="118266"/>
                    </a:moveTo>
                    <a:cubicBezTo>
                      <a:pt x="62127" y="120445"/>
                      <a:pt x="66019" y="121609"/>
                      <a:pt x="70003" y="121631"/>
                    </a:cubicBezTo>
                    <a:lnTo>
                      <a:pt x="215967" y="121631"/>
                    </a:lnTo>
                    <a:lnTo>
                      <a:pt x="261990" y="121631"/>
                    </a:lnTo>
                    <a:lnTo>
                      <a:pt x="261985" y="121631"/>
                    </a:lnTo>
                    <a:cubicBezTo>
                      <a:pt x="267886" y="121947"/>
                      <a:pt x="273609" y="119565"/>
                      <a:pt x="277542" y="115164"/>
                    </a:cubicBezTo>
                    <a:cubicBezTo>
                      <a:pt x="289868" y="102557"/>
                      <a:pt x="301488" y="89279"/>
                      <a:pt x="312348" y="75400"/>
                    </a:cubicBezTo>
                    <a:cubicBezTo>
                      <a:pt x="320445" y="64291"/>
                      <a:pt x="326847" y="52041"/>
                      <a:pt x="331342" y="39060"/>
                    </a:cubicBezTo>
                    <a:cubicBezTo>
                      <a:pt x="337825" y="20179"/>
                      <a:pt x="326933" y="5115"/>
                      <a:pt x="307099" y="1687"/>
                    </a:cubicBezTo>
                    <a:cubicBezTo>
                      <a:pt x="303098" y="993"/>
                      <a:pt x="299042" y="645"/>
                      <a:pt x="294977" y="650"/>
                    </a:cubicBezTo>
                    <a:cubicBezTo>
                      <a:pt x="281073" y="1173"/>
                      <a:pt x="267388" y="4240"/>
                      <a:pt x="254596" y="9702"/>
                    </a:cubicBezTo>
                    <a:cubicBezTo>
                      <a:pt x="231132" y="18754"/>
                      <a:pt x="208123" y="29101"/>
                      <a:pt x="185045" y="38866"/>
                    </a:cubicBezTo>
                    <a:cubicBezTo>
                      <a:pt x="179426" y="41410"/>
                      <a:pt x="173331" y="42754"/>
                      <a:pt x="167159" y="42808"/>
                    </a:cubicBezTo>
                    <a:cubicBezTo>
                      <a:pt x="160902" y="42759"/>
                      <a:pt x="154722" y="41415"/>
                      <a:pt x="149010" y="38866"/>
                    </a:cubicBezTo>
                    <a:cubicBezTo>
                      <a:pt x="123087" y="27550"/>
                      <a:pt x="96315" y="17009"/>
                      <a:pt x="69739" y="6536"/>
                    </a:cubicBezTo>
                    <a:cubicBezTo>
                      <a:pt x="60118" y="2517"/>
                      <a:pt x="49832" y="325"/>
                      <a:pt x="39402" y="68"/>
                    </a:cubicBezTo>
                    <a:cubicBezTo>
                      <a:pt x="37589" y="-26"/>
                      <a:pt x="35772" y="-26"/>
                      <a:pt x="33958" y="68"/>
                    </a:cubicBezTo>
                    <a:cubicBezTo>
                      <a:pt x="8033" y="2590"/>
                      <a:pt x="-6033" y="19467"/>
                      <a:pt x="2263" y="44423"/>
                    </a:cubicBezTo>
                    <a:lnTo>
                      <a:pt x="2263" y="44427"/>
                    </a:lnTo>
                    <a:cubicBezTo>
                      <a:pt x="12582" y="74498"/>
                      <a:pt x="32421" y="100414"/>
                      <a:pt x="58784" y="11826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D795D64C-D937-F3D8-1A37-F1E2515BD5FD}"/>
                  </a:ext>
                </a:extLst>
              </p:cNvPr>
              <p:cNvSpPr/>
              <p:nvPr/>
            </p:nvSpPr>
            <p:spPr>
              <a:xfrm>
                <a:off x="2186161" y="13129285"/>
                <a:ext cx="218946" cy="29223"/>
              </a:xfrm>
              <a:custGeom>
                <a:avLst/>
                <a:gdLst>
                  <a:gd name="connsiteX0" fmla="*/ 90544 w 218946"/>
                  <a:gd name="connsiteY0" fmla="*/ 65 h 29223"/>
                  <a:gd name="connsiteX1" fmla="*/ 27477 w 218946"/>
                  <a:gd name="connsiteY1" fmla="*/ 65 h 29223"/>
                  <a:gd name="connsiteX2" fmla="*/ 14126 w 218946"/>
                  <a:gd name="connsiteY2" fmla="*/ 65 h 29223"/>
                  <a:gd name="connsiteX3" fmla="*/ 14121 w 218946"/>
                  <a:gd name="connsiteY3" fmla="*/ 65 h 29223"/>
                  <a:gd name="connsiteX4" fmla="*/ 3071 w 218946"/>
                  <a:gd name="connsiteY4" fmla="*/ 5284 h 29223"/>
                  <a:gd name="connsiteX5" fmla="*/ 187 w 218946"/>
                  <a:gd name="connsiteY5" fmla="*/ 17137 h 29223"/>
                  <a:gd name="connsiteX6" fmla="*/ 16780 w 218946"/>
                  <a:gd name="connsiteY6" fmla="*/ 29099 h 29223"/>
                  <a:gd name="connsiteX7" fmla="*/ 202735 w 218946"/>
                  <a:gd name="connsiteY7" fmla="*/ 29099 h 29223"/>
                  <a:gd name="connsiteX8" fmla="*/ 214305 w 218946"/>
                  <a:gd name="connsiteY8" fmla="*/ 25120 h 29223"/>
                  <a:gd name="connsiteX9" fmla="*/ 218809 w 218946"/>
                  <a:gd name="connsiteY9" fmla="*/ 13772 h 29223"/>
                  <a:gd name="connsiteX10" fmla="*/ 201438 w 218946"/>
                  <a:gd name="connsiteY10" fmla="*/ -3 h 29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8946" h="29223">
                    <a:moveTo>
                      <a:pt x="90544" y="65"/>
                    </a:moveTo>
                    <a:lnTo>
                      <a:pt x="27477" y="65"/>
                    </a:lnTo>
                    <a:lnTo>
                      <a:pt x="14126" y="65"/>
                    </a:lnTo>
                    <a:lnTo>
                      <a:pt x="14121" y="65"/>
                    </a:lnTo>
                    <a:cubicBezTo>
                      <a:pt x="9840" y="51"/>
                      <a:pt x="5780" y="1968"/>
                      <a:pt x="3071" y="5284"/>
                    </a:cubicBezTo>
                    <a:cubicBezTo>
                      <a:pt x="367" y="8599"/>
                      <a:pt x="-695" y="12951"/>
                      <a:pt x="187" y="17137"/>
                    </a:cubicBezTo>
                    <a:cubicBezTo>
                      <a:pt x="1697" y="24864"/>
                      <a:pt x="8953" y="30096"/>
                      <a:pt x="16780" y="29099"/>
                    </a:cubicBezTo>
                    <a:lnTo>
                      <a:pt x="202735" y="29099"/>
                    </a:lnTo>
                    <a:cubicBezTo>
                      <a:pt x="206990" y="29518"/>
                      <a:pt x="211212" y="28065"/>
                      <a:pt x="214305" y="25120"/>
                    </a:cubicBezTo>
                    <a:cubicBezTo>
                      <a:pt x="217393" y="22174"/>
                      <a:pt x="219039" y="18030"/>
                      <a:pt x="218809" y="13772"/>
                    </a:cubicBezTo>
                    <a:cubicBezTo>
                      <a:pt x="218809" y="5045"/>
                      <a:pt x="212325" y="-3"/>
                      <a:pt x="201438" y="-3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79C0B524-5093-DA3F-14EE-65C951463E10}"/>
                </a:ext>
              </a:extLst>
            </p:cNvPr>
            <p:cNvSpPr/>
            <p:nvPr/>
          </p:nvSpPr>
          <p:spPr>
            <a:xfrm rot="18900000">
              <a:off x="26239831" y="12180404"/>
              <a:ext cx="271503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F65CFE1F-4756-99EA-1DD4-ECDE512D32C6}"/>
                </a:ext>
              </a:extLst>
            </p:cNvPr>
            <p:cNvSpPr/>
            <p:nvPr/>
          </p:nvSpPr>
          <p:spPr>
            <a:xfrm rot="2700000" flipH="1">
              <a:off x="26239833" y="12180404"/>
              <a:ext cx="271503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E6B7AB48-B201-B2A4-2FF2-B9166A58BA83}"/>
              </a:ext>
            </a:extLst>
          </p:cNvPr>
          <p:cNvGrpSpPr>
            <a:grpSpLocks noChangeAspect="1"/>
          </p:cNvGrpSpPr>
          <p:nvPr/>
        </p:nvGrpSpPr>
        <p:grpSpPr>
          <a:xfrm>
            <a:off x="7192661" y="1380244"/>
            <a:ext cx="501070" cy="594360"/>
            <a:chOff x="25352863" y="11746075"/>
            <a:chExt cx="616701" cy="731520"/>
          </a:xfrm>
        </p:grpSpPr>
        <p:sp>
          <p:nvSpPr>
            <p:cNvPr id="135" name="Oval 200">
              <a:extLst>
                <a:ext uri="{FF2B5EF4-FFF2-40B4-BE49-F238E27FC236}">
                  <a16:creationId xmlns:a16="http://schemas.microsoft.com/office/drawing/2014/main" id="{088741C7-8FBD-3511-4D18-17810489E004}"/>
                </a:ext>
              </a:extLst>
            </p:cNvPr>
            <p:cNvSpPr/>
            <p:nvPr/>
          </p:nvSpPr>
          <p:spPr>
            <a:xfrm>
              <a:off x="25400881" y="12025260"/>
              <a:ext cx="516162" cy="421857"/>
            </a:xfrm>
            <a:custGeom>
              <a:avLst/>
              <a:gdLst>
                <a:gd name="connsiteX0" fmla="*/ 0 w 473869"/>
                <a:gd name="connsiteY0" fmla="*/ 140520 h 281040"/>
                <a:gd name="connsiteX1" fmla="*/ 236935 w 473869"/>
                <a:gd name="connsiteY1" fmla="*/ 0 h 281040"/>
                <a:gd name="connsiteX2" fmla="*/ 473870 w 473869"/>
                <a:gd name="connsiteY2" fmla="*/ 140520 h 281040"/>
                <a:gd name="connsiteX3" fmla="*/ 236935 w 473869"/>
                <a:gd name="connsiteY3" fmla="*/ 281040 h 281040"/>
                <a:gd name="connsiteX4" fmla="*/ 0 w 473869"/>
                <a:gd name="connsiteY4" fmla="*/ 140520 h 281040"/>
                <a:gd name="connsiteX0" fmla="*/ 10 w 473880"/>
                <a:gd name="connsiteY0" fmla="*/ 226245 h 366765"/>
                <a:gd name="connsiteX1" fmla="*/ 229801 w 473880"/>
                <a:gd name="connsiteY1" fmla="*/ 0 h 366765"/>
                <a:gd name="connsiteX2" fmla="*/ 473880 w 473880"/>
                <a:gd name="connsiteY2" fmla="*/ 226245 h 366765"/>
                <a:gd name="connsiteX3" fmla="*/ 236945 w 473880"/>
                <a:gd name="connsiteY3" fmla="*/ 366765 h 366765"/>
                <a:gd name="connsiteX4" fmla="*/ 10 w 473880"/>
                <a:gd name="connsiteY4" fmla="*/ 226245 h 366765"/>
                <a:gd name="connsiteX0" fmla="*/ 28 w 473898"/>
                <a:gd name="connsiteY0" fmla="*/ 226245 h 419152"/>
                <a:gd name="connsiteX1" fmla="*/ 229819 w 473898"/>
                <a:gd name="connsiteY1" fmla="*/ 0 h 419152"/>
                <a:gd name="connsiteX2" fmla="*/ 473898 w 473898"/>
                <a:gd name="connsiteY2" fmla="*/ 226245 h 419152"/>
                <a:gd name="connsiteX3" fmla="*/ 241726 w 473898"/>
                <a:gd name="connsiteY3" fmla="*/ 419152 h 419152"/>
                <a:gd name="connsiteX4" fmla="*/ 28 w 473898"/>
                <a:gd name="connsiteY4" fmla="*/ 226245 h 419152"/>
                <a:gd name="connsiteX0" fmla="*/ 18964 w 516162"/>
                <a:gd name="connsiteY0" fmla="*/ 226245 h 421857"/>
                <a:gd name="connsiteX1" fmla="*/ 248755 w 516162"/>
                <a:gd name="connsiteY1" fmla="*/ 0 h 421857"/>
                <a:gd name="connsiteX2" fmla="*/ 492834 w 516162"/>
                <a:gd name="connsiteY2" fmla="*/ 226245 h 421857"/>
                <a:gd name="connsiteX3" fmla="*/ 260662 w 516162"/>
                <a:gd name="connsiteY3" fmla="*/ 419152 h 421857"/>
                <a:gd name="connsiteX4" fmla="*/ 18964 w 516162"/>
                <a:gd name="connsiteY4" fmla="*/ 226245 h 42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162" h="421857">
                  <a:moveTo>
                    <a:pt x="18964" y="226245"/>
                  </a:moveTo>
                  <a:cubicBezTo>
                    <a:pt x="16980" y="156386"/>
                    <a:pt x="117899" y="0"/>
                    <a:pt x="248755" y="0"/>
                  </a:cubicBezTo>
                  <a:cubicBezTo>
                    <a:pt x="379611" y="0"/>
                    <a:pt x="492834" y="148638"/>
                    <a:pt x="492834" y="226245"/>
                  </a:cubicBezTo>
                  <a:cubicBezTo>
                    <a:pt x="492834" y="303852"/>
                    <a:pt x="624881" y="442965"/>
                    <a:pt x="260662" y="419152"/>
                  </a:cubicBezTo>
                  <a:cubicBezTo>
                    <a:pt x="-103557" y="395339"/>
                    <a:pt x="20948" y="296104"/>
                    <a:pt x="18964" y="22624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6" name="Content Placeholder 92">
              <a:extLst>
                <a:ext uri="{FF2B5EF4-FFF2-40B4-BE49-F238E27FC236}">
                  <a16:creationId xmlns:a16="http://schemas.microsoft.com/office/drawing/2014/main" id="{49EE6678-6293-BAB3-F86C-E2FD0A7149B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5352863" y="11746075"/>
              <a:ext cx="616701" cy="731520"/>
              <a:chOff x="2026030" y="12980555"/>
              <a:chExt cx="539841" cy="640350"/>
            </a:xfrm>
            <a:solidFill>
              <a:srgbClr val="000000"/>
            </a:solidFill>
          </p:grpSpPr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59AAFEE0-E64D-6B23-3484-7B8B403E821C}"/>
                  </a:ext>
                </a:extLst>
              </p:cNvPr>
              <p:cNvSpPr/>
              <p:nvPr/>
            </p:nvSpPr>
            <p:spPr>
              <a:xfrm>
                <a:off x="2026030" y="13188766"/>
                <a:ext cx="539841" cy="432139"/>
              </a:xfrm>
              <a:custGeom>
                <a:avLst/>
                <a:gdLst>
                  <a:gd name="connsiteX0" fmla="*/ 539504 w 539841"/>
                  <a:gd name="connsiteY0" fmla="*/ 310763 h 432139"/>
                  <a:gd name="connsiteX1" fmla="*/ 534060 w 539841"/>
                  <a:gd name="connsiteY1" fmla="*/ 273905 h 432139"/>
                  <a:gd name="connsiteX2" fmla="*/ 379854 w 539841"/>
                  <a:gd name="connsiteY2" fmla="*/ 4792 h 432139"/>
                  <a:gd name="connsiteX3" fmla="*/ 367864 w 539841"/>
                  <a:gd name="connsiteY3" fmla="*/ 394 h 432139"/>
                  <a:gd name="connsiteX4" fmla="*/ 175751 w 539841"/>
                  <a:gd name="connsiteY4" fmla="*/ 6 h 432139"/>
                  <a:gd name="connsiteX5" fmla="*/ 157151 w 539841"/>
                  <a:gd name="connsiteY5" fmla="*/ 7182 h 432139"/>
                  <a:gd name="connsiteX6" fmla="*/ 872 w 539841"/>
                  <a:gd name="connsiteY6" fmla="*/ 306627 h 432139"/>
                  <a:gd name="connsiteX7" fmla="*/ 47735 w 539841"/>
                  <a:gd name="connsiteY7" fmla="*/ 406270 h 432139"/>
                  <a:gd name="connsiteX8" fmla="*/ 112941 w 539841"/>
                  <a:gd name="connsiteY8" fmla="*/ 425669 h 432139"/>
                  <a:gd name="connsiteX9" fmla="*/ 266430 w 539841"/>
                  <a:gd name="connsiteY9" fmla="*/ 432137 h 432139"/>
                  <a:gd name="connsiteX10" fmla="*/ 386538 w 539841"/>
                  <a:gd name="connsiteY10" fmla="*/ 428321 h 432139"/>
                  <a:gd name="connsiteX11" fmla="*/ 462048 w 539841"/>
                  <a:gd name="connsiteY11" fmla="*/ 419463 h 432139"/>
                  <a:gd name="connsiteX12" fmla="*/ 539502 w 539841"/>
                  <a:gd name="connsiteY12" fmla="*/ 310768 h 432139"/>
                  <a:gd name="connsiteX13" fmla="*/ 443445 w 539841"/>
                  <a:gd name="connsiteY13" fmla="*/ 357576 h 432139"/>
                  <a:gd name="connsiteX14" fmla="*/ 390618 w 539841"/>
                  <a:gd name="connsiteY14" fmla="*/ 363458 h 432139"/>
                  <a:gd name="connsiteX15" fmla="*/ 384134 w 539841"/>
                  <a:gd name="connsiteY15" fmla="*/ 363458 h 432139"/>
                  <a:gd name="connsiteX16" fmla="*/ 302660 w 539841"/>
                  <a:gd name="connsiteY16" fmla="*/ 366110 h 432139"/>
                  <a:gd name="connsiteX17" fmla="*/ 266947 w 539841"/>
                  <a:gd name="connsiteY17" fmla="*/ 367142 h 432139"/>
                  <a:gd name="connsiteX18" fmla="*/ 226631 w 539841"/>
                  <a:gd name="connsiteY18" fmla="*/ 365722 h 432139"/>
                  <a:gd name="connsiteX19" fmla="*/ 116443 w 539841"/>
                  <a:gd name="connsiteY19" fmla="*/ 361193 h 432139"/>
                  <a:gd name="connsiteX20" fmla="*/ 116443 w 539841"/>
                  <a:gd name="connsiteY20" fmla="*/ 361198 h 432139"/>
                  <a:gd name="connsiteX21" fmla="*/ 81701 w 539841"/>
                  <a:gd name="connsiteY21" fmla="*/ 351109 h 432139"/>
                  <a:gd name="connsiteX22" fmla="*/ 65239 w 539841"/>
                  <a:gd name="connsiteY22" fmla="*/ 314056 h 432139"/>
                  <a:gd name="connsiteX23" fmla="*/ 65234 w 539841"/>
                  <a:gd name="connsiteY23" fmla="*/ 314061 h 432139"/>
                  <a:gd name="connsiteX24" fmla="*/ 189810 w 539841"/>
                  <a:gd name="connsiteY24" fmla="*/ 64727 h 432139"/>
                  <a:gd name="connsiteX25" fmla="*/ 275886 w 539841"/>
                  <a:gd name="connsiteY25" fmla="*/ 64727 h 432139"/>
                  <a:gd name="connsiteX26" fmla="*/ 349650 w 539841"/>
                  <a:gd name="connsiteY26" fmla="*/ 64727 h 432139"/>
                  <a:gd name="connsiteX27" fmla="*/ 470603 w 539841"/>
                  <a:gd name="connsiteY27" fmla="*/ 285472 h 432139"/>
                  <a:gd name="connsiteX28" fmla="*/ 471513 w 539841"/>
                  <a:gd name="connsiteY28" fmla="*/ 290257 h 432139"/>
                  <a:gd name="connsiteX29" fmla="*/ 471509 w 539841"/>
                  <a:gd name="connsiteY29" fmla="*/ 290257 h 432139"/>
                  <a:gd name="connsiteX30" fmla="*/ 475076 w 539841"/>
                  <a:gd name="connsiteY30" fmla="*/ 314374 h 432139"/>
                  <a:gd name="connsiteX31" fmla="*/ 443445 w 539841"/>
                  <a:gd name="connsiteY31" fmla="*/ 357569 h 432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39841" h="432139">
                    <a:moveTo>
                      <a:pt x="539504" y="310763"/>
                    </a:moveTo>
                    <a:cubicBezTo>
                      <a:pt x="538460" y="298374"/>
                      <a:pt x="536642" y="286064"/>
                      <a:pt x="534060" y="273905"/>
                    </a:cubicBezTo>
                    <a:cubicBezTo>
                      <a:pt x="514420" y="166054"/>
                      <a:pt x="461725" y="76957"/>
                      <a:pt x="379854" y="4792"/>
                    </a:cubicBezTo>
                    <a:cubicBezTo>
                      <a:pt x="376467" y="2019"/>
                      <a:pt x="372245" y="471"/>
                      <a:pt x="367864" y="394"/>
                    </a:cubicBezTo>
                    <a:cubicBezTo>
                      <a:pt x="303825" y="394"/>
                      <a:pt x="239781" y="394"/>
                      <a:pt x="175751" y="6"/>
                    </a:cubicBezTo>
                    <a:cubicBezTo>
                      <a:pt x="168838" y="-174"/>
                      <a:pt x="162142" y="2410"/>
                      <a:pt x="157151" y="7182"/>
                    </a:cubicBezTo>
                    <a:cubicBezTo>
                      <a:pt x="67380" y="87425"/>
                      <a:pt x="14553" y="187191"/>
                      <a:pt x="872" y="306627"/>
                    </a:cubicBezTo>
                    <a:cubicBezTo>
                      <a:pt x="-4251" y="348266"/>
                      <a:pt x="10398" y="383442"/>
                      <a:pt x="47735" y="406270"/>
                    </a:cubicBezTo>
                    <a:cubicBezTo>
                      <a:pt x="67502" y="418069"/>
                      <a:pt x="89918" y="424739"/>
                      <a:pt x="112941" y="425669"/>
                    </a:cubicBezTo>
                    <a:cubicBezTo>
                      <a:pt x="165311" y="428384"/>
                      <a:pt x="217685" y="429936"/>
                      <a:pt x="266430" y="432137"/>
                    </a:cubicBezTo>
                    <a:cubicBezTo>
                      <a:pt x="308948" y="430843"/>
                      <a:pt x="347776" y="429941"/>
                      <a:pt x="386538" y="428321"/>
                    </a:cubicBezTo>
                    <a:cubicBezTo>
                      <a:pt x="411880" y="427289"/>
                      <a:pt x="437290" y="426901"/>
                      <a:pt x="462048" y="419463"/>
                    </a:cubicBezTo>
                    <a:cubicBezTo>
                      <a:pt x="514287" y="403681"/>
                      <a:pt x="542549" y="365014"/>
                      <a:pt x="539502" y="310768"/>
                    </a:cubicBezTo>
                    <a:close/>
                    <a:moveTo>
                      <a:pt x="443445" y="357576"/>
                    </a:moveTo>
                    <a:cubicBezTo>
                      <a:pt x="426129" y="361608"/>
                      <a:pt x="408396" y="363584"/>
                      <a:pt x="390618" y="363458"/>
                    </a:cubicBezTo>
                    <a:lnTo>
                      <a:pt x="384134" y="363458"/>
                    </a:lnTo>
                    <a:cubicBezTo>
                      <a:pt x="357558" y="364558"/>
                      <a:pt x="330918" y="365334"/>
                      <a:pt x="302660" y="366110"/>
                    </a:cubicBezTo>
                    <a:lnTo>
                      <a:pt x="266947" y="367142"/>
                    </a:lnTo>
                    <a:lnTo>
                      <a:pt x="226631" y="365722"/>
                    </a:lnTo>
                    <a:cubicBezTo>
                      <a:pt x="190660" y="364428"/>
                      <a:pt x="153454" y="363070"/>
                      <a:pt x="116443" y="361193"/>
                    </a:cubicBezTo>
                    <a:lnTo>
                      <a:pt x="116443" y="361198"/>
                    </a:lnTo>
                    <a:cubicBezTo>
                      <a:pt x="104200" y="360765"/>
                      <a:pt x="92259" y="357301"/>
                      <a:pt x="81701" y="351109"/>
                    </a:cubicBezTo>
                    <a:cubicBezTo>
                      <a:pt x="69449" y="343671"/>
                      <a:pt x="62839" y="335268"/>
                      <a:pt x="65239" y="314056"/>
                    </a:cubicBezTo>
                    <a:lnTo>
                      <a:pt x="65234" y="314061"/>
                    </a:lnTo>
                    <a:cubicBezTo>
                      <a:pt x="74771" y="218541"/>
                      <a:pt x="119092" y="129826"/>
                      <a:pt x="189810" y="64727"/>
                    </a:cubicBezTo>
                    <a:lnTo>
                      <a:pt x="275886" y="64727"/>
                    </a:lnTo>
                    <a:lnTo>
                      <a:pt x="349650" y="64727"/>
                    </a:lnTo>
                    <a:cubicBezTo>
                      <a:pt x="413265" y="122992"/>
                      <a:pt x="455787" y="200606"/>
                      <a:pt x="470603" y="285472"/>
                    </a:cubicBezTo>
                    <a:lnTo>
                      <a:pt x="471513" y="290257"/>
                    </a:lnTo>
                    <a:lnTo>
                      <a:pt x="471509" y="290257"/>
                    </a:lnTo>
                    <a:cubicBezTo>
                      <a:pt x="473172" y="298218"/>
                      <a:pt x="474361" y="306273"/>
                      <a:pt x="475076" y="314374"/>
                    </a:cubicBezTo>
                    <a:cubicBezTo>
                      <a:pt x="475852" y="334228"/>
                      <a:pt x="470992" y="349099"/>
                      <a:pt x="443445" y="3575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BB3F0B09-B83F-AFA1-B2B6-1EB559B5B3B6}"/>
                  </a:ext>
                </a:extLst>
              </p:cNvPr>
              <p:cNvSpPr/>
              <p:nvPr/>
            </p:nvSpPr>
            <p:spPr>
              <a:xfrm>
                <a:off x="2129637" y="12980555"/>
                <a:ext cx="333331" cy="121661"/>
              </a:xfrm>
              <a:custGeom>
                <a:avLst/>
                <a:gdLst>
                  <a:gd name="connsiteX0" fmla="*/ 58790 w 333331"/>
                  <a:gd name="connsiteY0" fmla="*/ 118266 h 121661"/>
                  <a:gd name="connsiteX1" fmla="*/ 70003 w 333331"/>
                  <a:gd name="connsiteY1" fmla="*/ 121631 h 121661"/>
                  <a:gd name="connsiteX2" fmla="*/ 215967 w 333331"/>
                  <a:gd name="connsiteY2" fmla="*/ 121631 h 121661"/>
                  <a:gd name="connsiteX3" fmla="*/ 261990 w 333331"/>
                  <a:gd name="connsiteY3" fmla="*/ 121631 h 121661"/>
                  <a:gd name="connsiteX4" fmla="*/ 261985 w 333331"/>
                  <a:gd name="connsiteY4" fmla="*/ 121631 h 121661"/>
                  <a:gd name="connsiteX5" fmla="*/ 277542 w 333331"/>
                  <a:gd name="connsiteY5" fmla="*/ 115164 h 121661"/>
                  <a:gd name="connsiteX6" fmla="*/ 312348 w 333331"/>
                  <a:gd name="connsiteY6" fmla="*/ 75400 h 121661"/>
                  <a:gd name="connsiteX7" fmla="*/ 331342 w 333331"/>
                  <a:gd name="connsiteY7" fmla="*/ 39060 h 121661"/>
                  <a:gd name="connsiteX8" fmla="*/ 307099 w 333331"/>
                  <a:gd name="connsiteY8" fmla="*/ 1687 h 121661"/>
                  <a:gd name="connsiteX9" fmla="*/ 294977 w 333331"/>
                  <a:gd name="connsiteY9" fmla="*/ 650 h 121661"/>
                  <a:gd name="connsiteX10" fmla="*/ 254596 w 333331"/>
                  <a:gd name="connsiteY10" fmla="*/ 9702 h 121661"/>
                  <a:gd name="connsiteX11" fmla="*/ 185045 w 333331"/>
                  <a:gd name="connsiteY11" fmla="*/ 38866 h 121661"/>
                  <a:gd name="connsiteX12" fmla="*/ 167159 w 333331"/>
                  <a:gd name="connsiteY12" fmla="*/ 42808 h 121661"/>
                  <a:gd name="connsiteX13" fmla="*/ 149010 w 333331"/>
                  <a:gd name="connsiteY13" fmla="*/ 38866 h 121661"/>
                  <a:gd name="connsiteX14" fmla="*/ 69739 w 333331"/>
                  <a:gd name="connsiteY14" fmla="*/ 6536 h 121661"/>
                  <a:gd name="connsiteX15" fmla="*/ 39402 w 333331"/>
                  <a:gd name="connsiteY15" fmla="*/ 68 h 121661"/>
                  <a:gd name="connsiteX16" fmla="*/ 33958 w 333331"/>
                  <a:gd name="connsiteY16" fmla="*/ 68 h 121661"/>
                  <a:gd name="connsiteX17" fmla="*/ 2263 w 333331"/>
                  <a:gd name="connsiteY17" fmla="*/ 44423 h 121661"/>
                  <a:gd name="connsiteX18" fmla="*/ 2263 w 333331"/>
                  <a:gd name="connsiteY18" fmla="*/ 44427 h 121661"/>
                  <a:gd name="connsiteX19" fmla="*/ 58784 w 333331"/>
                  <a:gd name="connsiteY19" fmla="*/ 118265 h 12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3331" h="121661">
                    <a:moveTo>
                      <a:pt x="58790" y="118266"/>
                    </a:moveTo>
                    <a:cubicBezTo>
                      <a:pt x="62127" y="120445"/>
                      <a:pt x="66019" y="121609"/>
                      <a:pt x="70003" y="121631"/>
                    </a:cubicBezTo>
                    <a:lnTo>
                      <a:pt x="215967" y="121631"/>
                    </a:lnTo>
                    <a:lnTo>
                      <a:pt x="261990" y="121631"/>
                    </a:lnTo>
                    <a:lnTo>
                      <a:pt x="261985" y="121631"/>
                    </a:lnTo>
                    <a:cubicBezTo>
                      <a:pt x="267886" y="121947"/>
                      <a:pt x="273609" y="119565"/>
                      <a:pt x="277542" y="115164"/>
                    </a:cubicBezTo>
                    <a:cubicBezTo>
                      <a:pt x="289868" y="102557"/>
                      <a:pt x="301488" y="89279"/>
                      <a:pt x="312348" y="75400"/>
                    </a:cubicBezTo>
                    <a:cubicBezTo>
                      <a:pt x="320445" y="64291"/>
                      <a:pt x="326847" y="52041"/>
                      <a:pt x="331342" y="39060"/>
                    </a:cubicBezTo>
                    <a:cubicBezTo>
                      <a:pt x="337825" y="20179"/>
                      <a:pt x="326933" y="5115"/>
                      <a:pt x="307099" y="1687"/>
                    </a:cubicBezTo>
                    <a:cubicBezTo>
                      <a:pt x="303098" y="993"/>
                      <a:pt x="299042" y="645"/>
                      <a:pt x="294977" y="650"/>
                    </a:cubicBezTo>
                    <a:cubicBezTo>
                      <a:pt x="281073" y="1173"/>
                      <a:pt x="267388" y="4240"/>
                      <a:pt x="254596" y="9702"/>
                    </a:cubicBezTo>
                    <a:cubicBezTo>
                      <a:pt x="231132" y="18754"/>
                      <a:pt x="208123" y="29101"/>
                      <a:pt x="185045" y="38866"/>
                    </a:cubicBezTo>
                    <a:cubicBezTo>
                      <a:pt x="179426" y="41410"/>
                      <a:pt x="173331" y="42754"/>
                      <a:pt x="167159" y="42808"/>
                    </a:cubicBezTo>
                    <a:cubicBezTo>
                      <a:pt x="160902" y="42759"/>
                      <a:pt x="154722" y="41415"/>
                      <a:pt x="149010" y="38866"/>
                    </a:cubicBezTo>
                    <a:cubicBezTo>
                      <a:pt x="123087" y="27550"/>
                      <a:pt x="96315" y="17009"/>
                      <a:pt x="69739" y="6536"/>
                    </a:cubicBezTo>
                    <a:cubicBezTo>
                      <a:pt x="60118" y="2517"/>
                      <a:pt x="49832" y="325"/>
                      <a:pt x="39402" y="68"/>
                    </a:cubicBezTo>
                    <a:cubicBezTo>
                      <a:pt x="37589" y="-26"/>
                      <a:pt x="35772" y="-26"/>
                      <a:pt x="33958" y="68"/>
                    </a:cubicBezTo>
                    <a:cubicBezTo>
                      <a:pt x="8033" y="2590"/>
                      <a:pt x="-6033" y="19467"/>
                      <a:pt x="2263" y="44423"/>
                    </a:cubicBezTo>
                    <a:lnTo>
                      <a:pt x="2263" y="44427"/>
                    </a:lnTo>
                    <a:cubicBezTo>
                      <a:pt x="12582" y="74498"/>
                      <a:pt x="32421" y="100414"/>
                      <a:pt x="58784" y="11826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AD1DDB81-489C-DB95-7F2B-FADFF5A9D948}"/>
                  </a:ext>
                </a:extLst>
              </p:cNvPr>
              <p:cNvSpPr/>
              <p:nvPr/>
            </p:nvSpPr>
            <p:spPr>
              <a:xfrm>
                <a:off x="2186161" y="13129285"/>
                <a:ext cx="218946" cy="29223"/>
              </a:xfrm>
              <a:custGeom>
                <a:avLst/>
                <a:gdLst>
                  <a:gd name="connsiteX0" fmla="*/ 90544 w 218946"/>
                  <a:gd name="connsiteY0" fmla="*/ 65 h 29223"/>
                  <a:gd name="connsiteX1" fmla="*/ 27477 w 218946"/>
                  <a:gd name="connsiteY1" fmla="*/ 65 h 29223"/>
                  <a:gd name="connsiteX2" fmla="*/ 14126 w 218946"/>
                  <a:gd name="connsiteY2" fmla="*/ 65 h 29223"/>
                  <a:gd name="connsiteX3" fmla="*/ 14121 w 218946"/>
                  <a:gd name="connsiteY3" fmla="*/ 65 h 29223"/>
                  <a:gd name="connsiteX4" fmla="*/ 3071 w 218946"/>
                  <a:gd name="connsiteY4" fmla="*/ 5284 h 29223"/>
                  <a:gd name="connsiteX5" fmla="*/ 187 w 218946"/>
                  <a:gd name="connsiteY5" fmla="*/ 17137 h 29223"/>
                  <a:gd name="connsiteX6" fmla="*/ 16780 w 218946"/>
                  <a:gd name="connsiteY6" fmla="*/ 29099 h 29223"/>
                  <a:gd name="connsiteX7" fmla="*/ 202735 w 218946"/>
                  <a:gd name="connsiteY7" fmla="*/ 29099 h 29223"/>
                  <a:gd name="connsiteX8" fmla="*/ 214305 w 218946"/>
                  <a:gd name="connsiteY8" fmla="*/ 25120 h 29223"/>
                  <a:gd name="connsiteX9" fmla="*/ 218809 w 218946"/>
                  <a:gd name="connsiteY9" fmla="*/ 13772 h 29223"/>
                  <a:gd name="connsiteX10" fmla="*/ 201438 w 218946"/>
                  <a:gd name="connsiteY10" fmla="*/ -3 h 29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8946" h="29223">
                    <a:moveTo>
                      <a:pt x="90544" y="65"/>
                    </a:moveTo>
                    <a:lnTo>
                      <a:pt x="27477" y="65"/>
                    </a:lnTo>
                    <a:lnTo>
                      <a:pt x="14126" y="65"/>
                    </a:lnTo>
                    <a:lnTo>
                      <a:pt x="14121" y="65"/>
                    </a:lnTo>
                    <a:cubicBezTo>
                      <a:pt x="9840" y="51"/>
                      <a:pt x="5780" y="1968"/>
                      <a:pt x="3071" y="5284"/>
                    </a:cubicBezTo>
                    <a:cubicBezTo>
                      <a:pt x="367" y="8599"/>
                      <a:pt x="-695" y="12951"/>
                      <a:pt x="187" y="17137"/>
                    </a:cubicBezTo>
                    <a:cubicBezTo>
                      <a:pt x="1697" y="24864"/>
                      <a:pt x="8953" y="30096"/>
                      <a:pt x="16780" y="29099"/>
                    </a:cubicBezTo>
                    <a:lnTo>
                      <a:pt x="202735" y="29099"/>
                    </a:lnTo>
                    <a:cubicBezTo>
                      <a:pt x="206990" y="29518"/>
                      <a:pt x="211212" y="28065"/>
                      <a:pt x="214305" y="25120"/>
                    </a:cubicBezTo>
                    <a:cubicBezTo>
                      <a:pt x="217393" y="22174"/>
                      <a:pt x="219039" y="18030"/>
                      <a:pt x="218809" y="13772"/>
                    </a:cubicBezTo>
                    <a:cubicBezTo>
                      <a:pt x="218809" y="5045"/>
                      <a:pt x="212325" y="-3"/>
                      <a:pt x="201438" y="-3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171C3147-1E6D-766F-95DF-418A97CAD7BA}"/>
                </a:ext>
              </a:extLst>
            </p:cNvPr>
            <p:cNvGrpSpPr/>
            <p:nvPr/>
          </p:nvGrpSpPr>
          <p:grpSpPr>
            <a:xfrm>
              <a:off x="25541739" y="12192614"/>
              <a:ext cx="273002" cy="167446"/>
              <a:chOff x="25541739" y="12192614"/>
              <a:chExt cx="273002" cy="167446"/>
            </a:xfrm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5CABC766-C286-DC28-E9B1-771E7D19D845}"/>
                  </a:ext>
                </a:extLst>
              </p:cNvPr>
              <p:cNvSpPr/>
              <p:nvPr/>
            </p:nvSpPr>
            <p:spPr>
              <a:xfrm rot="18900000">
                <a:off x="25543238" y="12193585"/>
                <a:ext cx="271503" cy="91440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21082591-D40D-F6C6-6246-319ACC841031}"/>
                  </a:ext>
                </a:extLst>
              </p:cNvPr>
              <p:cNvSpPr/>
              <p:nvPr/>
            </p:nvSpPr>
            <p:spPr>
              <a:xfrm rot="2700000" flipH="1">
                <a:off x="25503736" y="12230617"/>
                <a:ext cx="167446" cy="91440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43" name="TextBox 142">
            <a:extLst>
              <a:ext uri="{FF2B5EF4-FFF2-40B4-BE49-F238E27FC236}">
                <a16:creationId xmlns:a16="http://schemas.microsoft.com/office/drawing/2014/main" id="{42E6D56A-6632-EBE2-A6BB-0BEFD78240F7}"/>
              </a:ext>
            </a:extLst>
          </p:cNvPr>
          <p:cNvSpPr txBox="1"/>
          <p:nvPr/>
        </p:nvSpPr>
        <p:spPr>
          <a:xfrm>
            <a:off x="7761870" y="970572"/>
            <a:ext cx="41322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5BBB"/>
                </a:solidFill>
              </a:rPr>
              <a:t>ACCEPTED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907C0EC6-E994-979B-DC2E-DDD6DD0CE4E1}"/>
              </a:ext>
            </a:extLst>
          </p:cNvPr>
          <p:cNvSpPr txBox="1"/>
          <p:nvPr/>
        </p:nvSpPr>
        <p:spPr>
          <a:xfrm>
            <a:off x="1088634" y="1029884"/>
            <a:ext cx="41322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REJECTED</a:t>
            </a:r>
          </a:p>
        </p:txBody>
      </p:sp>
    </p:spTree>
    <p:extLst>
      <p:ext uri="{BB962C8B-B14F-4D97-AF65-F5344CB8AC3E}">
        <p14:creationId xmlns:p14="http://schemas.microsoft.com/office/powerpoint/2010/main" val="214745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/>
      <p:bldP spid="59" grpId="0" animBg="1"/>
      <p:bldP spid="64" grpId="0" animBg="1"/>
      <p:bldP spid="65" grpId="0" animBg="1"/>
      <p:bldP spid="66" grpId="0"/>
      <p:bldP spid="16" grpId="0"/>
      <p:bldP spid="75" grpId="0"/>
      <p:bldP spid="9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2E03C-FFEC-F9F8-F87D-A74A551BF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182880"/>
            <a:ext cx="9185910" cy="590931"/>
          </a:xfrm>
        </p:spPr>
        <p:txBody>
          <a:bodyPr/>
          <a:lstStyle/>
          <a:p>
            <a:r>
              <a:rPr lang="en-US" dirty="0"/>
              <a:t>Challenge 2: Explanation Robustness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EE542A-937B-DC23-0870-D713262640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27D6BE8-2673-5D71-FBCF-DA4793584680}"/>
              </a:ext>
            </a:extLst>
          </p:cNvPr>
          <p:cNvGrpSpPr/>
          <p:nvPr/>
        </p:nvGrpSpPr>
        <p:grpSpPr>
          <a:xfrm>
            <a:off x="1075714" y="3095613"/>
            <a:ext cx="1207138" cy="524366"/>
            <a:chOff x="6230612" y="2087832"/>
            <a:chExt cx="1438487" cy="457192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1C1C938E-B8F4-9B7E-705C-8050C31476FA}"/>
                </a:ext>
              </a:extLst>
            </p:cNvPr>
            <p:cNvSpPr/>
            <p:nvPr/>
          </p:nvSpPr>
          <p:spPr>
            <a:xfrm>
              <a:off x="6230613" y="2088830"/>
              <a:ext cx="1438486" cy="456194"/>
            </a:xfrm>
            <a:prstGeom prst="wedgeRoundRectCallout">
              <a:avLst>
                <a:gd name="adj1" fmla="val -39510"/>
                <a:gd name="adj2" fmla="val 78829"/>
                <a:gd name="adj3" fmla="val 1666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1DF53C1-18B2-F87A-4A9B-2161193EA53A}"/>
                </a:ext>
              </a:extLst>
            </p:cNvPr>
            <p:cNvSpPr txBox="1"/>
            <p:nvPr/>
          </p:nvSpPr>
          <p:spPr>
            <a:xfrm>
              <a:off x="6230612" y="2087832"/>
              <a:ext cx="1438487" cy="45619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dirty="0"/>
                <a:t>Great!</a:t>
              </a:r>
            </a:p>
          </p:txBody>
        </p:sp>
      </p:grpSp>
      <p:grpSp>
        <p:nvGrpSpPr>
          <p:cNvPr id="8" name="Content Placeholder 48">
            <a:extLst>
              <a:ext uri="{FF2B5EF4-FFF2-40B4-BE49-F238E27FC236}">
                <a16:creationId xmlns:a16="http://schemas.microsoft.com/office/drawing/2014/main" id="{DF2D23B1-60A7-5A88-7BF4-AA7A25C96989}"/>
              </a:ext>
            </a:extLst>
          </p:cNvPr>
          <p:cNvGrpSpPr/>
          <p:nvPr/>
        </p:nvGrpSpPr>
        <p:grpSpPr>
          <a:xfrm>
            <a:off x="615035" y="3703492"/>
            <a:ext cx="803692" cy="1797505"/>
            <a:chOff x="4737370" y="9422570"/>
            <a:chExt cx="943358" cy="2109877"/>
          </a:xfrm>
          <a:solidFill>
            <a:srgbClr val="000000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D6BC0C9-2D5F-5E0C-7FD9-E7CDA1139921}"/>
                </a:ext>
              </a:extLst>
            </p:cNvPr>
            <p:cNvSpPr/>
            <p:nvPr/>
          </p:nvSpPr>
          <p:spPr>
            <a:xfrm>
              <a:off x="4737370" y="9810101"/>
              <a:ext cx="943358" cy="1722346"/>
            </a:xfrm>
            <a:custGeom>
              <a:avLst/>
              <a:gdLst>
                <a:gd name="connsiteX0" fmla="*/ 216115 w 943358"/>
                <a:gd name="connsiteY0" fmla="*/ 950323 h 1722346"/>
                <a:gd name="connsiteX1" fmla="*/ 216115 w 943358"/>
                <a:gd name="connsiteY1" fmla="*/ 295117 h 1722346"/>
                <a:gd name="connsiteX2" fmla="*/ 216115 w 943358"/>
                <a:gd name="connsiteY2" fmla="*/ 277965 h 1722346"/>
                <a:gd name="connsiteX3" fmla="*/ 195532 w 943358"/>
                <a:gd name="connsiteY3" fmla="*/ 260813 h 1722346"/>
                <a:gd name="connsiteX4" fmla="*/ 174950 w 943358"/>
                <a:gd name="connsiteY4" fmla="*/ 274535 h 1722346"/>
                <a:gd name="connsiteX5" fmla="*/ 174950 w 943358"/>
                <a:gd name="connsiteY5" fmla="*/ 295117 h 1722346"/>
                <a:gd name="connsiteX6" fmla="*/ 174950 w 943358"/>
                <a:gd name="connsiteY6" fmla="*/ 819967 h 1722346"/>
                <a:gd name="connsiteX7" fmla="*/ 116633 w 943358"/>
                <a:gd name="connsiteY7" fmla="*/ 902297 h 1722346"/>
                <a:gd name="connsiteX8" fmla="*/ 27443 w 943358"/>
                <a:gd name="connsiteY8" fmla="*/ 874854 h 1722346"/>
                <a:gd name="connsiteX9" fmla="*/ 3430 w 943358"/>
                <a:gd name="connsiteY9" fmla="*/ 819967 h 1722346"/>
                <a:gd name="connsiteX10" fmla="*/ 0 w 943358"/>
                <a:gd name="connsiteY10" fmla="*/ 233370 h 1722346"/>
                <a:gd name="connsiteX11" fmla="*/ 202393 w 943358"/>
                <a:gd name="connsiteY11" fmla="*/ 3534 h 1722346"/>
                <a:gd name="connsiteX12" fmla="*/ 260710 w 943358"/>
                <a:gd name="connsiteY12" fmla="*/ 103 h 1722346"/>
                <a:gd name="connsiteX13" fmla="*/ 689509 w 943358"/>
                <a:gd name="connsiteY13" fmla="*/ 103 h 1722346"/>
                <a:gd name="connsiteX14" fmla="*/ 936497 w 943358"/>
                <a:gd name="connsiteY14" fmla="*/ 195636 h 1722346"/>
                <a:gd name="connsiteX15" fmla="*/ 943358 w 943358"/>
                <a:gd name="connsiteY15" fmla="*/ 250522 h 1722346"/>
                <a:gd name="connsiteX16" fmla="*/ 943358 w 943358"/>
                <a:gd name="connsiteY16" fmla="*/ 816537 h 1722346"/>
                <a:gd name="connsiteX17" fmla="*/ 857598 w 943358"/>
                <a:gd name="connsiteY17" fmla="*/ 902297 h 1722346"/>
                <a:gd name="connsiteX18" fmla="*/ 771839 w 943358"/>
                <a:gd name="connsiteY18" fmla="*/ 816537 h 1722346"/>
                <a:gd name="connsiteX19" fmla="*/ 771839 w 943358"/>
                <a:gd name="connsiteY19" fmla="*/ 816537 h 1722346"/>
                <a:gd name="connsiteX20" fmla="*/ 771839 w 943358"/>
                <a:gd name="connsiteY20" fmla="*/ 295117 h 1722346"/>
                <a:gd name="connsiteX21" fmla="*/ 771839 w 943358"/>
                <a:gd name="connsiteY21" fmla="*/ 277965 h 1722346"/>
                <a:gd name="connsiteX22" fmla="*/ 751256 w 943358"/>
                <a:gd name="connsiteY22" fmla="*/ 260813 h 1722346"/>
                <a:gd name="connsiteX23" fmla="*/ 730674 w 943358"/>
                <a:gd name="connsiteY23" fmla="*/ 277965 h 1722346"/>
                <a:gd name="connsiteX24" fmla="*/ 730674 w 943358"/>
                <a:gd name="connsiteY24" fmla="*/ 298548 h 1722346"/>
                <a:gd name="connsiteX25" fmla="*/ 730674 w 943358"/>
                <a:gd name="connsiteY25" fmla="*/ 1608958 h 1722346"/>
                <a:gd name="connsiteX26" fmla="*/ 631192 w 943358"/>
                <a:gd name="connsiteY26" fmla="*/ 1722161 h 1722346"/>
                <a:gd name="connsiteX27" fmla="*/ 517989 w 943358"/>
                <a:gd name="connsiteY27" fmla="*/ 1622680 h 1722346"/>
                <a:gd name="connsiteX28" fmla="*/ 517989 w 943358"/>
                <a:gd name="connsiteY28" fmla="*/ 1612389 h 1722346"/>
                <a:gd name="connsiteX29" fmla="*/ 517989 w 943358"/>
                <a:gd name="connsiteY29" fmla="*/ 946892 h 1722346"/>
                <a:gd name="connsiteX30" fmla="*/ 500838 w 943358"/>
                <a:gd name="connsiteY30" fmla="*/ 905727 h 1722346"/>
                <a:gd name="connsiteX31" fmla="*/ 452812 w 943358"/>
                <a:gd name="connsiteY31" fmla="*/ 902297 h 1722346"/>
                <a:gd name="connsiteX32" fmla="*/ 432230 w 943358"/>
                <a:gd name="connsiteY32" fmla="*/ 943462 h 1722346"/>
                <a:gd name="connsiteX33" fmla="*/ 432230 w 943358"/>
                <a:gd name="connsiteY33" fmla="*/ 1341387 h 1722346"/>
                <a:gd name="connsiteX34" fmla="*/ 432230 w 943358"/>
                <a:gd name="connsiteY34" fmla="*/ 1605528 h 1722346"/>
                <a:gd name="connsiteX35" fmla="*/ 373913 w 943358"/>
                <a:gd name="connsiteY35" fmla="*/ 1705009 h 1722346"/>
                <a:gd name="connsiteX36" fmla="*/ 260710 w 943358"/>
                <a:gd name="connsiteY36" fmla="*/ 1694718 h 1722346"/>
                <a:gd name="connsiteX37" fmla="*/ 219545 w 943358"/>
                <a:gd name="connsiteY37" fmla="*/ 1608958 h 1722346"/>
                <a:gd name="connsiteX38" fmla="*/ 216115 w 943358"/>
                <a:gd name="connsiteY38" fmla="*/ 950323 h 1722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3358" h="1722346">
                  <a:moveTo>
                    <a:pt x="216115" y="950323"/>
                  </a:moveTo>
                  <a:lnTo>
                    <a:pt x="216115" y="295117"/>
                  </a:lnTo>
                  <a:cubicBezTo>
                    <a:pt x="216115" y="288256"/>
                    <a:pt x="219545" y="281396"/>
                    <a:pt x="216115" y="277965"/>
                  </a:cubicBezTo>
                  <a:cubicBezTo>
                    <a:pt x="212684" y="274535"/>
                    <a:pt x="202393" y="260813"/>
                    <a:pt x="195532" y="260813"/>
                  </a:cubicBezTo>
                  <a:cubicBezTo>
                    <a:pt x="188672" y="260813"/>
                    <a:pt x="178380" y="267674"/>
                    <a:pt x="174950" y="274535"/>
                  </a:cubicBezTo>
                  <a:cubicBezTo>
                    <a:pt x="171520" y="281396"/>
                    <a:pt x="174950" y="288256"/>
                    <a:pt x="174950" y="295117"/>
                  </a:cubicBezTo>
                  <a:lnTo>
                    <a:pt x="174950" y="819967"/>
                  </a:lnTo>
                  <a:cubicBezTo>
                    <a:pt x="174950" y="857702"/>
                    <a:pt x="150937" y="892006"/>
                    <a:pt x="116633" y="902297"/>
                  </a:cubicBezTo>
                  <a:cubicBezTo>
                    <a:pt x="82329" y="912588"/>
                    <a:pt x="48026" y="902297"/>
                    <a:pt x="27443" y="874854"/>
                  </a:cubicBezTo>
                  <a:cubicBezTo>
                    <a:pt x="13722" y="861132"/>
                    <a:pt x="6861" y="840550"/>
                    <a:pt x="3430" y="819967"/>
                  </a:cubicBezTo>
                  <a:cubicBezTo>
                    <a:pt x="0" y="627865"/>
                    <a:pt x="0" y="432333"/>
                    <a:pt x="0" y="233370"/>
                  </a:cubicBezTo>
                  <a:cubicBezTo>
                    <a:pt x="3430" y="116737"/>
                    <a:pt x="89190" y="20686"/>
                    <a:pt x="202393" y="3534"/>
                  </a:cubicBezTo>
                  <a:cubicBezTo>
                    <a:pt x="222976" y="103"/>
                    <a:pt x="240128" y="103"/>
                    <a:pt x="260710" y="103"/>
                  </a:cubicBezTo>
                  <a:lnTo>
                    <a:pt x="689509" y="103"/>
                  </a:lnTo>
                  <a:cubicBezTo>
                    <a:pt x="809573" y="-3327"/>
                    <a:pt x="915915" y="79002"/>
                    <a:pt x="936497" y="195636"/>
                  </a:cubicBezTo>
                  <a:cubicBezTo>
                    <a:pt x="939928" y="212788"/>
                    <a:pt x="943358" y="233370"/>
                    <a:pt x="943358" y="250522"/>
                  </a:cubicBezTo>
                  <a:cubicBezTo>
                    <a:pt x="943358" y="439194"/>
                    <a:pt x="943358" y="627865"/>
                    <a:pt x="943358" y="816537"/>
                  </a:cubicBezTo>
                  <a:cubicBezTo>
                    <a:pt x="943358" y="864563"/>
                    <a:pt x="905624" y="902297"/>
                    <a:pt x="857598" y="902297"/>
                  </a:cubicBezTo>
                  <a:cubicBezTo>
                    <a:pt x="809573" y="902297"/>
                    <a:pt x="771839" y="861132"/>
                    <a:pt x="771839" y="816537"/>
                  </a:cubicBezTo>
                  <a:cubicBezTo>
                    <a:pt x="771839" y="816537"/>
                    <a:pt x="771839" y="816537"/>
                    <a:pt x="771839" y="816537"/>
                  </a:cubicBezTo>
                  <a:lnTo>
                    <a:pt x="771839" y="295117"/>
                  </a:lnTo>
                  <a:cubicBezTo>
                    <a:pt x="771839" y="288256"/>
                    <a:pt x="775269" y="281396"/>
                    <a:pt x="771839" y="277965"/>
                  </a:cubicBezTo>
                  <a:cubicBezTo>
                    <a:pt x="768408" y="274535"/>
                    <a:pt x="758117" y="260813"/>
                    <a:pt x="751256" y="260813"/>
                  </a:cubicBezTo>
                  <a:cubicBezTo>
                    <a:pt x="740965" y="264244"/>
                    <a:pt x="734104" y="271104"/>
                    <a:pt x="730674" y="277965"/>
                  </a:cubicBezTo>
                  <a:cubicBezTo>
                    <a:pt x="727244" y="281396"/>
                    <a:pt x="730674" y="291687"/>
                    <a:pt x="730674" y="298548"/>
                  </a:cubicBezTo>
                  <a:lnTo>
                    <a:pt x="730674" y="1608958"/>
                  </a:lnTo>
                  <a:cubicBezTo>
                    <a:pt x="734104" y="1667275"/>
                    <a:pt x="689509" y="1718731"/>
                    <a:pt x="631192" y="1722161"/>
                  </a:cubicBezTo>
                  <a:cubicBezTo>
                    <a:pt x="572876" y="1725591"/>
                    <a:pt x="521420" y="1680996"/>
                    <a:pt x="517989" y="1622680"/>
                  </a:cubicBezTo>
                  <a:cubicBezTo>
                    <a:pt x="517989" y="1619249"/>
                    <a:pt x="517989" y="1615819"/>
                    <a:pt x="517989" y="1612389"/>
                  </a:cubicBezTo>
                  <a:cubicBezTo>
                    <a:pt x="517989" y="1389413"/>
                    <a:pt x="517989" y="1169868"/>
                    <a:pt x="517989" y="946892"/>
                  </a:cubicBezTo>
                  <a:cubicBezTo>
                    <a:pt x="517989" y="933171"/>
                    <a:pt x="511129" y="916019"/>
                    <a:pt x="500838" y="905727"/>
                  </a:cubicBezTo>
                  <a:cubicBezTo>
                    <a:pt x="487116" y="892006"/>
                    <a:pt x="466534" y="892006"/>
                    <a:pt x="452812" y="902297"/>
                  </a:cubicBezTo>
                  <a:cubicBezTo>
                    <a:pt x="439090" y="909158"/>
                    <a:pt x="428799" y="926310"/>
                    <a:pt x="432230" y="943462"/>
                  </a:cubicBezTo>
                  <a:lnTo>
                    <a:pt x="432230" y="1341387"/>
                  </a:lnTo>
                  <a:cubicBezTo>
                    <a:pt x="432230" y="1430578"/>
                    <a:pt x="432230" y="1519768"/>
                    <a:pt x="432230" y="1605528"/>
                  </a:cubicBezTo>
                  <a:cubicBezTo>
                    <a:pt x="435660" y="1646692"/>
                    <a:pt x="411647" y="1687857"/>
                    <a:pt x="373913" y="1705009"/>
                  </a:cubicBezTo>
                  <a:cubicBezTo>
                    <a:pt x="336179" y="1725591"/>
                    <a:pt x="291583" y="1718731"/>
                    <a:pt x="260710" y="1694718"/>
                  </a:cubicBezTo>
                  <a:cubicBezTo>
                    <a:pt x="233267" y="1674136"/>
                    <a:pt x="216115" y="1639832"/>
                    <a:pt x="219545" y="1608958"/>
                  </a:cubicBezTo>
                  <a:lnTo>
                    <a:pt x="216115" y="950323"/>
                  </a:lnTo>
                  <a:close/>
                </a:path>
              </a:pathLst>
            </a:custGeom>
            <a:solidFill>
              <a:srgbClr val="000000"/>
            </a:solidFill>
            <a:ln w="34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9A69DBD-AE30-9698-82FB-BC335F2526A7}"/>
                </a:ext>
              </a:extLst>
            </p:cNvPr>
            <p:cNvSpPr/>
            <p:nvPr/>
          </p:nvSpPr>
          <p:spPr>
            <a:xfrm>
              <a:off x="5039245" y="9422570"/>
              <a:ext cx="343039" cy="343039"/>
            </a:xfrm>
            <a:custGeom>
              <a:avLst/>
              <a:gdLst>
                <a:gd name="connsiteX0" fmla="*/ 0 w 343039"/>
                <a:gd name="connsiteY0" fmla="*/ 171520 h 343039"/>
                <a:gd name="connsiteX1" fmla="*/ 171520 w 343039"/>
                <a:gd name="connsiteY1" fmla="*/ 0 h 343039"/>
                <a:gd name="connsiteX2" fmla="*/ 343039 w 343039"/>
                <a:gd name="connsiteY2" fmla="*/ 171520 h 343039"/>
                <a:gd name="connsiteX3" fmla="*/ 171520 w 343039"/>
                <a:gd name="connsiteY3" fmla="*/ 343039 h 343039"/>
                <a:gd name="connsiteX4" fmla="*/ 0 w 343039"/>
                <a:gd name="connsiteY4" fmla="*/ 171520 h 343039"/>
                <a:gd name="connsiteX5" fmla="*/ 0 w 343039"/>
                <a:gd name="connsiteY5" fmla="*/ 171520 h 34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3039" h="343039">
                  <a:moveTo>
                    <a:pt x="0" y="171520"/>
                  </a:moveTo>
                  <a:cubicBezTo>
                    <a:pt x="0" y="75469"/>
                    <a:pt x="75469" y="0"/>
                    <a:pt x="171520" y="0"/>
                  </a:cubicBezTo>
                  <a:cubicBezTo>
                    <a:pt x="267571" y="0"/>
                    <a:pt x="343039" y="75469"/>
                    <a:pt x="343039" y="171520"/>
                  </a:cubicBezTo>
                  <a:cubicBezTo>
                    <a:pt x="343039" y="267571"/>
                    <a:pt x="267571" y="343039"/>
                    <a:pt x="171520" y="343039"/>
                  </a:cubicBezTo>
                  <a:cubicBezTo>
                    <a:pt x="75469" y="343039"/>
                    <a:pt x="0" y="267571"/>
                    <a:pt x="0" y="171520"/>
                  </a:cubicBezTo>
                  <a:lnTo>
                    <a:pt x="0" y="171520"/>
                  </a:lnTo>
                  <a:close/>
                </a:path>
              </a:pathLst>
            </a:custGeom>
            <a:solidFill>
              <a:srgbClr val="000000"/>
            </a:solidFill>
            <a:ln w="34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 dirty="0"/>
            </a:p>
          </p:txBody>
        </p:sp>
      </p:grpSp>
      <p:grpSp>
        <p:nvGrpSpPr>
          <p:cNvPr id="363" name="Graphic 10">
            <a:extLst>
              <a:ext uri="{FF2B5EF4-FFF2-40B4-BE49-F238E27FC236}">
                <a16:creationId xmlns:a16="http://schemas.microsoft.com/office/drawing/2014/main" id="{55D7FD5E-55CB-AD34-C745-EA8169517D09}"/>
              </a:ext>
            </a:extLst>
          </p:cNvPr>
          <p:cNvGrpSpPr/>
          <p:nvPr/>
        </p:nvGrpSpPr>
        <p:grpSpPr>
          <a:xfrm>
            <a:off x="4993770" y="1787620"/>
            <a:ext cx="6966534" cy="4041646"/>
            <a:chOff x="4993770" y="1787620"/>
            <a:chExt cx="6966534" cy="4041646"/>
          </a:xfrm>
        </p:grpSpPr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0876B1E5-E088-D255-3321-18D1D0666AE5}"/>
                </a:ext>
              </a:extLst>
            </p:cNvPr>
            <p:cNvSpPr/>
            <p:nvPr/>
          </p:nvSpPr>
          <p:spPr>
            <a:xfrm>
              <a:off x="4993770" y="1787620"/>
              <a:ext cx="6966534" cy="4041646"/>
            </a:xfrm>
            <a:custGeom>
              <a:avLst/>
              <a:gdLst>
                <a:gd name="connsiteX0" fmla="*/ 0 w 6966534"/>
                <a:gd name="connsiteY0" fmla="*/ 4041647 h 4041646"/>
                <a:gd name="connsiteX1" fmla="*/ 6966535 w 6966534"/>
                <a:gd name="connsiteY1" fmla="*/ 4041647 h 4041646"/>
                <a:gd name="connsiteX2" fmla="*/ 6966535 w 6966534"/>
                <a:gd name="connsiteY2" fmla="*/ 0 h 4041646"/>
                <a:gd name="connsiteX3" fmla="*/ 0 w 6966534"/>
                <a:gd name="connsiteY3" fmla="*/ 0 h 404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66534" h="4041646">
                  <a:moveTo>
                    <a:pt x="0" y="4041647"/>
                  </a:moveTo>
                  <a:lnTo>
                    <a:pt x="6966535" y="4041647"/>
                  </a:lnTo>
                  <a:lnTo>
                    <a:pt x="69665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344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65" name="Graphic 10">
              <a:extLst>
                <a:ext uri="{FF2B5EF4-FFF2-40B4-BE49-F238E27FC236}">
                  <a16:creationId xmlns:a16="http://schemas.microsoft.com/office/drawing/2014/main" id="{D9B6D7DB-466A-F984-9F7D-C4B59D62D13F}"/>
                </a:ext>
              </a:extLst>
            </p:cNvPr>
            <p:cNvGrpSpPr/>
            <p:nvPr/>
          </p:nvGrpSpPr>
          <p:grpSpPr>
            <a:xfrm>
              <a:off x="5090578" y="1886671"/>
              <a:ext cx="6786363" cy="3819907"/>
              <a:chOff x="5090578" y="1886671"/>
              <a:chExt cx="6786363" cy="3819907"/>
            </a:xfrm>
          </p:grpSpPr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7FCF2D2E-061A-1F84-AD34-023E4057C0BF}"/>
                  </a:ext>
                </a:extLst>
              </p:cNvPr>
              <p:cNvSpPr/>
              <p:nvPr/>
            </p:nvSpPr>
            <p:spPr>
              <a:xfrm>
                <a:off x="5861406" y="1935316"/>
                <a:ext cx="6002090" cy="3573319"/>
              </a:xfrm>
              <a:custGeom>
                <a:avLst/>
                <a:gdLst>
                  <a:gd name="connsiteX0" fmla="*/ 0 w 6002090"/>
                  <a:gd name="connsiteY0" fmla="*/ 3573319 h 3573319"/>
                  <a:gd name="connsiteX1" fmla="*/ 6002091 w 6002090"/>
                  <a:gd name="connsiteY1" fmla="*/ 3573319 h 3573319"/>
                  <a:gd name="connsiteX2" fmla="*/ 6002091 w 6002090"/>
                  <a:gd name="connsiteY2" fmla="*/ 0 h 3573319"/>
                  <a:gd name="connsiteX3" fmla="*/ 0 w 6002090"/>
                  <a:gd name="connsiteY3" fmla="*/ 0 h 3573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02090" h="3573319">
                    <a:moveTo>
                      <a:pt x="0" y="3573319"/>
                    </a:moveTo>
                    <a:lnTo>
                      <a:pt x="6002091" y="3573319"/>
                    </a:lnTo>
                    <a:lnTo>
                      <a:pt x="600209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442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67" name="Graphic 10">
                <a:extLst>
                  <a:ext uri="{FF2B5EF4-FFF2-40B4-BE49-F238E27FC236}">
                    <a16:creationId xmlns:a16="http://schemas.microsoft.com/office/drawing/2014/main" id="{DB2C12B6-6589-1648-F9FA-0274E1014338}"/>
                  </a:ext>
                </a:extLst>
              </p:cNvPr>
              <p:cNvGrpSpPr/>
              <p:nvPr/>
            </p:nvGrpSpPr>
            <p:grpSpPr>
              <a:xfrm>
                <a:off x="6005676" y="5508635"/>
                <a:ext cx="5701470" cy="197943"/>
                <a:chOff x="6005676" y="5508635"/>
                <a:chExt cx="5701470" cy="197943"/>
              </a:xfrm>
              <a:solidFill>
                <a:srgbClr val="000000"/>
              </a:solidFill>
            </p:grpSpPr>
            <p:grpSp>
              <p:nvGrpSpPr>
                <p:cNvPr id="368" name="Graphic 10">
                  <a:extLst>
                    <a:ext uri="{FF2B5EF4-FFF2-40B4-BE49-F238E27FC236}">
                      <a16:creationId xmlns:a16="http://schemas.microsoft.com/office/drawing/2014/main" id="{844589B7-8984-B515-5DE9-C812F4A7B893}"/>
                    </a:ext>
                  </a:extLst>
                </p:cNvPr>
                <p:cNvGrpSpPr/>
                <p:nvPr/>
              </p:nvGrpSpPr>
              <p:grpSpPr>
                <a:xfrm>
                  <a:off x="6005676" y="5508635"/>
                  <a:ext cx="258879" cy="197943"/>
                  <a:chOff x="6005676" y="5508635"/>
                  <a:chExt cx="258879" cy="197943"/>
                </a:xfrm>
                <a:solidFill>
                  <a:srgbClr val="000000"/>
                </a:solidFill>
              </p:grpSpPr>
              <p:sp>
                <p:nvSpPr>
                  <p:cNvPr id="369" name="Freeform: Shape 368">
                    <a:extLst>
                      <a:ext uri="{FF2B5EF4-FFF2-40B4-BE49-F238E27FC236}">
                        <a16:creationId xmlns:a16="http://schemas.microsoft.com/office/drawing/2014/main" id="{DC3CFD8F-9EA2-2406-923B-4D4ECFB730BB}"/>
                      </a:ext>
                    </a:extLst>
                  </p:cNvPr>
                  <p:cNvSpPr/>
                  <p:nvPr/>
                </p:nvSpPr>
                <p:spPr>
                  <a:xfrm>
                    <a:off x="6134228" y="5508635"/>
                    <a:ext cx="13445" cy="46997"/>
                  </a:xfrm>
                  <a:custGeom>
                    <a:avLst/>
                    <a:gdLst>
                      <a:gd name="connsiteX0" fmla="*/ 85 w 13445"/>
                      <a:gd name="connsiteY0" fmla="*/ 277 h 46997"/>
                      <a:gd name="connsiteX1" fmla="*/ 85 w 13445"/>
                      <a:gd name="connsiteY1" fmla="*/ 47275 h 46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445" h="46997">
                        <a:moveTo>
                          <a:pt x="85" y="277"/>
                        </a:moveTo>
                        <a:lnTo>
                          <a:pt x="85" y="47275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70" name="Graphic 10">
                    <a:extLst>
                      <a:ext uri="{FF2B5EF4-FFF2-40B4-BE49-F238E27FC236}">
                        <a16:creationId xmlns:a16="http://schemas.microsoft.com/office/drawing/2014/main" id="{D5306676-17C5-DC47-163F-32318A3530B8}"/>
                      </a:ext>
                    </a:extLst>
                  </p:cNvPr>
                  <p:cNvGrpSpPr/>
                  <p:nvPr/>
                </p:nvGrpSpPr>
                <p:grpSpPr>
                  <a:xfrm>
                    <a:off x="6005676" y="5606771"/>
                    <a:ext cx="258879" cy="99806"/>
                    <a:chOff x="6005676" y="5606771"/>
                    <a:chExt cx="258879" cy="99806"/>
                  </a:xfrm>
                  <a:solidFill>
                    <a:srgbClr val="000000"/>
                  </a:solidFill>
                </p:grpSpPr>
                <p:sp>
                  <p:nvSpPr>
                    <p:cNvPr id="371" name="Freeform: Shape 370">
                      <a:extLst>
                        <a:ext uri="{FF2B5EF4-FFF2-40B4-BE49-F238E27FC236}">
                          <a16:creationId xmlns:a16="http://schemas.microsoft.com/office/drawing/2014/main" id="{EB8A35A2-23A8-E519-1055-D8EF7753475E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6005676" y="5606771"/>
                      <a:ext cx="89685" cy="97897"/>
                    </a:xfrm>
                    <a:custGeom>
                      <a:avLst/>
                      <a:gdLst>
                        <a:gd name="connsiteX0" fmla="*/ -2684 w 89685"/>
                        <a:gd name="connsiteY0" fmla="*/ 95853 h 97897"/>
                        <a:gd name="connsiteX1" fmla="*/ 17085 w 89685"/>
                        <a:gd name="connsiteY1" fmla="*/ 95853 h 97897"/>
                        <a:gd name="connsiteX2" fmla="*/ 42086 w 89685"/>
                        <a:gd name="connsiteY2" fmla="*/ 29238 h 97897"/>
                        <a:gd name="connsiteX3" fmla="*/ 67233 w 89685"/>
                        <a:gd name="connsiteY3" fmla="*/ 95853 h 97897"/>
                        <a:gd name="connsiteX4" fmla="*/ 87002 w 89685"/>
                        <a:gd name="connsiteY4" fmla="*/ 95853 h 97897"/>
                        <a:gd name="connsiteX5" fmla="*/ 87002 w 89685"/>
                        <a:gd name="connsiteY5" fmla="*/ -2045 h 97897"/>
                        <a:gd name="connsiteX6" fmla="*/ 74061 w 89685"/>
                        <a:gd name="connsiteY6" fmla="*/ -2045 h 97897"/>
                        <a:gd name="connsiteX7" fmla="*/ 74061 w 89685"/>
                        <a:gd name="connsiteY7" fmla="*/ 83915 h 97897"/>
                        <a:gd name="connsiteX8" fmla="*/ 48787 w 89685"/>
                        <a:gd name="connsiteY8" fmla="*/ 16775 h 97897"/>
                        <a:gd name="connsiteX9" fmla="*/ 35468 w 89685"/>
                        <a:gd name="connsiteY9" fmla="*/ 16775 h 97897"/>
                        <a:gd name="connsiteX10" fmla="*/ 10194 w 89685"/>
                        <a:gd name="connsiteY10" fmla="*/ 83915 h 97897"/>
                        <a:gd name="connsiteX11" fmla="*/ 10194 w 89685"/>
                        <a:gd name="connsiteY11" fmla="*/ -2045 h 97897"/>
                        <a:gd name="connsiteX12" fmla="*/ -2684 w 89685"/>
                        <a:gd name="connsiteY12" fmla="*/ -2045 h 97897"/>
                        <a:gd name="connsiteX13" fmla="*/ -2684 w 89685"/>
                        <a:gd name="connsiteY13" fmla="*/ 95853 h 978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89685" h="97897">
                          <a:moveTo>
                            <a:pt x="-2684" y="95853"/>
                          </a:moveTo>
                          <a:lnTo>
                            <a:pt x="17085" y="95853"/>
                          </a:lnTo>
                          <a:lnTo>
                            <a:pt x="42086" y="29238"/>
                          </a:lnTo>
                          <a:lnTo>
                            <a:pt x="67233" y="95853"/>
                          </a:lnTo>
                          <a:lnTo>
                            <a:pt x="87002" y="95853"/>
                          </a:lnTo>
                          <a:lnTo>
                            <a:pt x="87002" y="-2045"/>
                          </a:lnTo>
                          <a:lnTo>
                            <a:pt x="74061" y="-2045"/>
                          </a:lnTo>
                          <a:lnTo>
                            <a:pt x="74061" y="83915"/>
                          </a:lnTo>
                          <a:lnTo>
                            <a:pt x="48787" y="16775"/>
                          </a:lnTo>
                          <a:lnTo>
                            <a:pt x="35468" y="16775"/>
                          </a:lnTo>
                          <a:lnTo>
                            <a:pt x="10194" y="83915"/>
                          </a:lnTo>
                          <a:lnTo>
                            <a:pt x="10194" y="-2045"/>
                          </a:lnTo>
                          <a:lnTo>
                            <a:pt x="-2684" y="-2045"/>
                          </a:lnTo>
                          <a:lnTo>
                            <a:pt x="-2684" y="9585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2" name="Freeform: Shape 371">
                      <a:extLst>
                        <a:ext uri="{FF2B5EF4-FFF2-40B4-BE49-F238E27FC236}">
                          <a16:creationId xmlns:a16="http://schemas.microsoft.com/office/drawing/2014/main" id="{1C77061C-E226-B0CB-85B3-73FE1227A381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6115905" y="5629472"/>
                      <a:ext cx="67500" cy="77105"/>
                    </a:xfrm>
                    <a:custGeom>
                      <a:avLst/>
                      <a:gdLst>
                        <a:gd name="connsiteX0" fmla="*/ 31866 w 67500"/>
                        <a:gd name="connsiteY0" fmla="*/ 65430 h 77105"/>
                        <a:gd name="connsiteX1" fmla="*/ 16509 w 67500"/>
                        <a:gd name="connsiteY1" fmla="*/ 57856 h 77105"/>
                        <a:gd name="connsiteX2" fmla="*/ 10858 w 67500"/>
                        <a:gd name="connsiteY2" fmla="*/ 37106 h 77105"/>
                        <a:gd name="connsiteX3" fmla="*/ 16467 w 67500"/>
                        <a:gd name="connsiteY3" fmla="*/ 16355 h 77105"/>
                        <a:gd name="connsiteX4" fmla="*/ 31866 w 67500"/>
                        <a:gd name="connsiteY4" fmla="*/ 8781 h 77105"/>
                        <a:gd name="connsiteX5" fmla="*/ 47161 w 67500"/>
                        <a:gd name="connsiteY5" fmla="*/ 16376 h 77105"/>
                        <a:gd name="connsiteX6" fmla="*/ 52812 w 67500"/>
                        <a:gd name="connsiteY6" fmla="*/ 37106 h 77105"/>
                        <a:gd name="connsiteX7" fmla="*/ 47161 w 67500"/>
                        <a:gd name="connsiteY7" fmla="*/ 57793 h 77105"/>
                        <a:gd name="connsiteX8" fmla="*/ 31866 w 67500"/>
                        <a:gd name="connsiteY8" fmla="*/ 65430 h 77105"/>
                        <a:gd name="connsiteX9" fmla="*/ 31866 w 67500"/>
                        <a:gd name="connsiteY9" fmla="*/ 75648 h 77105"/>
                        <a:gd name="connsiteX10" fmla="*/ 56615 w 67500"/>
                        <a:gd name="connsiteY10" fmla="*/ 65409 h 77105"/>
                        <a:gd name="connsiteX11" fmla="*/ 65627 w 67500"/>
                        <a:gd name="connsiteY11" fmla="*/ 37106 h 77105"/>
                        <a:gd name="connsiteX12" fmla="*/ 56615 w 67500"/>
                        <a:gd name="connsiteY12" fmla="*/ 8802 h 77105"/>
                        <a:gd name="connsiteX13" fmla="*/ 31866 w 67500"/>
                        <a:gd name="connsiteY13" fmla="*/ -1458 h 77105"/>
                        <a:gd name="connsiteX14" fmla="*/ 7076 w 67500"/>
                        <a:gd name="connsiteY14" fmla="*/ 8802 h 77105"/>
                        <a:gd name="connsiteX15" fmla="*/ -1874 w 67500"/>
                        <a:gd name="connsiteY15" fmla="*/ 37106 h 77105"/>
                        <a:gd name="connsiteX16" fmla="*/ 7076 w 67500"/>
                        <a:gd name="connsiteY16" fmla="*/ 65409 h 77105"/>
                        <a:gd name="connsiteX17" fmla="*/ 31866 w 67500"/>
                        <a:gd name="connsiteY17" fmla="*/ 75648 h 77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500" h="77105">
                          <a:moveTo>
                            <a:pt x="31866" y="65430"/>
                          </a:moveTo>
                          <a:cubicBezTo>
                            <a:pt x="25396" y="65430"/>
                            <a:pt x="20277" y="62905"/>
                            <a:pt x="16509" y="57856"/>
                          </a:cubicBezTo>
                          <a:cubicBezTo>
                            <a:pt x="12742" y="52806"/>
                            <a:pt x="10858" y="45890"/>
                            <a:pt x="10858" y="37106"/>
                          </a:cubicBezTo>
                          <a:cubicBezTo>
                            <a:pt x="10858" y="28322"/>
                            <a:pt x="12727" y="21405"/>
                            <a:pt x="16467" y="16355"/>
                          </a:cubicBezTo>
                          <a:cubicBezTo>
                            <a:pt x="20221" y="11306"/>
                            <a:pt x="25354" y="8781"/>
                            <a:pt x="31866" y="8781"/>
                          </a:cubicBezTo>
                          <a:cubicBezTo>
                            <a:pt x="38309" y="8781"/>
                            <a:pt x="43407" y="11313"/>
                            <a:pt x="47161" y="16376"/>
                          </a:cubicBezTo>
                          <a:cubicBezTo>
                            <a:pt x="50928" y="21454"/>
                            <a:pt x="52812" y="28364"/>
                            <a:pt x="52812" y="37106"/>
                          </a:cubicBezTo>
                          <a:cubicBezTo>
                            <a:pt x="52812" y="45806"/>
                            <a:pt x="50928" y="52702"/>
                            <a:pt x="47161" y="57793"/>
                          </a:cubicBezTo>
                          <a:cubicBezTo>
                            <a:pt x="43407" y="62885"/>
                            <a:pt x="38309" y="65430"/>
                            <a:pt x="31866" y="65430"/>
                          </a:cubicBezTo>
                          <a:close/>
                          <a:moveTo>
                            <a:pt x="31866" y="75648"/>
                          </a:moveTo>
                          <a:cubicBezTo>
                            <a:pt x="42371" y="75648"/>
                            <a:pt x="50620" y="72235"/>
                            <a:pt x="56615" y="65409"/>
                          </a:cubicBezTo>
                          <a:cubicBezTo>
                            <a:pt x="62623" y="58597"/>
                            <a:pt x="65627" y="49163"/>
                            <a:pt x="65627" y="37106"/>
                          </a:cubicBezTo>
                          <a:cubicBezTo>
                            <a:pt x="65627" y="25090"/>
                            <a:pt x="62623" y="15656"/>
                            <a:pt x="56615" y="8802"/>
                          </a:cubicBezTo>
                          <a:cubicBezTo>
                            <a:pt x="50620" y="1962"/>
                            <a:pt x="42371" y="-1458"/>
                            <a:pt x="31866" y="-1458"/>
                          </a:cubicBezTo>
                          <a:cubicBezTo>
                            <a:pt x="21320" y="-1458"/>
                            <a:pt x="13057" y="1962"/>
                            <a:pt x="7076" y="8802"/>
                          </a:cubicBezTo>
                          <a:cubicBezTo>
                            <a:pt x="1110" y="15656"/>
                            <a:pt x="-1874" y="25090"/>
                            <a:pt x="-1874" y="37106"/>
                          </a:cubicBezTo>
                          <a:cubicBezTo>
                            <a:pt x="-1874" y="49163"/>
                            <a:pt x="1110" y="58597"/>
                            <a:pt x="7076" y="65409"/>
                          </a:cubicBezTo>
                          <a:cubicBezTo>
                            <a:pt x="13057" y="72235"/>
                            <a:pt x="21320" y="75648"/>
                            <a:pt x="31866" y="75648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3" name="Freeform: Shape 372">
                      <a:extLst>
                        <a:ext uri="{FF2B5EF4-FFF2-40B4-BE49-F238E27FC236}">
                          <a16:creationId xmlns:a16="http://schemas.microsoft.com/office/drawing/2014/main" id="{9000A361-D69B-85D6-044D-D803D07DD9B9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6202958" y="5629472"/>
                      <a:ext cx="61597" cy="75196"/>
                    </a:xfrm>
                    <a:custGeom>
                      <a:avLst/>
                      <a:gdLst>
                        <a:gd name="connsiteX0" fmla="*/ 59643 w 61597"/>
                        <a:gd name="connsiteY0" fmla="*/ 42830 h 75196"/>
                        <a:gd name="connsiteX1" fmla="*/ 59643 w 61597"/>
                        <a:gd name="connsiteY1" fmla="*/ -1503 h 75196"/>
                        <a:gd name="connsiteX2" fmla="*/ 47563 w 61597"/>
                        <a:gd name="connsiteY2" fmla="*/ -1503 h 75196"/>
                        <a:gd name="connsiteX3" fmla="*/ 47563 w 61597"/>
                        <a:gd name="connsiteY3" fmla="*/ 42431 h 75196"/>
                        <a:gd name="connsiteX4" fmla="*/ 43487 w 61597"/>
                        <a:gd name="connsiteY4" fmla="*/ 58020 h 75196"/>
                        <a:gd name="connsiteX5" fmla="*/ 31281 w 61597"/>
                        <a:gd name="connsiteY5" fmla="*/ 63203 h 75196"/>
                        <a:gd name="connsiteX6" fmla="*/ 15840 w 61597"/>
                        <a:gd name="connsiteY6" fmla="*/ 56971 h 75196"/>
                        <a:gd name="connsiteX7" fmla="*/ 10188 w 61597"/>
                        <a:gd name="connsiteY7" fmla="*/ 39997 h 75196"/>
                        <a:gd name="connsiteX8" fmla="*/ 10188 w 61597"/>
                        <a:gd name="connsiteY8" fmla="*/ -1503 h 75196"/>
                        <a:gd name="connsiteX9" fmla="*/ -1955 w 61597"/>
                        <a:gd name="connsiteY9" fmla="*/ -1503 h 75196"/>
                        <a:gd name="connsiteX10" fmla="*/ -1955 w 61597"/>
                        <a:gd name="connsiteY10" fmla="*/ 71931 h 75196"/>
                        <a:gd name="connsiteX11" fmla="*/ 10188 w 61597"/>
                        <a:gd name="connsiteY11" fmla="*/ 71931 h 75196"/>
                        <a:gd name="connsiteX12" fmla="*/ 10188 w 61597"/>
                        <a:gd name="connsiteY12" fmla="*/ 60517 h 75196"/>
                        <a:gd name="connsiteX13" fmla="*/ 20398 w 61597"/>
                        <a:gd name="connsiteY13" fmla="*/ 70420 h 75196"/>
                        <a:gd name="connsiteX14" fmla="*/ 33970 w 61597"/>
                        <a:gd name="connsiteY14" fmla="*/ 73693 h 75196"/>
                        <a:gd name="connsiteX15" fmla="*/ 53130 w 61597"/>
                        <a:gd name="connsiteY15" fmla="*/ 65867 h 75196"/>
                        <a:gd name="connsiteX16" fmla="*/ 59643 w 61597"/>
                        <a:gd name="connsiteY16" fmla="*/ 42830 h 751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61597" h="75196">
                          <a:moveTo>
                            <a:pt x="59643" y="42830"/>
                          </a:moveTo>
                          <a:lnTo>
                            <a:pt x="59643" y="-1503"/>
                          </a:lnTo>
                          <a:lnTo>
                            <a:pt x="47563" y="-1503"/>
                          </a:lnTo>
                          <a:lnTo>
                            <a:pt x="47563" y="42431"/>
                          </a:lnTo>
                          <a:cubicBezTo>
                            <a:pt x="47563" y="49383"/>
                            <a:pt x="46204" y="54579"/>
                            <a:pt x="43487" y="58020"/>
                          </a:cubicBezTo>
                          <a:cubicBezTo>
                            <a:pt x="40770" y="61475"/>
                            <a:pt x="36701" y="63203"/>
                            <a:pt x="31281" y="63203"/>
                          </a:cubicBezTo>
                          <a:cubicBezTo>
                            <a:pt x="24754" y="63203"/>
                            <a:pt x="19607" y="61125"/>
                            <a:pt x="15840" y="56971"/>
                          </a:cubicBezTo>
                          <a:cubicBezTo>
                            <a:pt x="12072" y="52831"/>
                            <a:pt x="10188" y="47173"/>
                            <a:pt x="10188" y="39997"/>
                          </a:cubicBezTo>
                          <a:lnTo>
                            <a:pt x="10188" y="-1503"/>
                          </a:lnTo>
                          <a:lnTo>
                            <a:pt x="-1955" y="-1503"/>
                          </a:lnTo>
                          <a:lnTo>
                            <a:pt x="-1955" y="71931"/>
                          </a:lnTo>
                          <a:lnTo>
                            <a:pt x="10188" y="71931"/>
                          </a:lnTo>
                          <a:lnTo>
                            <a:pt x="10188" y="60517"/>
                          </a:lnTo>
                          <a:cubicBezTo>
                            <a:pt x="13087" y="64937"/>
                            <a:pt x="16491" y="68238"/>
                            <a:pt x="20398" y="70420"/>
                          </a:cubicBezTo>
                          <a:cubicBezTo>
                            <a:pt x="24320" y="72602"/>
                            <a:pt x="28844" y="73693"/>
                            <a:pt x="33970" y="73693"/>
                          </a:cubicBezTo>
                          <a:cubicBezTo>
                            <a:pt x="42415" y="73693"/>
                            <a:pt x="48802" y="71085"/>
                            <a:pt x="53130" y="65867"/>
                          </a:cubicBezTo>
                          <a:cubicBezTo>
                            <a:pt x="57472" y="60650"/>
                            <a:pt x="59643" y="52971"/>
                            <a:pt x="59643" y="42830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74" name="Graphic 10">
                  <a:extLst>
                    <a:ext uri="{FF2B5EF4-FFF2-40B4-BE49-F238E27FC236}">
                      <a16:creationId xmlns:a16="http://schemas.microsoft.com/office/drawing/2014/main" id="{CCDCE009-2A53-3613-4850-2150B4CACDF8}"/>
                    </a:ext>
                  </a:extLst>
                </p:cNvPr>
                <p:cNvGrpSpPr/>
                <p:nvPr/>
              </p:nvGrpSpPr>
              <p:grpSpPr>
                <a:xfrm>
                  <a:off x="6438685" y="5508635"/>
                  <a:ext cx="222978" cy="197943"/>
                  <a:chOff x="6438685" y="5508635"/>
                  <a:chExt cx="222978" cy="197943"/>
                </a:xfrm>
                <a:solidFill>
                  <a:srgbClr val="000000"/>
                </a:solidFill>
              </p:grpSpPr>
              <p:sp>
                <p:nvSpPr>
                  <p:cNvPr id="375" name="Freeform: Shape 374">
                    <a:extLst>
                      <a:ext uri="{FF2B5EF4-FFF2-40B4-BE49-F238E27FC236}">
                        <a16:creationId xmlns:a16="http://schemas.microsoft.com/office/drawing/2014/main" id="{0B029FA7-D183-FBA4-CADA-109AD324B6A8}"/>
                      </a:ext>
                    </a:extLst>
                  </p:cNvPr>
                  <p:cNvSpPr/>
                  <p:nvPr/>
                </p:nvSpPr>
                <p:spPr>
                  <a:xfrm>
                    <a:off x="6553949" y="5508635"/>
                    <a:ext cx="13445" cy="46997"/>
                  </a:xfrm>
                  <a:custGeom>
                    <a:avLst/>
                    <a:gdLst>
                      <a:gd name="connsiteX0" fmla="*/ 116 w 13445"/>
                      <a:gd name="connsiteY0" fmla="*/ 277 h 46997"/>
                      <a:gd name="connsiteX1" fmla="*/ 116 w 13445"/>
                      <a:gd name="connsiteY1" fmla="*/ 47275 h 46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445" h="46997">
                        <a:moveTo>
                          <a:pt x="116" y="277"/>
                        </a:moveTo>
                        <a:lnTo>
                          <a:pt x="116" y="47275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76" name="Graphic 10">
                    <a:extLst>
                      <a:ext uri="{FF2B5EF4-FFF2-40B4-BE49-F238E27FC236}">
                        <a16:creationId xmlns:a16="http://schemas.microsoft.com/office/drawing/2014/main" id="{2350B139-65E5-33EA-3590-95AFDA339F88}"/>
                      </a:ext>
                    </a:extLst>
                  </p:cNvPr>
                  <p:cNvGrpSpPr/>
                  <p:nvPr/>
                </p:nvGrpSpPr>
                <p:grpSpPr>
                  <a:xfrm>
                    <a:off x="6438685" y="5606771"/>
                    <a:ext cx="222978" cy="99806"/>
                    <a:chOff x="6438685" y="5606771"/>
                    <a:chExt cx="222978" cy="99806"/>
                  </a:xfrm>
                  <a:solidFill>
                    <a:srgbClr val="000000"/>
                  </a:solidFill>
                </p:grpSpPr>
                <p:sp>
                  <p:nvSpPr>
                    <p:cNvPr id="377" name="Freeform: Shape 376">
                      <a:extLst>
                        <a:ext uri="{FF2B5EF4-FFF2-40B4-BE49-F238E27FC236}">
                          <a16:creationId xmlns:a16="http://schemas.microsoft.com/office/drawing/2014/main" id="{06B00E18-0F4B-48BB-CEC1-5FF21227FE77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6438685" y="5606771"/>
                      <a:ext cx="82921" cy="97897"/>
                    </a:xfrm>
                    <a:custGeom>
                      <a:avLst/>
                      <a:gdLst>
                        <a:gd name="connsiteX0" fmla="*/ -1844 w 82921"/>
                        <a:gd name="connsiteY0" fmla="*/ 95853 h 97897"/>
                        <a:gd name="connsiteX1" fmla="*/ 81077 w 82921"/>
                        <a:gd name="connsiteY1" fmla="*/ 95853 h 97897"/>
                        <a:gd name="connsiteX2" fmla="*/ 81077 w 82921"/>
                        <a:gd name="connsiteY2" fmla="*/ 84691 h 97897"/>
                        <a:gd name="connsiteX3" fmla="*/ 46287 w 82921"/>
                        <a:gd name="connsiteY3" fmla="*/ 84691 h 97897"/>
                        <a:gd name="connsiteX4" fmla="*/ 46287 w 82921"/>
                        <a:gd name="connsiteY4" fmla="*/ -2045 h 97897"/>
                        <a:gd name="connsiteX5" fmla="*/ 32967 w 82921"/>
                        <a:gd name="connsiteY5" fmla="*/ -2045 h 97897"/>
                        <a:gd name="connsiteX6" fmla="*/ 32967 w 82921"/>
                        <a:gd name="connsiteY6" fmla="*/ 84691 h 97897"/>
                        <a:gd name="connsiteX7" fmla="*/ -1844 w 82921"/>
                        <a:gd name="connsiteY7" fmla="*/ 84691 h 97897"/>
                        <a:gd name="connsiteX8" fmla="*/ -1844 w 82921"/>
                        <a:gd name="connsiteY8" fmla="*/ 95853 h 978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2921" h="97897">
                          <a:moveTo>
                            <a:pt x="-1844" y="95853"/>
                          </a:moveTo>
                          <a:lnTo>
                            <a:pt x="81077" y="95853"/>
                          </a:lnTo>
                          <a:lnTo>
                            <a:pt x="81077" y="84691"/>
                          </a:lnTo>
                          <a:lnTo>
                            <a:pt x="46287" y="84691"/>
                          </a:lnTo>
                          <a:lnTo>
                            <a:pt x="46287" y="-2045"/>
                          </a:lnTo>
                          <a:lnTo>
                            <a:pt x="32967" y="-2045"/>
                          </a:lnTo>
                          <a:lnTo>
                            <a:pt x="32967" y="84691"/>
                          </a:lnTo>
                          <a:lnTo>
                            <a:pt x="-1844" y="84691"/>
                          </a:lnTo>
                          <a:lnTo>
                            <a:pt x="-1844" y="9585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8" name="Freeform: Shape 377">
                      <a:extLst>
                        <a:ext uri="{FF2B5EF4-FFF2-40B4-BE49-F238E27FC236}">
                          <a16:creationId xmlns:a16="http://schemas.microsoft.com/office/drawing/2014/main" id="{779F7D69-5CC5-3A14-E36D-FF6DA7A2F2AA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6512307" y="5629472"/>
                      <a:ext cx="61576" cy="77105"/>
                    </a:xfrm>
                    <a:custGeom>
                      <a:avLst/>
                      <a:gdLst>
                        <a:gd name="connsiteX0" fmla="*/ -1894 w 61576"/>
                        <a:gd name="connsiteY0" fmla="*/ 29427 h 77105"/>
                        <a:gd name="connsiteX1" fmla="*/ -1894 w 61576"/>
                        <a:gd name="connsiteY1" fmla="*/ 73886 h 77105"/>
                        <a:gd name="connsiteX2" fmla="*/ 10186 w 61576"/>
                        <a:gd name="connsiteY2" fmla="*/ 73886 h 77105"/>
                        <a:gd name="connsiteX3" fmla="*/ 10186 w 61576"/>
                        <a:gd name="connsiteY3" fmla="*/ 29888 h 77105"/>
                        <a:gd name="connsiteX4" fmla="*/ 14240 w 61576"/>
                        <a:gd name="connsiteY4" fmla="*/ 14236 h 77105"/>
                        <a:gd name="connsiteX5" fmla="*/ 26467 w 61576"/>
                        <a:gd name="connsiteY5" fmla="*/ 9033 h 77105"/>
                        <a:gd name="connsiteX6" fmla="*/ 41909 w 61576"/>
                        <a:gd name="connsiteY6" fmla="*/ 15264 h 77105"/>
                        <a:gd name="connsiteX7" fmla="*/ 47602 w 61576"/>
                        <a:gd name="connsiteY7" fmla="*/ 32259 h 77105"/>
                        <a:gd name="connsiteX8" fmla="*/ 47602 w 61576"/>
                        <a:gd name="connsiteY8" fmla="*/ 73886 h 77105"/>
                        <a:gd name="connsiteX9" fmla="*/ 59682 w 61576"/>
                        <a:gd name="connsiteY9" fmla="*/ 73886 h 77105"/>
                        <a:gd name="connsiteX10" fmla="*/ 59682 w 61576"/>
                        <a:gd name="connsiteY10" fmla="*/ 452 h 77105"/>
                        <a:gd name="connsiteX11" fmla="*/ 47602 w 61576"/>
                        <a:gd name="connsiteY11" fmla="*/ 452 h 77105"/>
                        <a:gd name="connsiteX12" fmla="*/ 47602 w 61576"/>
                        <a:gd name="connsiteY12" fmla="*/ 11740 h 77105"/>
                        <a:gd name="connsiteX13" fmla="*/ 37392 w 61576"/>
                        <a:gd name="connsiteY13" fmla="*/ 1795 h 77105"/>
                        <a:gd name="connsiteX14" fmla="*/ 23904 w 61576"/>
                        <a:gd name="connsiteY14" fmla="*/ -1458 h 77105"/>
                        <a:gd name="connsiteX15" fmla="*/ 4660 w 61576"/>
                        <a:gd name="connsiteY15" fmla="*/ 6410 h 77105"/>
                        <a:gd name="connsiteX16" fmla="*/ -1894 w 61576"/>
                        <a:gd name="connsiteY16" fmla="*/ 29427 h 77105"/>
                        <a:gd name="connsiteX17" fmla="*/ 28505 w 61576"/>
                        <a:gd name="connsiteY17" fmla="*/ 75648 h 77105"/>
                        <a:gd name="connsiteX18" fmla="*/ 28505 w 61576"/>
                        <a:gd name="connsiteY18" fmla="*/ 75648 h 77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61576" h="77105">
                          <a:moveTo>
                            <a:pt x="-1894" y="29427"/>
                          </a:moveTo>
                          <a:lnTo>
                            <a:pt x="-1894" y="73886"/>
                          </a:lnTo>
                          <a:lnTo>
                            <a:pt x="10186" y="73886"/>
                          </a:lnTo>
                          <a:lnTo>
                            <a:pt x="10186" y="29888"/>
                          </a:lnTo>
                          <a:cubicBezTo>
                            <a:pt x="10186" y="22937"/>
                            <a:pt x="11537" y="17719"/>
                            <a:pt x="14240" y="14236"/>
                          </a:cubicBezTo>
                          <a:cubicBezTo>
                            <a:pt x="16957" y="10767"/>
                            <a:pt x="21033" y="9033"/>
                            <a:pt x="26467" y="9033"/>
                          </a:cubicBezTo>
                          <a:cubicBezTo>
                            <a:pt x="32980" y="9033"/>
                            <a:pt x="38127" y="11110"/>
                            <a:pt x="41909" y="15264"/>
                          </a:cubicBezTo>
                          <a:cubicBezTo>
                            <a:pt x="45704" y="19419"/>
                            <a:pt x="47602" y="25084"/>
                            <a:pt x="47602" y="32259"/>
                          </a:cubicBezTo>
                          <a:lnTo>
                            <a:pt x="47602" y="73886"/>
                          </a:lnTo>
                          <a:lnTo>
                            <a:pt x="59682" y="73886"/>
                          </a:lnTo>
                          <a:lnTo>
                            <a:pt x="59682" y="452"/>
                          </a:lnTo>
                          <a:lnTo>
                            <a:pt x="47602" y="452"/>
                          </a:lnTo>
                          <a:lnTo>
                            <a:pt x="47602" y="11740"/>
                          </a:lnTo>
                          <a:cubicBezTo>
                            <a:pt x="44675" y="7278"/>
                            <a:pt x="41272" y="3963"/>
                            <a:pt x="37392" y="1795"/>
                          </a:cubicBezTo>
                          <a:cubicBezTo>
                            <a:pt x="33526" y="-373"/>
                            <a:pt x="29030" y="-1458"/>
                            <a:pt x="23904" y="-1458"/>
                          </a:cubicBezTo>
                          <a:cubicBezTo>
                            <a:pt x="15459" y="-1458"/>
                            <a:pt x="9044" y="1165"/>
                            <a:pt x="4660" y="6410"/>
                          </a:cubicBezTo>
                          <a:cubicBezTo>
                            <a:pt x="291" y="11656"/>
                            <a:pt x="-1894" y="19328"/>
                            <a:pt x="-1894" y="29427"/>
                          </a:cubicBezTo>
                          <a:close/>
                          <a:moveTo>
                            <a:pt x="28505" y="75648"/>
                          </a:moveTo>
                          <a:lnTo>
                            <a:pt x="28505" y="7564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9" name="Freeform: Shape 378">
                      <a:extLst>
                        <a:ext uri="{FF2B5EF4-FFF2-40B4-BE49-F238E27FC236}">
                          <a16:creationId xmlns:a16="http://schemas.microsoft.com/office/drawing/2014/main" id="{C4B852D8-B78A-A7D6-34E8-BAB9BD2DFF13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6593511" y="5629472"/>
                      <a:ext cx="68152" cy="77105"/>
                    </a:xfrm>
                    <a:custGeom>
                      <a:avLst/>
                      <a:gdLst>
                        <a:gd name="connsiteX0" fmla="*/ 66299 w 68152"/>
                        <a:gd name="connsiteY0" fmla="*/ 40190 h 77105"/>
                        <a:gd name="connsiteX1" fmla="*/ 66299 w 68152"/>
                        <a:gd name="connsiteY1" fmla="*/ 34294 h 77105"/>
                        <a:gd name="connsiteX2" fmla="*/ 10752 w 68152"/>
                        <a:gd name="connsiteY2" fmla="*/ 34294 h 77105"/>
                        <a:gd name="connsiteX3" fmla="*/ 18273 w 68152"/>
                        <a:gd name="connsiteY3" fmla="*/ 15306 h 77105"/>
                        <a:gd name="connsiteX4" fmla="*/ 37013 w 68152"/>
                        <a:gd name="connsiteY4" fmla="*/ 8781 h 77105"/>
                        <a:gd name="connsiteX5" fmla="*/ 50500 w 68152"/>
                        <a:gd name="connsiteY5" fmla="*/ 10481 h 77105"/>
                        <a:gd name="connsiteX6" fmla="*/ 63483 w 68152"/>
                        <a:gd name="connsiteY6" fmla="*/ 15600 h 77105"/>
                        <a:gd name="connsiteX7" fmla="*/ 63483 w 68152"/>
                        <a:gd name="connsiteY7" fmla="*/ 4186 h 77105"/>
                        <a:gd name="connsiteX8" fmla="*/ 50143 w 68152"/>
                        <a:gd name="connsiteY8" fmla="*/ -10 h 77105"/>
                        <a:gd name="connsiteX9" fmla="*/ 36298 w 68152"/>
                        <a:gd name="connsiteY9" fmla="*/ -1458 h 77105"/>
                        <a:gd name="connsiteX10" fmla="*/ 8420 w 68152"/>
                        <a:gd name="connsiteY10" fmla="*/ 8760 h 77105"/>
                        <a:gd name="connsiteX11" fmla="*/ -1853 w 68152"/>
                        <a:gd name="connsiteY11" fmla="*/ 36455 h 77105"/>
                        <a:gd name="connsiteX12" fmla="*/ 7895 w 68152"/>
                        <a:gd name="connsiteY12" fmla="*/ 65052 h 77105"/>
                        <a:gd name="connsiteX13" fmla="*/ 34197 w 68152"/>
                        <a:gd name="connsiteY13" fmla="*/ 75648 h 77105"/>
                        <a:gd name="connsiteX14" fmla="*/ 57664 w 68152"/>
                        <a:gd name="connsiteY14" fmla="*/ 66102 h 77105"/>
                        <a:gd name="connsiteX15" fmla="*/ 66299 w 68152"/>
                        <a:gd name="connsiteY15" fmla="*/ 40190 h 77105"/>
                        <a:gd name="connsiteX16" fmla="*/ 54219 w 68152"/>
                        <a:gd name="connsiteY16" fmla="*/ 43736 h 77105"/>
                        <a:gd name="connsiteX17" fmla="*/ 48672 w 68152"/>
                        <a:gd name="connsiteY17" fmla="*/ 59513 h 77105"/>
                        <a:gd name="connsiteX18" fmla="*/ 34323 w 68152"/>
                        <a:gd name="connsiteY18" fmla="*/ 65430 h 77105"/>
                        <a:gd name="connsiteX19" fmla="*/ 18147 w 68152"/>
                        <a:gd name="connsiteY19" fmla="*/ 59723 h 77105"/>
                        <a:gd name="connsiteX20" fmla="*/ 11151 w 68152"/>
                        <a:gd name="connsiteY20" fmla="*/ 43652 h 77105"/>
                        <a:gd name="connsiteX21" fmla="*/ 54219 w 68152"/>
                        <a:gd name="connsiteY21" fmla="*/ 43736 h 77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68152" h="77105">
                          <a:moveTo>
                            <a:pt x="66299" y="40190"/>
                          </a:moveTo>
                          <a:lnTo>
                            <a:pt x="66299" y="34294"/>
                          </a:lnTo>
                          <a:lnTo>
                            <a:pt x="10752" y="34294"/>
                          </a:lnTo>
                          <a:cubicBezTo>
                            <a:pt x="11284" y="25986"/>
                            <a:pt x="13791" y="19656"/>
                            <a:pt x="18273" y="15306"/>
                          </a:cubicBezTo>
                          <a:cubicBezTo>
                            <a:pt x="22755" y="10956"/>
                            <a:pt x="29001" y="8781"/>
                            <a:pt x="37013" y="8781"/>
                          </a:cubicBezTo>
                          <a:cubicBezTo>
                            <a:pt x="41648" y="8781"/>
                            <a:pt x="46144" y="9348"/>
                            <a:pt x="50500" y="10481"/>
                          </a:cubicBezTo>
                          <a:cubicBezTo>
                            <a:pt x="54856" y="11614"/>
                            <a:pt x="59184" y="13320"/>
                            <a:pt x="63483" y="15600"/>
                          </a:cubicBezTo>
                          <a:lnTo>
                            <a:pt x="63483" y="4186"/>
                          </a:lnTo>
                          <a:cubicBezTo>
                            <a:pt x="59142" y="2354"/>
                            <a:pt x="54695" y="955"/>
                            <a:pt x="50143" y="-10"/>
                          </a:cubicBezTo>
                          <a:cubicBezTo>
                            <a:pt x="45591" y="-975"/>
                            <a:pt x="40976" y="-1458"/>
                            <a:pt x="36298" y="-1458"/>
                          </a:cubicBezTo>
                          <a:cubicBezTo>
                            <a:pt x="24561" y="-1458"/>
                            <a:pt x="15269" y="1948"/>
                            <a:pt x="8420" y="8760"/>
                          </a:cubicBezTo>
                          <a:cubicBezTo>
                            <a:pt x="1571" y="15586"/>
                            <a:pt x="-1853" y="24818"/>
                            <a:pt x="-1853" y="36455"/>
                          </a:cubicBezTo>
                          <a:cubicBezTo>
                            <a:pt x="-1853" y="48471"/>
                            <a:pt x="1396" y="58003"/>
                            <a:pt x="7895" y="65052"/>
                          </a:cubicBezTo>
                          <a:cubicBezTo>
                            <a:pt x="14393" y="72116"/>
                            <a:pt x="23161" y="75648"/>
                            <a:pt x="34197" y="75648"/>
                          </a:cubicBezTo>
                          <a:cubicBezTo>
                            <a:pt x="44085" y="75648"/>
                            <a:pt x="51908" y="72466"/>
                            <a:pt x="57664" y="66102"/>
                          </a:cubicBezTo>
                          <a:cubicBezTo>
                            <a:pt x="63420" y="59751"/>
                            <a:pt x="66299" y="51114"/>
                            <a:pt x="66299" y="40190"/>
                          </a:cubicBezTo>
                          <a:close/>
                          <a:moveTo>
                            <a:pt x="54219" y="43736"/>
                          </a:moveTo>
                          <a:cubicBezTo>
                            <a:pt x="54135" y="50324"/>
                            <a:pt x="52286" y="55583"/>
                            <a:pt x="48672" y="59513"/>
                          </a:cubicBezTo>
                          <a:cubicBezTo>
                            <a:pt x="45059" y="63458"/>
                            <a:pt x="40276" y="65430"/>
                            <a:pt x="34323" y="65430"/>
                          </a:cubicBezTo>
                          <a:cubicBezTo>
                            <a:pt x="27587" y="65430"/>
                            <a:pt x="22194" y="63528"/>
                            <a:pt x="18147" y="59723"/>
                          </a:cubicBezTo>
                          <a:cubicBezTo>
                            <a:pt x="14099" y="55919"/>
                            <a:pt x="11767" y="50561"/>
                            <a:pt x="11151" y="43652"/>
                          </a:cubicBezTo>
                          <a:lnTo>
                            <a:pt x="54219" y="4373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80" name="Graphic 10">
                  <a:extLst>
                    <a:ext uri="{FF2B5EF4-FFF2-40B4-BE49-F238E27FC236}">
                      <a16:creationId xmlns:a16="http://schemas.microsoft.com/office/drawing/2014/main" id="{02E863E1-E62A-F341-2EAA-3EF5EB16D2A3}"/>
                    </a:ext>
                  </a:extLst>
                </p:cNvPr>
                <p:cNvGrpSpPr/>
                <p:nvPr/>
              </p:nvGrpSpPr>
              <p:grpSpPr>
                <a:xfrm>
                  <a:off x="6831583" y="5508635"/>
                  <a:ext cx="276423" cy="197943"/>
                  <a:chOff x="6831583" y="5508635"/>
                  <a:chExt cx="276423" cy="197943"/>
                </a:xfrm>
                <a:solidFill>
                  <a:srgbClr val="000000"/>
                </a:solidFill>
              </p:grpSpPr>
              <p:sp>
                <p:nvSpPr>
                  <p:cNvPr id="381" name="Freeform: Shape 380">
                    <a:extLst>
                      <a:ext uri="{FF2B5EF4-FFF2-40B4-BE49-F238E27FC236}">
                        <a16:creationId xmlns:a16="http://schemas.microsoft.com/office/drawing/2014/main" id="{9801158D-1AAE-0CC3-AADB-872844B87BAF}"/>
                      </a:ext>
                    </a:extLst>
                  </p:cNvPr>
                  <p:cNvSpPr/>
                  <p:nvPr/>
                </p:nvSpPr>
                <p:spPr>
                  <a:xfrm>
                    <a:off x="6973678" y="5508635"/>
                    <a:ext cx="13445" cy="46997"/>
                  </a:xfrm>
                  <a:custGeom>
                    <a:avLst/>
                    <a:gdLst>
                      <a:gd name="connsiteX0" fmla="*/ 147 w 13445"/>
                      <a:gd name="connsiteY0" fmla="*/ 277 h 46997"/>
                      <a:gd name="connsiteX1" fmla="*/ 147 w 13445"/>
                      <a:gd name="connsiteY1" fmla="*/ 47275 h 46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445" h="46997">
                        <a:moveTo>
                          <a:pt x="147" y="277"/>
                        </a:moveTo>
                        <a:lnTo>
                          <a:pt x="147" y="47275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82" name="Graphic 10">
                    <a:extLst>
                      <a:ext uri="{FF2B5EF4-FFF2-40B4-BE49-F238E27FC236}">
                        <a16:creationId xmlns:a16="http://schemas.microsoft.com/office/drawing/2014/main" id="{03D11B73-E344-39CB-37D2-DF98E8D40D75}"/>
                      </a:ext>
                    </a:extLst>
                  </p:cNvPr>
                  <p:cNvGrpSpPr/>
                  <p:nvPr/>
                </p:nvGrpSpPr>
                <p:grpSpPr>
                  <a:xfrm>
                    <a:off x="6831583" y="5602637"/>
                    <a:ext cx="276423" cy="103940"/>
                    <a:chOff x="6831583" y="5602637"/>
                    <a:chExt cx="276423" cy="103940"/>
                  </a:xfrm>
                  <a:solidFill>
                    <a:srgbClr val="000000"/>
                  </a:solidFill>
                </p:grpSpPr>
                <p:sp>
                  <p:nvSpPr>
                    <p:cNvPr id="383" name="Freeform: Shape 382">
                      <a:extLst>
                        <a:ext uri="{FF2B5EF4-FFF2-40B4-BE49-F238E27FC236}">
                          <a16:creationId xmlns:a16="http://schemas.microsoft.com/office/drawing/2014/main" id="{29340437-2384-1A8B-5468-8ACC52B5B607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6831583" y="5606771"/>
                      <a:ext cx="124077" cy="97897"/>
                    </a:xfrm>
                    <a:custGeom>
                      <a:avLst/>
                      <a:gdLst>
                        <a:gd name="connsiteX0" fmla="*/ -3025 w 124077"/>
                        <a:gd name="connsiteY0" fmla="*/ 95853 h 97897"/>
                        <a:gd name="connsiteX1" fmla="*/ 10358 w 124077"/>
                        <a:gd name="connsiteY1" fmla="*/ 95853 h 97897"/>
                        <a:gd name="connsiteX2" fmla="*/ 30967 w 124077"/>
                        <a:gd name="connsiteY2" fmla="*/ 13103 h 97897"/>
                        <a:gd name="connsiteX3" fmla="*/ 51514 w 124077"/>
                        <a:gd name="connsiteY3" fmla="*/ 95853 h 97897"/>
                        <a:gd name="connsiteX4" fmla="*/ 66430 w 124077"/>
                        <a:gd name="connsiteY4" fmla="*/ 95853 h 97897"/>
                        <a:gd name="connsiteX5" fmla="*/ 87039 w 124077"/>
                        <a:gd name="connsiteY5" fmla="*/ 13103 h 97897"/>
                        <a:gd name="connsiteX6" fmla="*/ 107586 w 124077"/>
                        <a:gd name="connsiteY6" fmla="*/ 95853 h 97897"/>
                        <a:gd name="connsiteX7" fmla="*/ 121052 w 124077"/>
                        <a:gd name="connsiteY7" fmla="*/ 95853 h 97897"/>
                        <a:gd name="connsiteX8" fmla="*/ 96430 w 124077"/>
                        <a:gd name="connsiteY8" fmla="*/ -2045 h 97897"/>
                        <a:gd name="connsiteX9" fmla="*/ 79749 w 124077"/>
                        <a:gd name="connsiteY9" fmla="*/ -2045 h 97897"/>
                        <a:gd name="connsiteX10" fmla="*/ 59077 w 124077"/>
                        <a:gd name="connsiteY10" fmla="*/ 82928 h 97897"/>
                        <a:gd name="connsiteX11" fmla="*/ 38194 w 124077"/>
                        <a:gd name="connsiteY11" fmla="*/ -2045 h 97897"/>
                        <a:gd name="connsiteX12" fmla="*/ 21513 w 124077"/>
                        <a:gd name="connsiteY12" fmla="*/ -2045 h 97897"/>
                        <a:gd name="connsiteX13" fmla="*/ -3025 w 124077"/>
                        <a:gd name="connsiteY13" fmla="*/ 95853 h 978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24077" h="97897">
                          <a:moveTo>
                            <a:pt x="-3025" y="95853"/>
                          </a:moveTo>
                          <a:lnTo>
                            <a:pt x="10358" y="95853"/>
                          </a:lnTo>
                          <a:lnTo>
                            <a:pt x="30967" y="13103"/>
                          </a:lnTo>
                          <a:lnTo>
                            <a:pt x="51514" y="95853"/>
                          </a:lnTo>
                          <a:lnTo>
                            <a:pt x="66430" y="95853"/>
                          </a:lnTo>
                          <a:lnTo>
                            <a:pt x="87039" y="13103"/>
                          </a:lnTo>
                          <a:lnTo>
                            <a:pt x="107586" y="95853"/>
                          </a:lnTo>
                          <a:lnTo>
                            <a:pt x="121052" y="95853"/>
                          </a:lnTo>
                          <a:lnTo>
                            <a:pt x="96430" y="-2045"/>
                          </a:lnTo>
                          <a:lnTo>
                            <a:pt x="79749" y="-2045"/>
                          </a:lnTo>
                          <a:lnTo>
                            <a:pt x="59077" y="82928"/>
                          </a:lnTo>
                          <a:lnTo>
                            <a:pt x="38194" y="-2045"/>
                          </a:lnTo>
                          <a:lnTo>
                            <a:pt x="21513" y="-2045"/>
                          </a:lnTo>
                          <a:lnTo>
                            <a:pt x="-3025" y="9585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4" name="Freeform: Shape 383">
                      <a:extLst>
                        <a:ext uri="{FF2B5EF4-FFF2-40B4-BE49-F238E27FC236}">
                          <a16:creationId xmlns:a16="http://schemas.microsoft.com/office/drawing/2014/main" id="{A8A30A80-DF8D-7FEF-40DA-1B1A0652FB7E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6959571" y="5629472"/>
                      <a:ext cx="68152" cy="77105"/>
                    </a:xfrm>
                    <a:custGeom>
                      <a:avLst/>
                      <a:gdLst>
                        <a:gd name="connsiteX0" fmla="*/ 66326 w 68152"/>
                        <a:gd name="connsiteY0" fmla="*/ 40190 h 77105"/>
                        <a:gd name="connsiteX1" fmla="*/ 66326 w 68152"/>
                        <a:gd name="connsiteY1" fmla="*/ 34294 h 77105"/>
                        <a:gd name="connsiteX2" fmla="*/ 10779 w 68152"/>
                        <a:gd name="connsiteY2" fmla="*/ 34294 h 77105"/>
                        <a:gd name="connsiteX3" fmla="*/ 18300 w 68152"/>
                        <a:gd name="connsiteY3" fmla="*/ 15306 h 77105"/>
                        <a:gd name="connsiteX4" fmla="*/ 37040 w 68152"/>
                        <a:gd name="connsiteY4" fmla="*/ 8781 h 77105"/>
                        <a:gd name="connsiteX5" fmla="*/ 50527 w 68152"/>
                        <a:gd name="connsiteY5" fmla="*/ 10481 h 77105"/>
                        <a:gd name="connsiteX6" fmla="*/ 63511 w 68152"/>
                        <a:gd name="connsiteY6" fmla="*/ 15600 h 77105"/>
                        <a:gd name="connsiteX7" fmla="*/ 63511 w 68152"/>
                        <a:gd name="connsiteY7" fmla="*/ 4186 h 77105"/>
                        <a:gd name="connsiteX8" fmla="*/ 50170 w 68152"/>
                        <a:gd name="connsiteY8" fmla="*/ -10 h 77105"/>
                        <a:gd name="connsiteX9" fmla="*/ 36325 w 68152"/>
                        <a:gd name="connsiteY9" fmla="*/ -1458 h 77105"/>
                        <a:gd name="connsiteX10" fmla="*/ 8447 w 68152"/>
                        <a:gd name="connsiteY10" fmla="*/ 8760 h 77105"/>
                        <a:gd name="connsiteX11" fmla="*/ -1826 w 68152"/>
                        <a:gd name="connsiteY11" fmla="*/ 36455 h 77105"/>
                        <a:gd name="connsiteX12" fmla="*/ 7922 w 68152"/>
                        <a:gd name="connsiteY12" fmla="*/ 65052 h 77105"/>
                        <a:gd name="connsiteX13" fmla="*/ 34225 w 68152"/>
                        <a:gd name="connsiteY13" fmla="*/ 75648 h 77105"/>
                        <a:gd name="connsiteX14" fmla="*/ 57691 w 68152"/>
                        <a:gd name="connsiteY14" fmla="*/ 66102 h 77105"/>
                        <a:gd name="connsiteX15" fmla="*/ 66326 w 68152"/>
                        <a:gd name="connsiteY15" fmla="*/ 40190 h 77105"/>
                        <a:gd name="connsiteX16" fmla="*/ 54246 w 68152"/>
                        <a:gd name="connsiteY16" fmla="*/ 43736 h 77105"/>
                        <a:gd name="connsiteX17" fmla="*/ 48700 w 68152"/>
                        <a:gd name="connsiteY17" fmla="*/ 59513 h 77105"/>
                        <a:gd name="connsiteX18" fmla="*/ 34351 w 68152"/>
                        <a:gd name="connsiteY18" fmla="*/ 65430 h 77105"/>
                        <a:gd name="connsiteX19" fmla="*/ 18174 w 68152"/>
                        <a:gd name="connsiteY19" fmla="*/ 59723 h 77105"/>
                        <a:gd name="connsiteX20" fmla="*/ 11178 w 68152"/>
                        <a:gd name="connsiteY20" fmla="*/ 43652 h 77105"/>
                        <a:gd name="connsiteX21" fmla="*/ 54246 w 68152"/>
                        <a:gd name="connsiteY21" fmla="*/ 43736 h 77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68152" h="77105">
                          <a:moveTo>
                            <a:pt x="66326" y="40190"/>
                          </a:moveTo>
                          <a:lnTo>
                            <a:pt x="66326" y="34294"/>
                          </a:lnTo>
                          <a:lnTo>
                            <a:pt x="10779" y="34294"/>
                          </a:lnTo>
                          <a:cubicBezTo>
                            <a:pt x="11311" y="25986"/>
                            <a:pt x="13818" y="19656"/>
                            <a:pt x="18300" y="15306"/>
                          </a:cubicBezTo>
                          <a:cubicBezTo>
                            <a:pt x="22782" y="10956"/>
                            <a:pt x="29029" y="8781"/>
                            <a:pt x="37040" y="8781"/>
                          </a:cubicBezTo>
                          <a:cubicBezTo>
                            <a:pt x="41676" y="8781"/>
                            <a:pt x="46172" y="9348"/>
                            <a:pt x="50527" y="10481"/>
                          </a:cubicBezTo>
                          <a:cubicBezTo>
                            <a:pt x="54883" y="11614"/>
                            <a:pt x="59211" y="13320"/>
                            <a:pt x="63511" y="15600"/>
                          </a:cubicBezTo>
                          <a:lnTo>
                            <a:pt x="63511" y="4186"/>
                          </a:lnTo>
                          <a:cubicBezTo>
                            <a:pt x="59169" y="2354"/>
                            <a:pt x="54722" y="955"/>
                            <a:pt x="50170" y="-10"/>
                          </a:cubicBezTo>
                          <a:cubicBezTo>
                            <a:pt x="45618" y="-975"/>
                            <a:pt x="41003" y="-1458"/>
                            <a:pt x="36325" y="-1458"/>
                          </a:cubicBezTo>
                          <a:cubicBezTo>
                            <a:pt x="24589" y="-1458"/>
                            <a:pt x="15296" y="1948"/>
                            <a:pt x="8447" y="8760"/>
                          </a:cubicBezTo>
                          <a:cubicBezTo>
                            <a:pt x="1598" y="15586"/>
                            <a:pt x="-1826" y="24818"/>
                            <a:pt x="-1826" y="36455"/>
                          </a:cubicBezTo>
                          <a:cubicBezTo>
                            <a:pt x="-1826" y="48471"/>
                            <a:pt x="1423" y="58003"/>
                            <a:pt x="7922" y="65052"/>
                          </a:cubicBezTo>
                          <a:cubicBezTo>
                            <a:pt x="14420" y="72116"/>
                            <a:pt x="23188" y="75648"/>
                            <a:pt x="34225" y="75648"/>
                          </a:cubicBezTo>
                          <a:cubicBezTo>
                            <a:pt x="44113" y="75648"/>
                            <a:pt x="51935" y="72466"/>
                            <a:pt x="57691" y="66102"/>
                          </a:cubicBezTo>
                          <a:cubicBezTo>
                            <a:pt x="63448" y="59751"/>
                            <a:pt x="66326" y="51114"/>
                            <a:pt x="66326" y="40190"/>
                          </a:cubicBezTo>
                          <a:close/>
                          <a:moveTo>
                            <a:pt x="54246" y="43736"/>
                          </a:moveTo>
                          <a:cubicBezTo>
                            <a:pt x="54162" y="50324"/>
                            <a:pt x="52313" y="55583"/>
                            <a:pt x="48700" y="59513"/>
                          </a:cubicBezTo>
                          <a:cubicBezTo>
                            <a:pt x="45086" y="63458"/>
                            <a:pt x="40303" y="65430"/>
                            <a:pt x="34351" y="65430"/>
                          </a:cubicBezTo>
                          <a:cubicBezTo>
                            <a:pt x="27614" y="65430"/>
                            <a:pt x="22222" y="63528"/>
                            <a:pt x="18174" y="59723"/>
                          </a:cubicBezTo>
                          <a:cubicBezTo>
                            <a:pt x="14126" y="55919"/>
                            <a:pt x="11794" y="50561"/>
                            <a:pt x="11178" y="43652"/>
                          </a:cubicBezTo>
                          <a:lnTo>
                            <a:pt x="54246" y="4373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5" name="Freeform: Shape 384">
                      <a:extLst>
                        <a:ext uri="{FF2B5EF4-FFF2-40B4-BE49-F238E27FC236}">
                          <a16:creationId xmlns:a16="http://schemas.microsoft.com/office/drawing/2014/main" id="{7B719777-B7AE-733A-6707-5ABF33A21F10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042292" y="5602637"/>
                      <a:ext cx="65715" cy="103940"/>
                    </a:xfrm>
                    <a:custGeom>
                      <a:avLst/>
                      <a:gdLst>
                        <a:gd name="connsiteX0" fmla="*/ 51873 w 65715"/>
                        <a:gd name="connsiteY0" fmla="*/ 62104 h 103940"/>
                        <a:gd name="connsiteX1" fmla="*/ 51873 w 65715"/>
                        <a:gd name="connsiteY1" fmla="*/ 101842 h 103940"/>
                        <a:gd name="connsiteX2" fmla="*/ 63953 w 65715"/>
                        <a:gd name="connsiteY2" fmla="*/ 101842 h 103940"/>
                        <a:gd name="connsiteX3" fmla="*/ 63953 w 65715"/>
                        <a:gd name="connsiteY3" fmla="*/ -189 h 103940"/>
                        <a:gd name="connsiteX4" fmla="*/ 51873 w 65715"/>
                        <a:gd name="connsiteY4" fmla="*/ -189 h 103940"/>
                        <a:gd name="connsiteX5" fmla="*/ 51873 w 65715"/>
                        <a:gd name="connsiteY5" fmla="*/ 10826 h 103940"/>
                        <a:gd name="connsiteX6" fmla="*/ 42251 w 65715"/>
                        <a:gd name="connsiteY6" fmla="*/ 1091 h 103940"/>
                        <a:gd name="connsiteX7" fmla="*/ 28301 w 65715"/>
                        <a:gd name="connsiteY7" fmla="*/ -2098 h 103940"/>
                        <a:gd name="connsiteX8" fmla="*/ 6599 w 65715"/>
                        <a:gd name="connsiteY8" fmla="*/ 8518 h 103940"/>
                        <a:gd name="connsiteX9" fmla="*/ -1762 w 65715"/>
                        <a:gd name="connsiteY9" fmla="*/ 36465 h 103940"/>
                        <a:gd name="connsiteX10" fmla="*/ 6599 w 65715"/>
                        <a:gd name="connsiteY10" fmla="*/ 64391 h 103940"/>
                        <a:gd name="connsiteX11" fmla="*/ 28301 w 65715"/>
                        <a:gd name="connsiteY11" fmla="*/ 75007 h 103940"/>
                        <a:gd name="connsiteX12" fmla="*/ 42251 w 65715"/>
                        <a:gd name="connsiteY12" fmla="*/ 71818 h 103940"/>
                        <a:gd name="connsiteX13" fmla="*/ 51873 w 65715"/>
                        <a:gd name="connsiteY13" fmla="*/ 62104 h 103940"/>
                        <a:gd name="connsiteX14" fmla="*/ 10717 w 65715"/>
                        <a:gd name="connsiteY14" fmla="*/ 36465 h 103940"/>
                        <a:gd name="connsiteX15" fmla="*/ 16200 w 65715"/>
                        <a:gd name="connsiteY15" fmla="*/ 15589 h 103940"/>
                        <a:gd name="connsiteX16" fmla="*/ 31263 w 65715"/>
                        <a:gd name="connsiteY16" fmla="*/ 8015 h 103940"/>
                        <a:gd name="connsiteX17" fmla="*/ 46348 w 65715"/>
                        <a:gd name="connsiteY17" fmla="*/ 15589 h 103940"/>
                        <a:gd name="connsiteX18" fmla="*/ 51873 w 65715"/>
                        <a:gd name="connsiteY18" fmla="*/ 36465 h 103940"/>
                        <a:gd name="connsiteX19" fmla="*/ 46348 w 65715"/>
                        <a:gd name="connsiteY19" fmla="*/ 57341 h 103940"/>
                        <a:gd name="connsiteX20" fmla="*/ 31263 w 65715"/>
                        <a:gd name="connsiteY20" fmla="*/ 64916 h 103940"/>
                        <a:gd name="connsiteX21" fmla="*/ 16200 w 65715"/>
                        <a:gd name="connsiteY21" fmla="*/ 57341 h 103940"/>
                        <a:gd name="connsiteX22" fmla="*/ 10717 w 65715"/>
                        <a:gd name="connsiteY22" fmla="*/ 36465 h 1039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65715" h="103940">
                          <a:moveTo>
                            <a:pt x="51873" y="62104"/>
                          </a:moveTo>
                          <a:lnTo>
                            <a:pt x="51873" y="101842"/>
                          </a:lnTo>
                          <a:lnTo>
                            <a:pt x="63953" y="101842"/>
                          </a:lnTo>
                          <a:lnTo>
                            <a:pt x="63953" y="-189"/>
                          </a:lnTo>
                          <a:lnTo>
                            <a:pt x="51873" y="-189"/>
                          </a:lnTo>
                          <a:lnTo>
                            <a:pt x="51873" y="10826"/>
                          </a:lnTo>
                          <a:cubicBezTo>
                            <a:pt x="49338" y="6462"/>
                            <a:pt x="46131" y="3217"/>
                            <a:pt x="42251" y="1091"/>
                          </a:cubicBezTo>
                          <a:cubicBezTo>
                            <a:pt x="38385" y="-1035"/>
                            <a:pt x="33735" y="-2098"/>
                            <a:pt x="28301" y="-2098"/>
                          </a:cubicBezTo>
                          <a:cubicBezTo>
                            <a:pt x="19421" y="-2098"/>
                            <a:pt x="12188" y="1441"/>
                            <a:pt x="6599" y="8518"/>
                          </a:cubicBezTo>
                          <a:cubicBezTo>
                            <a:pt x="1025" y="15610"/>
                            <a:pt x="-1762" y="24926"/>
                            <a:pt x="-1762" y="36465"/>
                          </a:cubicBezTo>
                          <a:cubicBezTo>
                            <a:pt x="-1762" y="48005"/>
                            <a:pt x="1025" y="57313"/>
                            <a:pt x="6599" y="64391"/>
                          </a:cubicBezTo>
                          <a:cubicBezTo>
                            <a:pt x="12188" y="71469"/>
                            <a:pt x="19421" y="75007"/>
                            <a:pt x="28301" y="75007"/>
                          </a:cubicBezTo>
                          <a:cubicBezTo>
                            <a:pt x="33735" y="75007"/>
                            <a:pt x="38385" y="73944"/>
                            <a:pt x="42251" y="71818"/>
                          </a:cubicBezTo>
                          <a:cubicBezTo>
                            <a:pt x="46131" y="69706"/>
                            <a:pt x="49338" y="66468"/>
                            <a:pt x="51873" y="62104"/>
                          </a:cubicBezTo>
                          <a:close/>
                          <a:moveTo>
                            <a:pt x="10717" y="36465"/>
                          </a:moveTo>
                          <a:cubicBezTo>
                            <a:pt x="10717" y="27597"/>
                            <a:pt x="12545" y="20638"/>
                            <a:pt x="16200" y="15589"/>
                          </a:cubicBezTo>
                          <a:cubicBezTo>
                            <a:pt x="19856" y="10540"/>
                            <a:pt x="24877" y="8015"/>
                            <a:pt x="31263" y="8015"/>
                          </a:cubicBezTo>
                          <a:cubicBezTo>
                            <a:pt x="37650" y="8015"/>
                            <a:pt x="42678" y="10540"/>
                            <a:pt x="46348" y="15589"/>
                          </a:cubicBezTo>
                          <a:cubicBezTo>
                            <a:pt x="50031" y="20638"/>
                            <a:pt x="51873" y="27597"/>
                            <a:pt x="51873" y="36465"/>
                          </a:cubicBezTo>
                          <a:cubicBezTo>
                            <a:pt x="51873" y="45333"/>
                            <a:pt x="50031" y="52292"/>
                            <a:pt x="46348" y="57341"/>
                          </a:cubicBezTo>
                          <a:cubicBezTo>
                            <a:pt x="42678" y="62391"/>
                            <a:pt x="37650" y="64916"/>
                            <a:pt x="31263" y="64916"/>
                          </a:cubicBezTo>
                          <a:cubicBezTo>
                            <a:pt x="24877" y="64916"/>
                            <a:pt x="19856" y="62391"/>
                            <a:pt x="16200" y="57341"/>
                          </a:cubicBezTo>
                          <a:cubicBezTo>
                            <a:pt x="12545" y="52292"/>
                            <a:pt x="10717" y="45333"/>
                            <a:pt x="10717" y="36465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86" name="Graphic 10">
                  <a:extLst>
                    <a:ext uri="{FF2B5EF4-FFF2-40B4-BE49-F238E27FC236}">
                      <a16:creationId xmlns:a16="http://schemas.microsoft.com/office/drawing/2014/main" id="{61B9747C-E131-FA12-02EC-C28DDB8D802C}"/>
                    </a:ext>
                  </a:extLst>
                </p:cNvPr>
                <p:cNvGrpSpPr/>
                <p:nvPr/>
              </p:nvGrpSpPr>
              <p:grpSpPr>
                <a:xfrm>
                  <a:off x="7239097" y="5508635"/>
                  <a:ext cx="308236" cy="197943"/>
                  <a:chOff x="7239097" y="5508635"/>
                  <a:chExt cx="308236" cy="197943"/>
                </a:xfrm>
                <a:solidFill>
                  <a:srgbClr val="000000"/>
                </a:solidFill>
              </p:grpSpPr>
              <p:sp>
                <p:nvSpPr>
                  <p:cNvPr id="387" name="Freeform: Shape 386">
                    <a:extLst>
                      <a:ext uri="{FF2B5EF4-FFF2-40B4-BE49-F238E27FC236}">
                        <a16:creationId xmlns:a16="http://schemas.microsoft.com/office/drawing/2014/main" id="{A9084B17-A49F-51DD-FC2F-49A9CD950AAD}"/>
                      </a:ext>
                    </a:extLst>
                  </p:cNvPr>
                  <p:cNvSpPr/>
                  <p:nvPr/>
                </p:nvSpPr>
                <p:spPr>
                  <a:xfrm>
                    <a:off x="7393408" y="5508635"/>
                    <a:ext cx="13445" cy="46997"/>
                  </a:xfrm>
                  <a:custGeom>
                    <a:avLst/>
                    <a:gdLst>
                      <a:gd name="connsiteX0" fmla="*/ 178 w 13445"/>
                      <a:gd name="connsiteY0" fmla="*/ 277 h 46997"/>
                      <a:gd name="connsiteX1" fmla="*/ 178 w 13445"/>
                      <a:gd name="connsiteY1" fmla="*/ 47275 h 46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445" h="46997">
                        <a:moveTo>
                          <a:pt x="178" y="277"/>
                        </a:moveTo>
                        <a:lnTo>
                          <a:pt x="178" y="47275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88" name="Graphic 10">
                    <a:extLst>
                      <a:ext uri="{FF2B5EF4-FFF2-40B4-BE49-F238E27FC236}">
                        <a16:creationId xmlns:a16="http://schemas.microsoft.com/office/drawing/2014/main" id="{75F076A0-071F-EB2D-8C73-AE81D6653AAC}"/>
                      </a:ext>
                    </a:extLst>
                  </p:cNvPr>
                  <p:cNvGrpSpPr/>
                  <p:nvPr/>
                </p:nvGrpSpPr>
                <p:grpSpPr>
                  <a:xfrm>
                    <a:off x="7239097" y="5602637"/>
                    <a:ext cx="308236" cy="103940"/>
                    <a:chOff x="7239097" y="5602637"/>
                    <a:chExt cx="308236" cy="103940"/>
                  </a:xfrm>
                  <a:solidFill>
                    <a:srgbClr val="000000"/>
                  </a:solidFill>
                </p:grpSpPr>
                <p:sp>
                  <p:nvSpPr>
                    <p:cNvPr id="389" name="Freeform: Shape 388">
                      <a:extLst>
                        <a:ext uri="{FF2B5EF4-FFF2-40B4-BE49-F238E27FC236}">
                          <a16:creationId xmlns:a16="http://schemas.microsoft.com/office/drawing/2014/main" id="{9731E1CB-B39B-2E78-E715-DD868AF1A4A7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239097" y="5606771"/>
                      <a:ext cx="82921" cy="97897"/>
                    </a:xfrm>
                    <a:custGeom>
                      <a:avLst/>
                      <a:gdLst>
                        <a:gd name="connsiteX0" fmla="*/ -1784 w 82921"/>
                        <a:gd name="connsiteY0" fmla="*/ 95853 h 97897"/>
                        <a:gd name="connsiteX1" fmla="*/ 81137 w 82921"/>
                        <a:gd name="connsiteY1" fmla="*/ 95853 h 97897"/>
                        <a:gd name="connsiteX2" fmla="*/ 81137 w 82921"/>
                        <a:gd name="connsiteY2" fmla="*/ 84691 h 97897"/>
                        <a:gd name="connsiteX3" fmla="*/ 46346 w 82921"/>
                        <a:gd name="connsiteY3" fmla="*/ 84691 h 97897"/>
                        <a:gd name="connsiteX4" fmla="*/ 46346 w 82921"/>
                        <a:gd name="connsiteY4" fmla="*/ -2045 h 97897"/>
                        <a:gd name="connsiteX5" fmla="*/ 33027 w 82921"/>
                        <a:gd name="connsiteY5" fmla="*/ -2045 h 97897"/>
                        <a:gd name="connsiteX6" fmla="*/ 33027 w 82921"/>
                        <a:gd name="connsiteY6" fmla="*/ 84691 h 97897"/>
                        <a:gd name="connsiteX7" fmla="*/ -1784 w 82921"/>
                        <a:gd name="connsiteY7" fmla="*/ 84691 h 97897"/>
                        <a:gd name="connsiteX8" fmla="*/ -1784 w 82921"/>
                        <a:gd name="connsiteY8" fmla="*/ 95853 h 978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2921" h="97897">
                          <a:moveTo>
                            <a:pt x="-1784" y="95853"/>
                          </a:moveTo>
                          <a:lnTo>
                            <a:pt x="81137" y="95853"/>
                          </a:lnTo>
                          <a:lnTo>
                            <a:pt x="81137" y="84691"/>
                          </a:lnTo>
                          <a:lnTo>
                            <a:pt x="46346" y="84691"/>
                          </a:lnTo>
                          <a:lnTo>
                            <a:pt x="46346" y="-2045"/>
                          </a:lnTo>
                          <a:lnTo>
                            <a:pt x="33027" y="-2045"/>
                          </a:lnTo>
                          <a:lnTo>
                            <a:pt x="33027" y="84691"/>
                          </a:lnTo>
                          <a:lnTo>
                            <a:pt x="-1784" y="84691"/>
                          </a:lnTo>
                          <a:lnTo>
                            <a:pt x="-1784" y="9585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0" name="Freeform: Shape 389">
                      <a:extLst>
                        <a:ext uri="{FF2B5EF4-FFF2-40B4-BE49-F238E27FC236}">
                          <a16:creationId xmlns:a16="http://schemas.microsoft.com/office/drawing/2014/main" id="{6A265B76-6AA9-3E92-6411-620FBA489534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333833" y="5602637"/>
                      <a:ext cx="61597" cy="102030"/>
                    </a:xfrm>
                    <a:custGeom>
                      <a:avLst/>
                      <a:gdLst>
                        <a:gd name="connsiteX0" fmla="*/ 59727 w 61597"/>
                        <a:gd name="connsiteY0" fmla="*/ 42189 h 102030"/>
                        <a:gd name="connsiteX1" fmla="*/ 59727 w 61597"/>
                        <a:gd name="connsiteY1" fmla="*/ -2144 h 102030"/>
                        <a:gd name="connsiteX2" fmla="*/ 47647 w 61597"/>
                        <a:gd name="connsiteY2" fmla="*/ -2144 h 102030"/>
                        <a:gd name="connsiteX3" fmla="*/ 47647 w 61597"/>
                        <a:gd name="connsiteY3" fmla="*/ 41791 h 102030"/>
                        <a:gd name="connsiteX4" fmla="*/ 43571 w 61597"/>
                        <a:gd name="connsiteY4" fmla="*/ 57380 h 102030"/>
                        <a:gd name="connsiteX5" fmla="*/ 31365 w 61597"/>
                        <a:gd name="connsiteY5" fmla="*/ 62562 h 102030"/>
                        <a:gd name="connsiteX6" fmla="*/ 15924 w 61597"/>
                        <a:gd name="connsiteY6" fmla="*/ 56331 h 102030"/>
                        <a:gd name="connsiteX7" fmla="*/ 10272 w 61597"/>
                        <a:gd name="connsiteY7" fmla="*/ 39357 h 102030"/>
                        <a:gd name="connsiteX8" fmla="*/ 10272 w 61597"/>
                        <a:gd name="connsiteY8" fmla="*/ -2144 h 102030"/>
                        <a:gd name="connsiteX9" fmla="*/ -1871 w 61597"/>
                        <a:gd name="connsiteY9" fmla="*/ -2144 h 102030"/>
                        <a:gd name="connsiteX10" fmla="*/ -1871 w 61597"/>
                        <a:gd name="connsiteY10" fmla="*/ 99887 h 102030"/>
                        <a:gd name="connsiteX11" fmla="*/ 10272 w 61597"/>
                        <a:gd name="connsiteY11" fmla="*/ 99887 h 102030"/>
                        <a:gd name="connsiteX12" fmla="*/ 10272 w 61597"/>
                        <a:gd name="connsiteY12" fmla="*/ 59876 h 102030"/>
                        <a:gd name="connsiteX13" fmla="*/ 20483 w 61597"/>
                        <a:gd name="connsiteY13" fmla="*/ 69780 h 102030"/>
                        <a:gd name="connsiteX14" fmla="*/ 34054 w 61597"/>
                        <a:gd name="connsiteY14" fmla="*/ 73053 h 102030"/>
                        <a:gd name="connsiteX15" fmla="*/ 53214 w 61597"/>
                        <a:gd name="connsiteY15" fmla="*/ 65227 h 102030"/>
                        <a:gd name="connsiteX16" fmla="*/ 59727 w 61597"/>
                        <a:gd name="connsiteY16" fmla="*/ 42189 h 102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61597" h="102030">
                          <a:moveTo>
                            <a:pt x="59727" y="42189"/>
                          </a:moveTo>
                          <a:lnTo>
                            <a:pt x="59727" y="-2144"/>
                          </a:lnTo>
                          <a:lnTo>
                            <a:pt x="47647" y="-2144"/>
                          </a:lnTo>
                          <a:lnTo>
                            <a:pt x="47647" y="41791"/>
                          </a:lnTo>
                          <a:cubicBezTo>
                            <a:pt x="47647" y="48742"/>
                            <a:pt x="46288" y="53939"/>
                            <a:pt x="43571" y="57380"/>
                          </a:cubicBezTo>
                          <a:cubicBezTo>
                            <a:pt x="40854" y="60835"/>
                            <a:pt x="36785" y="62562"/>
                            <a:pt x="31365" y="62562"/>
                          </a:cubicBezTo>
                          <a:cubicBezTo>
                            <a:pt x="24838" y="62562"/>
                            <a:pt x="19691" y="60485"/>
                            <a:pt x="15924" y="56331"/>
                          </a:cubicBezTo>
                          <a:cubicBezTo>
                            <a:pt x="12156" y="52190"/>
                            <a:pt x="10272" y="46533"/>
                            <a:pt x="10272" y="39357"/>
                          </a:cubicBezTo>
                          <a:lnTo>
                            <a:pt x="10272" y="-2144"/>
                          </a:lnTo>
                          <a:lnTo>
                            <a:pt x="-1871" y="-2144"/>
                          </a:lnTo>
                          <a:lnTo>
                            <a:pt x="-1871" y="99887"/>
                          </a:lnTo>
                          <a:lnTo>
                            <a:pt x="10272" y="99887"/>
                          </a:lnTo>
                          <a:lnTo>
                            <a:pt x="10272" y="59876"/>
                          </a:lnTo>
                          <a:cubicBezTo>
                            <a:pt x="13172" y="64297"/>
                            <a:pt x="16575" y="67598"/>
                            <a:pt x="20483" y="69780"/>
                          </a:cubicBezTo>
                          <a:cubicBezTo>
                            <a:pt x="24404" y="71962"/>
                            <a:pt x="28928" y="73053"/>
                            <a:pt x="34054" y="73053"/>
                          </a:cubicBezTo>
                          <a:cubicBezTo>
                            <a:pt x="42500" y="73053"/>
                            <a:pt x="48886" y="70444"/>
                            <a:pt x="53214" y="65227"/>
                          </a:cubicBezTo>
                          <a:cubicBezTo>
                            <a:pt x="57556" y="60009"/>
                            <a:pt x="59727" y="52330"/>
                            <a:pt x="59727" y="42189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1" name="Freeform: Shape 390">
                      <a:extLst>
                        <a:ext uri="{FF2B5EF4-FFF2-40B4-BE49-F238E27FC236}">
                          <a16:creationId xmlns:a16="http://schemas.microsoft.com/office/drawing/2014/main" id="{81CAA20F-6973-7B98-1339-06BE7E71B485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418272" y="5629472"/>
                      <a:ext cx="61576" cy="77105"/>
                    </a:xfrm>
                    <a:custGeom>
                      <a:avLst/>
                      <a:gdLst>
                        <a:gd name="connsiteX0" fmla="*/ -1827 w 61576"/>
                        <a:gd name="connsiteY0" fmla="*/ 29427 h 77105"/>
                        <a:gd name="connsiteX1" fmla="*/ -1827 w 61576"/>
                        <a:gd name="connsiteY1" fmla="*/ 73886 h 77105"/>
                        <a:gd name="connsiteX2" fmla="*/ 10253 w 61576"/>
                        <a:gd name="connsiteY2" fmla="*/ 73886 h 77105"/>
                        <a:gd name="connsiteX3" fmla="*/ 10253 w 61576"/>
                        <a:gd name="connsiteY3" fmla="*/ 29888 h 77105"/>
                        <a:gd name="connsiteX4" fmla="*/ 14308 w 61576"/>
                        <a:gd name="connsiteY4" fmla="*/ 14236 h 77105"/>
                        <a:gd name="connsiteX5" fmla="*/ 26535 w 61576"/>
                        <a:gd name="connsiteY5" fmla="*/ 9033 h 77105"/>
                        <a:gd name="connsiteX6" fmla="*/ 41976 w 61576"/>
                        <a:gd name="connsiteY6" fmla="*/ 15264 h 77105"/>
                        <a:gd name="connsiteX7" fmla="*/ 47669 w 61576"/>
                        <a:gd name="connsiteY7" fmla="*/ 32259 h 77105"/>
                        <a:gd name="connsiteX8" fmla="*/ 47669 w 61576"/>
                        <a:gd name="connsiteY8" fmla="*/ 73886 h 77105"/>
                        <a:gd name="connsiteX9" fmla="*/ 59749 w 61576"/>
                        <a:gd name="connsiteY9" fmla="*/ 73886 h 77105"/>
                        <a:gd name="connsiteX10" fmla="*/ 59749 w 61576"/>
                        <a:gd name="connsiteY10" fmla="*/ 452 h 77105"/>
                        <a:gd name="connsiteX11" fmla="*/ 47669 w 61576"/>
                        <a:gd name="connsiteY11" fmla="*/ 452 h 77105"/>
                        <a:gd name="connsiteX12" fmla="*/ 47669 w 61576"/>
                        <a:gd name="connsiteY12" fmla="*/ 11740 h 77105"/>
                        <a:gd name="connsiteX13" fmla="*/ 37459 w 61576"/>
                        <a:gd name="connsiteY13" fmla="*/ 1795 h 77105"/>
                        <a:gd name="connsiteX14" fmla="*/ 23972 w 61576"/>
                        <a:gd name="connsiteY14" fmla="*/ -1458 h 77105"/>
                        <a:gd name="connsiteX15" fmla="*/ 4728 w 61576"/>
                        <a:gd name="connsiteY15" fmla="*/ 6410 h 77105"/>
                        <a:gd name="connsiteX16" fmla="*/ -1827 w 61576"/>
                        <a:gd name="connsiteY16" fmla="*/ 29427 h 77105"/>
                        <a:gd name="connsiteX17" fmla="*/ 28573 w 61576"/>
                        <a:gd name="connsiteY17" fmla="*/ 75648 h 77105"/>
                        <a:gd name="connsiteX18" fmla="*/ 28573 w 61576"/>
                        <a:gd name="connsiteY18" fmla="*/ 75648 h 77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61576" h="77105">
                          <a:moveTo>
                            <a:pt x="-1827" y="29427"/>
                          </a:moveTo>
                          <a:lnTo>
                            <a:pt x="-1827" y="73886"/>
                          </a:lnTo>
                          <a:lnTo>
                            <a:pt x="10253" y="73886"/>
                          </a:lnTo>
                          <a:lnTo>
                            <a:pt x="10253" y="29888"/>
                          </a:lnTo>
                          <a:cubicBezTo>
                            <a:pt x="10253" y="22937"/>
                            <a:pt x="11605" y="17719"/>
                            <a:pt x="14308" y="14236"/>
                          </a:cubicBezTo>
                          <a:cubicBezTo>
                            <a:pt x="17025" y="10767"/>
                            <a:pt x="21100" y="9033"/>
                            <a:pt x="26535" y="9033"/>
                          </a:cubicBezTo>
                          <a:cubicBezTo>
                            <a:pt x="33047" y="9033"/>
                            <a:pt x="38195" y="11110"/>
                            <a:pt x="41976" y="15264"/>
                          </a:cubicBezTo>
                          <a:cubicBezTo>
                            <a:pt x="45772" y="19419"/>
                            <a:pt x="47669" y="25084"/>
                            <a:pt x="47669" y="32259"/>
                          </a:cubicBezTo>
                          <a:lnTo>
                            <a:pt x="47669" y="73886"/>
                          </a:lnTo>
                          <a:lnTo>
                            <a:pt x="59749" y="73886"/>
                          </a:lnTo>
                          <a:lnTo>
                            <a:pt x="59749" y="452"/>
                          </a:lnTo>
                          <a:lnTo>
                            <a:pt x="47669" y="452"/>
                          </a:lnTo>
                          <a:lnTo>
                            <a:pt x="47669" y="11740"/>
                          </a:lnTo>
                          <a:cubicBezTo>
                            <a:pt x="44742" y="7278"/>
                            <a:pt x="41339" y="3963"/>
                            <a:pt x="37459" y="1795"/>
                          </a:cubicBezTo>
                          <a:cubicBezTo>
                            <a:pt x="33594" y="-373"/>
                            <a:pt x="29098" y="-1458"/>
                            <a:pt x="23972" y="-1458"/>
                          </a:cubicBezTo>
                          <a:cubicBezTo>
                            <a:pt x="15526" y="-1458"/>
                            <a:pt x="9112" y="1165"/>
                            <a:pt x="4728" y="6410"/>
                          </a:cubicBezTo>
                          <a:cubicBezTo>
                            <a:pt x="358" y="11656"/>
                            <a:pt x="-1827" y="19328"/>
                            <a:pt x="-1827" y="29427"/>
                          </a:cubicBezTo>
                          <a:close/>
                          <a:moveTo>
                            <a:pt x="28573" y="75648"/>
                          </a:moveTo>
                          <a:lnTo>
                            <a:pt x="28573" y="7564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2" name="Freeform: Shape 391">
                      <a:extLst>
                        <a:ext uri="{FF2B5EF4-FFF2-40B4-BE49-F238E27FC236}">
                          <a16:creationId xmlns:a16="http://schemas.microsoft.com/office/drawing/2014/main" id="{5182514C-448A-7729-DB49-7891821BD322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04266" y="5629472"/>
                      <a:ext cx="43067" cy="75196"/>
                    </a:xfrm>
                    <a:custGeom>
                      <a:avLst/>
                      <a:gdLst>
                        <a:gd name="connsiteX0" fmla="*/ 41650 w 43067"/>
                        <a:gd name="connsiteY0" fmla="*/ 60664 h 75196"/>
                        <a:gd name="connsiteX1" fmla="*/ 37217 w 43067"/>
                        <a:gd name="connsiteY1" fmla="*/ 62384 h 75196"/>
                        <a:gd name="connsiteX2" fmla="*/ 31944 w 43067"/>
                        <a:gd name="connsiteY2" fmla="*/ 62951 h 75196"/>
                        <a:gd name="connsiteX3" fmla="*/ 16209 w 43067"/>
                        <a:gd name="connsiteY3" fmla="*/ 56300 h 75196"/>
                        <a:gd name="connsiteX4" fmla="*/ 10725 w 43067"/>
                        <a:gd name="connsiteY4" fmla="*/ 37186 h 75196"/>
                        <a:gd name="connsiteX5" fmla="*/ 10725 w 43067"/>
                        <a:gd name="connsiteY5" fmla="*/ -1503 h 75196"/>
                        <a:gd name="connsiteX6" fmla="*/ -1418 w 43067"/>
                        <a:gd name="connsiteY6" fmla="*/ -1503 h 75196"/>
                        <a:gd name="connsiteX7" fmla="*/ -1418 w 43067"/>
                        <a:gd name="connsiteY7" fmla="*/ 71931 h 75196"/>
                        <a:gd name="connsiteX8" fmla="*/ 10725 w 43067"/>
                        <a:gd name="connsiteY8" fmla="*/ 71931 h 75196"/>
                        <a:gd name="connsiteX9" fmla="*/ 10725 w 43067"/>
                        <a:gd name="connsiteY9" fmla="*/ 60517 h 75196"/>
                        <a:gd name="connsiteX10" fmla="*/ 20641 w 43067"/>
                        <a:gd name="connsiteY10" fmla="*/ 70441 h 75196"/>
                        <a:gd name="connsiteX11" fmla="*/ 35495 w 43067"/>
                        <a:gd name="connsiteY11" fmla="*/ 73693 h 75196"/>
                        <a:gd name="connsiteX12" fmla="*/ 38247 w 43067"/>
                        <a:gd name="connsiteY12" fmla="*/ 73525 h 75196"/>
                        <a:gd name="connsiteX13" fmla="*/ 41587 w 43067"/>
                        <a:gd name="connsiteY13" fmla="*/ 73043 h 75196"/>
                        <a:gd name="connsiteX14" fmla="*/ 41650 w 43067"/>
                        <a:gd name="connsiteY14" fmla="*/ 60664 h 751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43067" h="75196">
                          <a:moveTo>
                            <a:pt x="41650" y="60664"/>
                          </a:moveTo>
                          <a:cubicBezTo>
                            <a:pt x="40291" y="61447"/>
                            <a:pt x="38814" y="62021"/>
                            <a:pt x="37217" y="62384"/>
                          </a:cubicBezTo>
                          <a:cubicBezTo>
                            <a:pt x="35621" y="62762"/>
                            <a:pt x="33863" y="62951"/>
                            <a:pt x="31944" y="62951"/>
                          </a:cubicBezTo>
                          <a:cubicBezTo>
                            <a:pt x="25109" y="62951"/>
                            <a:pt x="19864" y="60734"/>
                            <a:pt x="16209" y="56300"/>
                          </a:cubicBezTo>
                          <a:cubicBezTo>
                            <a:pt x="12553" y="51866"/>
                            <a:pt x="10725" y="45495"/>
                            <a:pt x="10725" y="37186"/>
                          </a:cubicBezTo>
                          <a:lnTo>
                            <a:pt x="10725" y="-1503"/>
                          </a:lnTo>
                          <a:lnTo>
                            <a:pt x="-1418" y="-1503"/>
                          </a:lnTo>
                          <a:lnTo>
                            <a:pt x="-1418" y="71931"/>
                          </a:lnTo>
                          <a:lnTo>
                            <a:pt x="10725" y="71931"/>
                          </a:lnTo>
                          <a:lnTo>
                            <a:pt x="10725" y="60517"/>
                          </a:lnTo>
                          <a:cubicBezTo>
                            <a:pt x="13274" y="64979"/>
                            <a:pt x="16580" y="68287"/>
                            <a:pt x="20641" y="70441"/>
                          </a:cubicBezTo>
                          <a:cubicBezTo>
                            <a:pt x="24717" y="72609"/>
                            <a:pt x="29668" y="73693"/>
                            <a:pt x="35495" y="73693"/>
                          </a:cubicBezTo>
                          <a:cubicBezTo>
                            <a:pt x="36321" y="73693"/>
                            <a:pt x="37238" y="73637"/>
                            <a:pt x="38247" y="73525"/>
                          </a:cubicBezTo>
                          <a:cubicBezTo>
                            <a:pt x="39255" y="73427"/>
                            <a:pt x="40369" y="73267"/>
                            <a:pt x="41587" y="73043"/>
                          </a:cubicBezTo>
                          <a:lnTo>
                            <a:pt x="41650" y="6066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93" name="Graphic 10">
                  <a:extLst>
                    <a:ext uri="{FF2B5EF4-FFF2-40B4-BE49-F238E27FC236}">
                      <a16:creationId xmlns:a16="http://schemas.microsoft.com/office/drawing/2014/main" id="{D03B7423-ED82-39E8-9439-51C8C9F4F8FB}"/>
                    </a:ext>
                  </a:extLst>
                </p:cNvPr>
                <p:cNvGrpSpPr/>
                <p:nvPr/>
              </p:nvGrpSpPr>
              <p:grpSpPr>
                <a:xfrm>
                  <a:off x="7746222" y="5508635"/>
                  <a:ext cx="134423" cy="196033"/>
                  <a:chOff x="7746222" y="5508635"/>
                  <a:chExt cx="134423" cy="196033"/>
                </a:xfrm>
                <a:solidFill>
                  <a:srgbClr val="000000"/>
                </a:solidFill>
              </p:grpSpPr>
              <p:sp>
                <p:nvSpPr>
                  <p:cNvPr id="394" name="Freeform: Shape 393">
                    <a:extLst>
                      <a:ext uri="{FF2B5EF4-FFF2-40B4-BE49-F238E27FC236}">
                        <a16:creationId xmlns:a16="http://schemas.microsoft.com/office/drawing/2014/main" id="{FB05479E-2FAE-6414-4D05-A4BF39F70308}"/>
                      </a:ext>
                    </a:extLst>
                  </p:cNvPr>
                  <p:cNvSpPr/>
                  <p:nvPr/>
                </p:nvSpPr>
                <p:spPr>
                  <a:xfrm>
                    <a:off x="7813137" y="5508635"/>
                    <a:ext cx="13445" cy="46997"/>
                  </a:xfrm>
                  <a:custGeom>
                    <a:avLst/>
                    <a:gdLst>
                      <a:gd name="connsiteX0" fmla="*/ 210 w 13445"/>
                      <a:gd name="connsiteY0" fmla="*/ 277 h 46997"/>
                      <a:gd name="connsiteX1" fmla="*/ 210 w 13445"/>
                      <a:gd name="connsiteY1" fmla="*/ 47275 h 46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445" h="46997">
                        <a:moveTo>
                          <a:pt x="210" y="277"/>
                        </a:moveTo>
                        <a:lnTo>
                          <a:pt x="210" y="47275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95" name="Graphic 10">
                    <a:extLst>
                      <a:ext uri="{FF2B5EF4-FFF2-40B4-BE49-F238E27FC236}">
                        <a16:creationId xmlns:a16="http://schemas.microsoft.com/office/drawing/2014/main" id="{5522B02C-3CE1-1E06-14C5-60955BD8182A}"/>
                      </a:ext>
                    </a:extLst>
                  </p:cNvPr>
                  <p:cNvGrpSpPr/>
                  <p:nvPr/>
                </p:nvGrpSpPr>
                <p:grpSpPr>
                  <a:xfrm>
                    <a:off x="7746222" y="5602637"/>
                    <a:ext cx="134423" cy="102030"/>
                    <a:chOff x="7746222" y="5602637"/>
                    <a:chExt cx="134423" cy="102030"/>
                  </a:xfrm>
                  <a:solidFill>
                    <a:srgbClr val="000000"/>
                  </a:solidFill>
                </p:grpSpPr>
                <p:sp>
                  <p:nvSpPr>
                    <p:cNvPr id="396" name="Freeform: Shape 395">
                      <a:extLst>
                        <a:ext uri="{FF2B5EF4-FFF2-40B4-BE49-F238E27FC236}">
                          <a16:creationId xmlns:a16="http://schemas.microsoft.com/office/drawing/2014/main" id="{00B84F6B-EE5B-72EE-7800-0AB5969FEACC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746222" y="5606771"/>
                      <a:ext cx="56324" cy="97897"/>
                    </a:xfrm>
                    <a:custGeom>
                      <a:avLst/>
                      <a:gdLst>
                        <a:gd name="connsiteX0" fmla="*/ -1762 w 56324"/>
                        <a:gd name="connsiteY0" fmla="*/ 95853 h 97897"/>
                        <a:gd name="connsiteX1" fmla="*/ 54562 w 56324"/>
                        <a:gd name="connsiteY1" fmla="*/ 95853 h 97897"/>
                        <a:gd name="connsiteX2" fmla="*/ 54562 w 56324"/>
                        <a:gd name="connsiteY2" fmla="*/ 84691 h 97897"/>
                        <a:gd name="connsiteX3" fmla="*/ 11495 w 56324"/>
                        <a:gd name="connsiteY3" fmla="*/ 84691 h 97897"/>
                        <a:gd name="connsiteX4" fmla="*/ 11495 w 56324"/>
                        <a:gd name="connsiteY4" fmla="*/ 55842 h 97897"/>
                        <a:gd name="connsiteX5" fmla="*/ 50361 w 56324"/>
                        <a:gd name="connsiteY5" fmla="*/ 55842 h 97897"/>
                        <a:gd name="connsiteX6" fmla="*/ 50361 w 56324"/>
                        <a:gd name="connsiteY6" fmla="*/ 44701 h 97897"/>
                        <a:gd name="connsiteX7" fmla="*/ 11495 w 56324"/>
                        <a:gd name="connsiteY7" fmla="*/ 44701 h 97897"/>
                        <a:gd name="connsiteX8" fmla="*/ 11495 w 56324"/>
                        <a:gd name="connsiteY8" fmla="*/ -2045 h 97897"/>
                        <a:gd name="connsiteX9" fmla="*/ -1762 w 56324"/>
                        <a:gd name="connsiteY9" fmla="*/ -2045 h 97897"/>
                        <a:gd name="connsiteX10" fmla="*/ -1762 w 56324"/>
                        <a:gd name="connsiteY10" fmla="*/ 95853 h 978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56324" h="97897">
                          <a:moveTo>
                            <a:pt x="-1762" y="95853"/>
                          </a:moveTo>
                          <a:lnTo>
                            <a:pt x="54562" y="95853"/>
                          </a:lnTo>
                          <a:lnTo>
                            <a:pt x="54562" y="84691"/>
                          </a:lnTo>
                          <a:lnTo>
                            <a:pt x="11495" y="84691"/>
                          </a:lnTo>
                          <a:lnTo>
                            <a:pt x="11495" y="55842"/>
                          </a:lnTo>
                          <a:lnTo>
                            <a:pt x="50361" y="55842"/>
                          </a:lnTo>
                          <a:lnTo>
                            <a:pt x="50361" y="44701"/>
                          </a:lnTo>
                          <a:lnTo>
                            <a:pt x="11495" y="44701"/>
                          </a:lnTo>
                          <a:lnTo>
                            <a:pt x="11495" y="-2045"/>
                          </a:lnTo>
                          <a:lnTo>
                            <a:pt x="-1762" y="-2045"/>
                          </a:lnTo>
                          <a:lnTo>
                            <a:pt x="-1762" y="9585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7" name="Freeform: Shape 396">
                      <a:extLst>
                        <a:ext uri="{FF2B5EF4-FFF2-40B4-BE49-F238E27FC236}">
                          <a16:creationId xmlns:a16="http://schemas.microsoft.com/office/drawing/2014/main" id="{5879435E-CB60-17EC-2FB6-5343B47992B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812824" y="5629472"/>
                      <a:ext cx="43067" cy="75196"/>
                    </a:xfrm>
                    <a:custGeom>
                      <a:avLst/>
                      <a:gdLst>
                        <a:gd name="connsiteX0" fmla="*/ 41673 w 43067"/>
                        <a:gd name="connsiteY0" fmla="*/ 60664 h 75196"/>
                        <a:gd name="connsiteX1" fmla="*/ 37240 w 43067"/>
                        <a:gd name="connsiteY1" fmla="*/ 62384 h 75196"/>
                        <a:gd name="connsiteX2" fmla="*/ 31967 w 43067"/>
                        <a:gd name="connsiteY2" fmla="*/ 62951 h 75196"/>
                        <a:gd name="connsiteX3" fmla="*/ 16232 w 43067"/>
                        <a:gd name="connsiteY3" fmla="*/ 56300 h 75196"/>
                        <a:gd name="connsiteX4" fmla="*/ 10748 w 43067"/>
                        <a:gd name="connsiteY4" fmla="*/ 37186 h 75196"/>
                        <a:gd name="connsiteX5" fmla="*/ 10748 w 43067"/>
                        <a:gd name="connsiteY5" fmla="*/ -1503 h 75196"/>
                        <a:gd name="connsiteX6" fmla="*/ -1395 w 43067"/>
                        <a:gd name="connsiteY6" fmla="*/ -1503 h 75196"/>
                        <a:gd name="connsiteX7" fmla="*/ -1395 w 43067"/>
                        <a:gd name="connsiteY7" fmla="*/ 71931 h 75196"/>
                        <a:gd name="connsiteX8" fmla="*/ 10748 w 43067"/>
                        <a:gd name="connsiteY8" fmla="*/ 71931 h 75196"/>
                        <a:gd name="connsiteX9" fmla="*/ 10748 w 43067"/>
                        <a:gd name="connsiteY9" fmla="*/ 60517 h 75196"/>
                        <a:gd name="connsiteX10" fmla="*/ 20664 w 43067"/>
                        <a:gd name="connsiteY10" fmla="*/ 70441 h 75196"/>
                        <a:gd name="connsiteX11" fmla="*/ 35517 w 43067"/>
                        <a:gd name="connsiteY11" fmla="*/ 73693 h 75196"/>
                        <a:gd name="connsiteX12" fmla="*/ 38270 w 43067"/>
                        <a:gd name="connsiteY12" fmla="*/ 73525 h 75196"/>
                        <a:gd name="connsiteX13" fmla="*/ 41610 w 43067"/>
                        <a:gd name="connsiteY13" fmla="*/ 73043 h 75196"/>
                        <a:gd name="connsiteX14" fmla="*/ 41673 w 43067"/>
                        <a:gd name="connsiteY14" fmla="*/ 60664 h 751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43067" h="75196">
                          <a:moveTo>
                            <a:pt x="41673" y="60664"/>
                          </a:moveTo>
                          <a:cubicBezTo>
                            <a:pt x="40314" y="61447"/>
                            <a:pt x="38837" y="62021"/>
                            <a:pt x="37240" y="62384"/>
                          </a:cubicBezTo>
                          <a:cubicBezTo>
                            <a:pt x="35644" y="62762"/>
                            <a:pt x="33886" y="62951"/>
                            <a:pt x="31967" y="62951"/>
                          </a:cubicBezTo>
                          <a:cubicBezTo>
                            <a:pt x="25132" y="62951"/>
                            <a:pt x="19887" y="60734"/>
                            <a:pt x="16232" y="56300"/>
                          </a:cubicBezTo>
                          <a:cubicBezTo>
                            <a:pt x="12576" y="51866"/>
                            <a:pt x="10748" y="45495"/>
                            <a:pt x="10748" y="37186"/>
                          </a:cubicBezTo>
                          <a:lnTo>
                            <a:pt x="10748" y="-1503"/>
                          </a:lnTo>
                          <a:lnTo>
                            <a:pt x="-1395" y="-1503"/>
                          </a:lnTo>
                          <a:lnTo>
                            <a:pt x="-1395" y="71931"/>
                          </a:lnTo>
                          <a:lnTo>
                            <a:pt x="10748" y="71931"/>
                          </a:lnTo>
                          <a:lnTo>
                            <a:pt x="10748" y="60517"/>
                          </a:lnTo>
                          <a:cubicBezTo>
                            <a:pt x="13297" y="64979"/>
                            <a:pt x="16603" y="68287"/>
                            <a:pt x="20664" y="70441"/>
                          </a:cubicBezTo>
                          <a:cubicBezTo>
                            <a:pt x="24740" y="72609"/>
                            <a:pt x="29691" y="73693"/>
                            <a:pt x="35517" y="73693"/>
                          </a:cubicBezTo>
                          <a:cubicBezTo>
                            <a:pt x="36344" y="73693"/>
                            <a:pt x="37261" y="73637"/>
                            <a:pt x="38270" y="73525"/>
                          </a:cubicBezTo>
                          <a:cubicBezTo>
                            <a:pt x="39278" y="73427"/>
                            <a:pt x="40391" y="73267"/>
                            <a:pt x="41610" y="73043"/>
                          </a:cubicBezTo>
                          <a:lnTo>
                            <a:pt x="41673" y="6066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8" name="Freeform: Shape 397">
                      <a:extLst>
                        <a:ext uri="{FF2B5EF4-FFF2-40B4-BE49-F238E27FC236}">
                          <a16:creationId xmlns:a16="http://schemas.microsoft.com/office/drawing/2014/main" id="{69F6FF61-8452-2263-789E-5EEB86E954F7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868566" y="5602637"/>
                      <a:ext cx="12079" cy="102030"/>
                    </a:xfrm>
                    <a:custGeom>
                      <a:avLst/>
                      <a:gdLst>
                        <a:gd name="connsiteX0" fmla="*/ -676 w 12079"/>
                        <a:gd name="connsiteY0" fmla="*/ 71290 h 102030"/>
                        <a:gd name="connsiteX1" fmla="*/ 11404 w 12079"/>
                        <a:gd name="connsiteY1" fmla="*/ 71290 h 102030"/>
                        <a:gd name="connsiteX2" fmla="*/ 11404 w 12079"/>
                        <a:gd name="connsiteY2" fmla="*/ -2144 h 102030"/>
                        <a:gd name="connsiteX3" fmla="*/ -676 w 12079"/>
                        <a:gd name="connsiteY3" fmla="*/ -2144 h 102030"/>
                        <a:gd name="connsiteX4" fmla="*/ -676 w 12079"/>
                        <a:gd name="connsiteY4" fmla="*/ 71290 h 102030"/>
                        <a:gd name="connsiteX5" fmla="*/ -676 w 12079"/>
                        <a:gd name="connsiteY5" fmla="*/ 99887 h 102030"/>
                        <a:gd name="connsiteX6" fmla="*/ 11404 w 12079"/>
                        <a:gd name="connsiteY6" fmla="*/ 99887 h 102030"/>
                        <a:gd name="connsiteX7" fmla="*/ 11404 w 12079"/>
                        <a:gd name="connsiteY7" fmla="*/ 84592 h 102030"/>
                        <a:gd name="connsiteX8" fmla="*/ -676 w 12079"/>
                        <a:gd name="connsiteY8" fmla="*/ 84592 h 102030"/>
                        <a:gd name="connsiteX9" fmla="*/ -676 w 12079"/>
                        <a:gd name="connsiteY9" fmla="*/ 99887 h 102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2079" h="102030">
                          <a:moveTo>
                            <a:pt x="-676" y="71290"/>
                          </a:moveTo>
                          <a:lnTo>
                            <a:pt x="11404" y="71290"/>
                          </a:lnTo>
                          <a:lnTo>
                            <a:pt x="11404" y="-2144"/>
                          </a:lnTo>
                          <a:lnTo>
                            <a:pt x="-676" y="-2144"/>
                          </a:lnTo>
                          <a:lnTo>
                            <a:pt x="-676" y="71290"/>
                          </a:lnTo>
                          <a:close/>
                          <a:moveTo>
                            <a:pt x="-676" y="99887"/>
                          </a:moveTo>
                          <a:lnTo>
                            <a:pt x="11404" y="99887"/>
                          </a:lnTo>
                          <a:lnTo>
                            <a:pt x="11404" y="84592"/>
                          </a:lnTo>
                          <a:lnTo>
                            <a:pt x="-676" y="84592"/>
                          </a:lnTo>
                          <a:lnTo>
                            <a:pt x="-676" y="9988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99" name="Graphic 10">
                  <a:extLst>
                    <a:ext uri="{FF2B5EF4-FFF2-40B4-BE49-F238E27FC236}">
                      <a16:creationId xmlns:a16="http://schemas.microsoft.com/office/drawing/2014/main" id="{FF470D0C-97E3-1862-5F3D-FE79CA21E221}"/>
                    </a:ext>
                  </a:extLst>
                </p:cNvPr>
                <p:cNvGrpSpPr/>
                <p:nvPr/>
              </p:nvGrpSpPr>
              <p:grpSpPr>
                <a:xfrm>
                  <a:off x="8131492" y="5508635"/>
                  <a:ext cx="208371" cy="197943"/>
                  <a:chOff x="8131492" y="5508635"/>
                  <a:chExt cx="208371" cy="197943"/>
                </a:xfrm>
                <a:solidFill>
                  <a:srgbClr val="000000"/>
                </a:solidFill>
              </p:grpSpPr>
              <p:sp>
                <p:nvSpPr>
                  <p:cNvPr id="400" name="Freeform: Shape 399">
                    <a:extLst>
                      <a:ext uri="{FF2B5EF4-FFF2-40B4-BE49-F238E27FC236}">
                        <a16:creationId xmlns:a16="http://schemas.microsoft.com/office/drawing/2014/main" id="{CD22414C-7F2E-7AED-D8BC-B27D4D896695}"/>
                      </a:ext>
                    </a:extLst>
                  </p:cNvPr>
                  <p:cNvSpPr/>
                  <p:nvPr/>
                </p:nvSpPr>
                <p:spPr>
                  <a:xfrm>
                    <a:off x="8232866" y="5508635"/>
                    <a:ext cx="13445" cy="46997"/>
                  </a:xfrm>
                  <a:custGeom>
                    <a:avLst/>
                    <a:gdLst>
                      <a:gd name="connsiteX0" fmla="*/ 241 w 13445"/>
                      <a:gd name="connsiteY0" fmla="*/ 277 h 46997"/>
                      <a:gd name="connsiteX1" fmla="*/ 241 w 13445"/>
                      <a:gd name="connsiteY1" fmla="*/ 47275 h 46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445" h="46997">
                        <a:moveTo>
                          <a:pt x="241" y="277"/>
                        </a:moveTo>
                        <a:lnTo>
                          <a:pt x="241" y="47275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01" name="Graphic 10">
                    <a:extLst>
                      <a:ext uri="{FF2B5EF4-FFF2-40B4-BE49-F238E27FC236}">
                        <a16:creationId xmlns:a16="http://schemas.microsoft.com/office/drawing/2014/main" id="{19DA0ABB-19DC-4E2C-1617-F68159D8B52A}"/>
                      </a:ext>
                    </a:extLst>
                  </p:cNvPr>
                  <p:cNvGrpSpPr/>
                  <p:nvPr/>
                </p:nvGrpSpPr>
                <p:grpSpPr>
                  <a:xfrm>
                    <a:off x="8131492" y="5605008"/>
                    <a:ext cx="208371" cy="101569"/>
                    <a:chOff x="8131492" y="5605008"/>
                    <a:chExt cx="208371" cy="101569"/>
                  </a:xfrm>
                  <a:solidFill>
                    <a:srgbClr val="000000"/>
                  </a:solidFill>
                </p:grpSpPr>
                <p:sp>
                  <p:nvSpPr>
                    <p:cNvPr id="402" name="Freeform: Shape 401">
                      <a:extLst>
                        <a:ext uri="{FF2B5EF4-FFF2-40B4-BE49-F238E27FC236}">
                          <a16:creationId xmlns:a16="http://schemas.microsoft.com/office/drawing/2014/main" id="{12968606-0C90-11A1-D6B7-A1A8C9BDF6F3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8131492" y="5605008"/>
                      <a:ext cx="68992" cy="101569"/>
                    </a:xfrm>
                    <a:custGeom>
                      <a:avLst/>
                      <a:gdLst>
                        <a:gd name="connsiteX0" fmla="*/ 61261 w 68992"/>
                        <a:gd name="connsiteY0" fmla="*/ 94555 h 101569"/>
                        <a:gd name="connsiteX1" fmla="*/ 61261 w 68992"/>
                        <a:gd name="connsiteY1" fmla="*/ 81631 h 101569"/>
                        <a:gd name="connsiteX2" fmla="*/ 47017 w 68992"/>
                        <a:gd name="connsiteY2" fmla="*/ 87002 h 101569"/>
                        <a:gd name="connsiteX3" fmla="*/ 34076 w 68992"/>
                        <a:gd name="connsiteY3" fmla="*/ 88786 h 101569"/>
                        <a:gd name="connsiteX4" fmla="*/ 17374 w 68992"/>
                        <a:gd name="connsiteY4" fmla="*/ 84589 h 101569"/>
                        <a:gd name="connsiteX5" fmla="*/ 11491 w 68992"/>
                        <a:gd name="connsiteY5" fmla="*/ 72651 h 101569"/>
                        <a:gd name="connsiteX6" fmla="*/ 15399 w 68992"/>
                        <a:gd name="connsiteY6" fmla="*/ 62832 h 101569"/>
                        <a:gd name="connsiteX7" fmla="*/ 30210 w 68992"/>
                        <a:gd name="connsiteY7" fmla="*/ 57503 h 101569"/>
                        <a:gd name="connsiteX8" fmla="*/ 38214 w 68992"/>
                        <a:gd name="connsiteY8" fmla="*/ 55866 h 101569"/>
                        <a:gd name="connsiteX9" fmla="*/ 60105 w 68992"/>
                        <a:gd name="connsiteY9" fmla="*/ 45921 h 101569"/>
                        <a:gd name="connsiteX10" fmla="*/ 67164 w 68992"/>
                        <a:gd name="connsiteY10" fmla="*/ 26891 h 101569"/>
                        <a:gd name="connsiteX11" fmla="*/ 57605 w 68992"/>
                        <a:gd name="connsiteY11" fmla="*/ 5302 h 101569"/>
                        <a:gd name="connsiteX12" fmla="*/ 29622 w 68992"/>
                        <a:gd name="connsiteY12" fmla="*/ -2041 h 101569"/>
                        <a:gd name="connsiteX13" fmla="*/ 14811 w 68992"/>
                        <a:gd name="connsiteY13" fmla="*/ -468 h 101569"/>
                        <a:gd name="connsiteX14" fmla="*/ -1429 w 68992"/>
                        <a:gd name="connsiteY14" fmla="*/ 4190 h 101569"/>
                        <a:gd name="connsiteX15" fmla="*/ -1429 w 68992"/>
                        <a:gd name="connsiteY15" fmla="*/ 17828 h 101569"/>
                        <a:gd name="connsiteX16" fmla="*/ 14391 w 68992"/>
                        <a:gd name="connsiteY16" fmla="*/ 11009 h 101569"/>
                        <a:gd name="connsiteX17" fmla="*/ 29622 w 68992"/>
                        <a:gd name="connsiteY17" fmla="*/ 8722 h 101569"/>
                        <a:gd name="connsiteX18" fmla="*/ 47143 w 68992"/>
                        <a:gd name="connsiteY18" fmla="*/ 13170 h 101569"/>
                        <a:gd name="connsiteX19" fmla="*/ 53320 w 68992"/>
                        <a:gd name="connsiteY19" fmla="*/ 25905 h 101569"/>
                        <a:gd name="connsiteX20" fmla="*/ 48887 w 68992"/>
                        <a:gd name="connsiteY20" fmla="*/ 37172 h 101569"/>
                        <a:gd name="connsiteX21" fmla="*/ 34349 w 68992"/>
                        <a:gd name="connsiteY21" fmla="*/ 43278 h 101569"/>
                        <a:gd name="connsiteX22" fmla="*/ 26260 w 68992"/>
                        <a:gd name="connsiteY22" fmla="*/ 44851 h 101569"/>
                        <a:gd name="connsiteX23" fmla="*/ 4790 w 68992"/>
                        <a:gd name="connsiteY23" fmla="*/ 54083 h 101569"/>
                        <a:gd name="connsiteX24" fmla="*/ -1828 w 68992"/>
                        <a:gd name="connsiteY24" fmla="*/ 71602 h 101569"/>
                        <a:gd name="connsiteX25" fmla="*/ 7332 w 68992"/>
                        <a:gd name="connsiteY25" fmla="*/ 92059 h 101569"/>
                        <a:gd name="connsiteX26" fmla="*/ 32563 w 68992"/>
                        <a:gd name="connsiteY26" fmla="*/ 99528 h 101569"/>
                        <a:gd name="connsiteX27" fmla="*/ 46618 w 68992"/>
                        <a:gd name="connsiteY27" fmla="*/ 98269 h 101569"/>
                        <a:gd name="connsiteX28" fmla="*/ 61261 w 68992"/>
                        <a:gd name="connsiteY28" fmla="*/ 94555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68992" h="101569">
                          <a:moveTo>
                            <a:pt x="61261" y="94555"/>
                          </a:moveTo>
                          <a:lnTo>
                            <a:pt x="61261" y="81631"/>
                          </a:lnTo>
                          <a:cubicBezTo>
                            <a:pt x="56233" y="84037"/>
                            <a:pt x="51485" y="85827"/>
                            <a:pt x="47017" y="87002"/>
                          </a:cubicBezTo>
                          <a:cubicBezTo>
                            <a:pt x="42549" y="88191"/>
                            <a:pt x="38235" y="88786"/>
                            <a:pt x="34076" y="88786"/>
                          </a:cubicBezTo>
                          <a:cubicBezTo>
                            <a:pt x="26863" y="88786"/>
                            <a:pt x="21296" y="87387"/>
                            <a:pt x="17374" y="84589"/>
                          </a:cubicBezTo>
                          <a:cubicBezTo>
                            <a:pt x="13452" y="81792"/>
                            <a:pt x="11491" y="77813"/>
                            <a:pt x="11491" y="72651"/>
                          </a:cubicBezTo>
                          <a:cubicBezTo>
                            <a:pt x="11491" y="68315"/>
                            <a:pt x="12794" y="65042"/>
                            <a:pt x="15399" y="62832"/>
                          </a:cubicBezTo>
                          <a:cubicBezTo>
                            <a:pt x="18004" y="60636"/>
                            <a:pt x="22941" y="58860"/>
                            <a:pt x="30210" y="57503"/>
                          </a:cubicBezTo>
                          <a:lnTo>
                            <a:pt x="38214" y="55866"/>
                          </a:lnTo>
                          <a:cubicBezTo>
                            <a:pt x="48103" y="53978"/>
                            <a:pt x="55399" y="50663"/>
                            <a:pt x="60105" y="45921"/>
                          </a:cubicBezTo>
                          <a:cubicBezTo>
                            <a:pt x="64811" y="41180"/>
                            <a:pt x="67164" y="34836"/>
                            <a:pt x="67164" y="26891"/>
                          </a:cubicBezTo>
                          <a:cubicBezTo>
                            <a:pt x="67164" y="17394"/>
                            <a:pt x="63978" y="10198"/>
                            <a:pt x="57605" y="5302"/>
                          </a:cubicBezTo>
                          <a:cubicBezTo>
                            <a:pt x="51247" y="406"/>
                            <a:pt x="41919" y="-2041"/>
                            <a:pt x="29622" y="-2041"/>
                          </a:cubicBezTo>
                          <a:cubicBezTo>
                            <a:pt x="24986" y="-2041"/>
                            <a:pt x="20049" y="-1517"/>
                            <a:pt x="14811" y="-468"/>
                          </a:cubicBezTo>
                          <a:cubicBezTo>
                            <a:pt x="9587" y="581"/>
                            <a:pt x="4173" y="2134"/>
                            <a:pt x="-1429" y="4190"/>
                          </a:cubicBezTo>
                          <a:lnTo>
                            <a:pt x="-1429" y="17828"/>
                          </a:lnTo>
                          <a:cubicBezTo>
                            <a:pt x="3949" y="14820"/>
                            <a:pt x="9222" y="12547"/>
                            <a:pt x="14391" y="11009"/>
                          </a:cubicBezTo>
                          <a:cubicBezTo>
                            <a:pt x="19559" y="9484"/>
                            <a:pt x="24636" y="8722"/>
                            <a:pt x="29622" y="8722"/>
                          </a:cubicBezTo>
                          <a:cubicBezTo>
                            <a:pt x="37185" y="8722"/>
                            <a:pt x="43025" y="10205"/>
                            <a:pt x="47143" y="13170"/>
                          </a:cubicBezTo>
                          <a:cubicBezTo>
                            <a:pt x="51261" y="16149"/>
                            <a:pt x="53320" y="20394"/>
                            <a:pt x="53320" y="25905"/>
                          </a:cubicBezTo>
                          <a:cubicBezTo>
                            <a:pt x="53320" y="30703"/>
                            <a:pt x="51842" y="34459"/>
                            <a:pt x="48887" y="37172"/>
                          </a:cubicBezTo>
                          <a:cubicBezTo>
                            <a:pt x="45932" y="39886"/>
                            <a:pt x="41086" y="41921"/>
                            <a:pt x="34349" y="43278"/>
                          </a:cubicBezTo>
                          <a:lnTo>
                            <a:pt x="26260" y="44851"/>
                          </a:lnTo>
                          <a:cubicBezTo>
                            <a:pt x="16372" y="46809"/>
                            <a:pt x="9215" y="49887"/>
                            <a:pt x="4790" y="54083"/>
                          </a:cubicBezTo>
                          <a:cubicBezTo>
                            <a:pt x="378" y="58279"/>
                            <a:pt x="-1828" y="64119"/>
                            <a:pt x="-1828" y="71602"/>
                          </a:cubicBezTo>
                          <a:cubicBezTo>
                            <a:pt x="-1828" y="80260"/>
                            <a:pt x="1225" y="87079"/>
                            <a:pt x="7332" y="92059"/>
                          </a:cubicBezTo>
                          <a:cubicBezTo>
                            <a:pt x="13438" y="97038"/>
                            <a:pt x="21849" y="99528"/>
                            <a:pt x="32563" y="99528"/>
                          </a:cubicBezTo>
                          <a:cubicBezTo>
                            <a:pt x="37171" y="99528"/>
                            <a:pt x="41856" y="99108"/>
                            <a:pt x="46618" y="98269"/>
                          </a:cubicBezTo>
                          <a:cubicBezTo>
                            <a:pt x="51394" y="97444"/>
                            <a:pt x="56275" y="96206"/>
                            <a:pt x="61261" y="94555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3" name="Freeform: Shape 402">
                      <a:extLst>
                        <a:ext uri="{FF2B5EF4-FFF2-40B4-BE49-F238E27FC236}">
                          <a16:creationId xmlns:a16="http://schemas.microsoft.com/office/drawing/2014/main" id="{D61965E9-9A0D-CCE2-8ACD-D43371A0C1E2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8216041" y="5629472"/>
                      <a:ext cx="62122" cy="77105"/>
                    </a:xfrm>
                    <a:custGeom>
                      <a:avLst/>
                      <a:gdLst>
                        <a:gd name="connsiteX0" fmla="*/ 36405 w 62122"/>
                        <a:gd name="connsiteY0" fmla="*/ 37357 h 77105"/>
                        <a:gd name="connsiteX1" fmla="*/ 16111 w 62122"/>
                        <a:gd name="connsiteY1" fmla="*/ 34021 h 77105"/>
                        <a:gd name="connsiteX2" fmla="*/ 10459 w 62122"/>
                        <a:gd name="connsiteY2" fmla="*/ 22608 h 77105"/>
                        <a:gd name="connsiteX3" fmla="*/ 14703 w 62122"/>
                        <a:gd name="connsiteY3" fmla="*/ 12411 h 77105"/>
                        <a:gd name="connsiteX4" fmla="*/ 26216 w 62122"/>
                        <a:gd name="connsiteY4" fmla="*/ 8655 h 77105"/>
                        <a:gd name="connsiteX5" fmla="*/ 42351 w 62122"/>
                        <a:gd name="connsiteY5" fmla="*/ 15768 h 77105"/>
                        <a:gd name="connsiteX6" fmla="*/ 48422 w 62122"/>
                        <a:gd name="connsiteY6" fmla="*/ 34672 h 77105"/>
                        <a:gd name="connsiteX7" fmla="*/ 48422 w 62122"/>
                        <a:gd name="connsiteY7" fmla="*/ 37357 h 77105"/>
                        <a:gd name="connsiteX8" fmla="*/ 36405 w 62122"/>
                        <a:gd name="connsiteY8" fmla="*/ 37357 h 77105"/>
                        <a:gd name="connsiteX9" fmla="*/ 60502 w 62122"/>
                        <a:gd name="connsiteY9" fmla="*/ 42351 h 77105"/>
                        <a:gd name="connsiteX10" fmla="*/ 60502 w 62122"/>
                        <a:gd name="connsiteY10" fmla="*/ 452 h 77105"/>
                        <a:gd name="connsiteX11" fmla="*/ 48422 w 62122"/>
                        <a:gd name="connsiteY11" fmla="*/ 452 h 77105"/>
                        <a:gd name="connsiteX12" fmla="*/ 48422 w 62122"/>
                        <a:gd name="connsiteY12" fmla="*/ 11593 h 77105"/>
                        <a:gd name="connsiteX13" fmla="*/ 38107 w 62122"/>
                        <a:gd name="connsiteY13" fmla="*/ 1732 h 77105"/>
                        <a:gd name="connsiteX14" fmla="*/ 23002 w 62122"/>
                        <a:gd name="connsiteY14" fmla="*/ -1458 h 77105"/>
                        <a:gd name="connsiteX15" fmla="*/ 5039 w 62122"/>
                        <a:gd name="connsiteY15" fmla="*/ 4879 h 77105"/>
                        <a:gd name="connsiteX16" fmla="*/ -1621 w 62122"/>
                        <a:gd name="connsiteY16" fmla="*/ 21831 h 77105"/>
                        <a:gd name="connsiteX17" fmla="*/ 6678 w 62122"/>
                        <a:gd name="connsiteY17" fmla="*/ 40505 h 77105"/>
                        <a:gd name="connsiteX18" fmla="*/ 31468 w 62122"/>
                        <a:gd name="connsiteY18" fmla="*/ 46799 h 77105"/>
                        <a:gd name="connsiteX19" fmla="*/ 48422 w 62122"/>
                        <a:gd name="connsiteY19" fmla="*/ 46799 h 77105"/>
                        <a:gd name="connsiteX20" fmla="*/ 48422 w 62122"/>
                        <a:gd name="connsiteY20" fmla="*/ 47995 h 77105"/>
                        <a:gd name="connsiteX21" fmla="*/ 42939 w 62122"/>
                        <a:gd name="connsiteY21" fmla="*/ 60877 h 77105"/>
                        <a:gd name="connsiteX22" fmla="*/ 27539 w 62122"/>
                        <a:gd name="connsiteY22" fmla="*/ 65430 h 77105"/>
                        <a:gd name="connsiteX23" fmla="*/ 15249 w 62122"/>
                        <a:gd name="connsiteY23" fmla="*/ 63920 h 77105"/>
                        <a:gd name="connsiteX24" fmla="*/ 3779 w 62122"/>
                        <a:gd name="connsiteY24" fmla="*/ 59388 h 77105"/>
                        <a:gd name="connsiteX25" fmla="*/ 3779 w 62122"/>
                        <a:gd name="connsiteY25" fmla="*/ 70550 h 77105"/>
                        <a:gd name="connsiteX26" fmla="*/ 16636 w 62122"/>
                        <a:gd name="connsiteY26" fmla="*/ 74368 h 77105"/>
                        <a:gd name="connsiteX27" fmla="*/ 28779 w 62122"/>
                        <a:gd name="connsiteY27" fmla="*/ 75648 h 77105"/>
                        <a:gd name="connsiteX28" fmla="*/ 52624 w 62122"/>
                        <a:gd name="connsiteY28" fmla="*/ 67381 h 77105"/>
                        <a:gd name="connsiteX29" fmla="*/ 60502 w 62122"/>
                        <a:gd name="connsiteY29" fmla="*/ 42351 h 77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</a:cxnLst>
                      <a:rect l="l" t="t" r="r" b="b"/>
                      <a:pathLst>
                        <a:path w="62122" h="77105">
                          <a:moveTo>
                            <a:pt x="36405" y="37357"/>
                          </a:moveTo>
                          <a:cubicBezTo>
                            <a:pt x="26643" y="37357"/>
                            <a:pt x="19878" y="36245"/>
                            <a:pt x="16111" y="34021"/>
                          </a:cubicBezTo>
                          <a:cubicBezTo>
                            <a:pt x="12343" y="31797"/>
                            <a:pt x="10459" y="27993"/>
                            <a:pt x="10459" y="22608"/>
                          </a:cubicBezTo>
                          <a:cubicBezTo>
                            <a:pt x="10459" y="18328"/>
                            <a:pt x="11874" y="14929"/>
                            <a:pt x="14703" y="12411"/>
                          </a:cubicBezTo>
                          <a:cubicBezTo>
                            <a:pt x="17532" y="9907"/>
                            <a:pt x="21370" y="8655"/>
                            <a:pt x="26216" y="8655"/>
                          </a:cubicBezTo>
                          <a:cubicBezTo>
                            <a:pt x="32925" y="8655"/>
                            <a:pt x="38303" y="11026"/>
                            <a:pt x="42351" y="15768"/>
                          </a:cubicBezTo>
                          <a:cubicBezTo>
                            <a:pt x="46398" y="20510"/>
                            <a:pt x="48422" y="26811"/>
                            <a:pt x="48422" y="34672"/>
                          </a:cubicBezTo>
                          <a:lnTo>
                            <a:pt x="48422" y="37357"/>
                          </a:lnTo>
                          <a:lnTo>
                            <a:pt x="36405" y="37357"/>
                          </a:lnTo>
                          <a:close/>
                          <a:moveTo>
                            <a:pt x="60502" y="42351"/>
                          </a:moveTo>
                          <a:lnTo>
                            <a:pt x="60502" y="452"/>
                          </a:lnTo>
                          <a:lnTo>
                            <a:pt x="48422" y="452"/>
                          </a:lnTo>
                          <a:lnTo>
                            <a:pt x="48422" y="11593"/>
                          </a:lnTo>
                          <a:cubicBezTo>
                            <a:pt x="45663" y="7145"/>
                            <a:pt x="42225" y="3858"/>
                            <a:pt x="38107" y="1732"/>
                          </a:cubicBezTo>
                          <a:cubicBezTo>
                            <a:pt x="33989" y="-394"/>
                            <a:pt x="28954" y="-1458"/>
                            <a:pt x="23002" y="-1458"/>
                          </a:cubicBezTo>
                          <a:cubicBezTo>
                            <a:pt x="15481" y="-1458"/>
                            <a:pt x="9493" y="655"/>
                            <a:pt x="5039" y="4879"/>
                          </a:cubicBezTo>
                          <a:cubicBezTo>
                            <a:pt x="599" y="9103"/>
                            <a:pt x="-1621" y="14754"/>
                            <a:pt x="-1621" y="21831"/>
                          </a:cubicBezTo>
                          <a:cubicBezTo>
                            <a:pt x="-1621" y="30084"/>
                            <a:pt x="1146" y="36308"/>
                            <a:pt x="6678" y="40505"/>
                          </a:cubicBezTo>
                          <a:cubicBezTo>
                            <a:pt x="12224" y="44701"/>
                            <a:pt x="20487" y="46799"/>
                            <a:pt x="31468" y="46799"/>
                          </a:cubicBezTo>
                          <a:lnTo>
                            <a:pt x="48422" y="46799"/>
                          </a:lnTo>
                          <a:lnTo>
                            <a:pt x="48422" y="47995"/>
                          </a:lnTo>
                          <a:cubicBezTo>
                            <a:pt x="48422" y="53548"/>
                            <a:pt x="46594" y="57842"/>
                            <a:pt x="42939" y="60877"/>
                          </a:cubicBezTo>
                          <a:cubicBezTo>
                            <a:pt x="39283" y="63913"/>
                            <a:pt x="34150" y="65430"/>
                            <a:pt x="27539" y="65430"/>
                          </a:cubicBezTo>
                          <a:cubicBezTo>
                            <a:pt x="23338" y="65430"/>
                            <a:pt x="19241" y="64927"/>
                            <a:pt x="15249" y="63920"/>
                          </a:cubicBezTo>
                          <a:cubicBezTo>
                            <a:pt x="11272" y="62912"/>
                            <a:pt x="7448" y="61402"/>
                            <a:pt x="3779" y="59388"/>
                          </a:cubicBezTo>
                          <a:lnTo>
                            <a:pt x="3779" y="70550"/>
                          </a:lnTo>
                          <a:cubicBezTo>
                            <a:pt x="8191" y="72256"/>
                            <a:pt x="12476" y="73529"/>
                            <a:pt x="16636" y="74368"/>
                          </a:cubicBezTo>
                          <a:cubicBezTo>
                            <a:pt x="20796" y="75221"/>
                            <a:pt x="24843" y="75648"/>
                            <a:pt x="28779" y="75648"/>
                          </a:cubicBezTo>
                          <a:cubicBezTo>
                            <a:pt x="39423" y="75648"/>
                            <a:pt x="47372" y="72892"/>
                            <a:pt x="52624" y="67381"/>
                          </a:cubicBezTo>
                          <a:cubicBezTo>
                            <a:pt x="57876" y="61884"/>
                            <a:pt x="60502" y="53541"/>
                            <a:pt x="60502" y="4235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4" name="Freeform: Shape 403">
                      <a:extLst>
                        <a:ext uri="{FF2B5EF4-FFF2-40B4-BE49-F238E27FC236}">
                          <a16:creationId xmlns:a16="http://schemas.microsoft.com/office/drawing/2014/main" id="{5737EBCF-A3B0-7F9C-2B55-B36043D7A6AF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8293981" y="5610379"/>
                      <a:ext cx="45882" cy="94288"/>
                    </a:xfrm>
                    <a:custGeom>
                      <a:avLst/>
                      <a:gdLst>
                        <a:gd name="connsiteX0" fmla="*/ 19992 w 45882"/>
                        <a:gd name="connsiteY0" fmla="*/ 92330 h 94288"/>
                        <a:gd name="connsiteX1" fmla="*/ 19992 w 45882"/>
                        <a:gd name="connsiteY1" fmla="*/ 71475 h 94288"/>
                        <a:gd name="connsiteX2" fmla="*/ 44866 w 45882"/>
                        <a:gd name="connsiteY2" fmla="*/ 71475 h 94288"/>
                        <a:gd name="connsiteX3" fmla="*/ 44866 w 45882"/>
                        <a:gd name="connsiteY3" fmla="*/ 62096 h 94288"/>
                        <a:gd name="connsiteX4" fmla="*/ 19992 w 45882"/>
                        <a:gd name="connsiteY4" fmla="*/ 62096 h 94288"/>
                        <a:gd name="connsiteX5" fmla="*/ 19992 w 45882"/>
                        <a:gd name="connsiteY5" fmla="*/ 22232 h 94288"/>
                        <a:gd name="connsiteX6" fmla="*/ 22450 w 45882"/>
                        <a:gd name="connsiteY6" fmla="*/ 10693 h 94288"/>
                        <a:gd name="connsiteX7" fmla="*/ 32471 w 45882"/>
                        <a:gd name="connsiteY7" fmla="*/ 8133 h 94288"/>
                        <a:gd name="connsiteX8" fmla="*/ 44866 w 45882"/>
                        <a:gd name="connsiteY8" fmla="*/ 8133 h 94288"/>
                        <a:gd name="connsiteX9" fmla="*/ 44866 w 45882"/>
                        <a:gd name="connsiteY9" fmla="*/ -1959 h 94288"/>
                        <a:gd name="connsiteX10" fmla="*/ 32471 w 45882"/>
                        <a:gd name="connsiteY10" fmla="*/ -1959 h 94288"/>
                        <a:gd name="connsiteX11" fmla="*/ 13164 w 45882"/>
                        <a:gd name="connsiteY11" fmla="*/ 3245 h 94288"/>
                        <a:gd name="connsiteX12" fmla="*/ 7849 w 45882"/>
                        <a:gd name="connsiteY12" fmla="*/ 22232 h 94288"/>
                        <a:gd name="connsiteX13" fmla="*/ 7849 w 45882"/>
                        <a:gd name="connsiteY13" fmla="*/ 62096 h 94288"/>
                        <a:gd name="connsiteX14" fmla="*/ -1017 w 45882"/>
                        <a:gd name="connsiteY14" fmla="*/ 62096 h 94288"/>
                        <a:gd name="connsiteX15" fmla="*/ -1017 w 45882"/>
                        <a:gd name="connsiteY15" fmla="*/ 71475 h 94288"/>
                        <a:gd name="connsiteX16" fmla="*/ 7849 w 45882"/>
                        <a:gd name="connsiteY16" fmla="*/ 71475 h 94288"/>
                        <a:gd name="connsiteX17" fmla="*/ 7849 w 45882"/>
                        <a:gd name="connsiteY17" fmla="*/ 92330 h 94288"/>
                        <a:gd name="connsiteX18" fmla="*/ 19992 w 45882"/>
                        <a:gd name="connsiteY18" fmla="*/ 92330 h 942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45882" h="94288">
                          <a:moveTo>
                            <a:pt x="19992" y="92330"/>
                          </a:moveTo>
                          <a:lnTo>
                            <a:pt x="19992" y="71475"/>
                          </a:lnTo>
                          <a:lnTo>
                            <a:pt x="44866" y="71475"/>
                          </a:lnTo>
                          <a:lnTo>
                            <a:pt x="44866" y="62096"/>
                          </a:lnTo>
                          <a:lnTo>
                            <a:pt x="19992" y="62096"/>
                          </a:lnTo>
                          <a:lnTo>
                            <a:pt x="19992" y="22232"/>
                          </a:lnTo>
                          <a:cubicBezTo>
                            <a:pt x="19992" y="16246"/>
                            <a:pt x="20811" y="12399"/>
                            <a:pt x="22450" y="10693"/>
                          </a:cubicBezTo>
                          <a:cubicBezTo>
                            <a:pt x="24088" y="8986"/>
                            <a:pt x="27429" y="8133"/>
                            <a:pt x="32471" y="8133"/>
                          </a:cubicBezTo>
                          <a:lnTo>
                            <a:pt x="44866" y="8133"/>
                          </a:lnTo>
                          <a:lnTo>
                            <a:pt x="44866" y="-1959"/>
                          </a:lnTo>
                          <a:lnTo>
                            <a:pt x="32471" y="-1959"/>
                          </a:lnTo>
                          <a:cubicBezTo>
                            <a:pt x="23143" y="-1959"/>
                            <a:pt x="16708" y="-224"/>
                            <a:pt x="13164" y="3245"/>
                          </a:cubicBezTo>
                          <a:cubicBezTo>
                            <a:pt x="9621" y="6727"/>
                            <a:pt x="7849" y="13057"/>
                            <a:pt x="7849" y="22232"/>
                          </a:cubicBezTo>
                          <a:lnTo>
                            <a:pt x="7849" y="62096"/>
                          </a:lnTo>
                          <a:lnTo>
                            <a:pt x="-1017" y="62096"/>
                          </a:lnTo>
                          <a:lnTo>
                            <a:pt x="-1017" y="71475"/>
                          </a:lnTo>
                          <a:lnTo>
                            <a:pt x="7849" y="71475"/>
                          </a:lnTo>
                          <a:lnTo>
                            <a:pt x="7849" y="92330"/>
                          </a:lnTo>
                          <a:lnTo>
                            <a:pt x="19992" y="9233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05" name="Graphic 10">
                  <a:extLst>
                    <a:ext uri="{FF2B5EF4-FFF2-40B4-BE49-F238E27FC236}">
                      <a16:creationId xmlns:a16="http://schemas.microsoft.com/office/drawing/2014/main" id="{8339AC01-67C6-DB04-A7F9-6845BE4C16D1}"/>
                    </a:ext>
                  </a:extLst>
                </p:cNvPr>
                <p:cNvGrpSpPr/>
                <p:nvPr/>
              </p:nvGrpSpPr>
              <p:grpSpPr>
                <a:xfrm>
                  <a:off x="8533567" y="5508635"/>
                  <a:ext cx="235501" cy="197943"/>
                  <a:chOff x="8533567" y="5508635"/>
                  <a:chExt cx="235501" cy="197943"/>
                </a:xfrm>
                <a:solidFill>
                  <a:srgbClr val="000000"/>
                </a:solidFill>
              </p:grpSpPr>
              <p:sp>
                <p:nvSpPr>
                  <p:cNvPr id="406" name="Freeform: Shape 405">
                    <a:extLst>
                      <a:ext uri="{FF2B5EF4-FFF2-40B4-BE49-F238E27FC236}">
                        <a16:creationId xmlns:a16="http://schemas.microsoft.com/office/drawing/2014/main" id="{A46F8823-E0B8-F5E7-2839-0FD875436917}"/>
                      </a:ext>
                    </a:extLst>
                  </p:cNvPr>
                  <p:cNvSpPr/>
                  <p:nvPr/>
                </p:nvSpPr>
                <p:spPr>
                  <a:xfrm>
                    <a:off x="8652582" y="5508635"/>
                    <a:ext cx="13445" cy="46997"/>
                  </a:xfrm>
                  <a:custGeom>
                    <a:avLst/>
                    <a:gdLst>
                      <a:gd name="connsiteX0" fmla="*/ 272 w 13445"/>
                      <a:gd name="connsiteY0" fmla="*/ 277 h 46997"/>
                      <a:gd name="connsiteX1" fmla="*/ 272 w 13445"/>
                      <a:gd name="connsiteY1" fmla="*/ 47275 h 46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445" h="46997">
                        <a:moveTo>
                          <a:pt x="272" y="277"/>
                        </a:moveTo>
                        <a:lnTo>
                          <a:pt x="272" y="47275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07" name="Graphic 10">
                    <a:extLst>
                      <a:ext uri="{FF2B5EF4-FFF2-40B4-BE49-F238E27FC236}">
                        <a16:creationId xmlns:a16="http://schemas.microsoft.com/office/drawing/2014/main" id="{1C0BD269-3A63-BEF7-F941-EB79C07D2236}"/>
                      </a:ext>
                    </a:extLst>
                  </p:cNvPr>
                  <p:cNvGrpSpPr/>
                  <p:nvPr/>
                </p:nvGrpSpPr>
                <p:grpSpPr>
                  <a:xfrm>
                    <a:off x="8533567" y="5605008"/>
                    <a:ext cx="235501" cy="101569"/>
                    <a:chOff x="8533567" y="5605008"/>
                    <a:chExt cx="235501" cy="101569"/>
                  </a:xfrm>
                  <a:solidFill>
                    <a:srgbClr val="000000"/>
                  </a:solidFill>
                </p:grpSpPr>
                <p:sp>
                  <p:nvSpPr>
                    <p:cNvPr id="408" name="Freeform: Shape 407">
                      <a:extLst>
                        <a:ext uri="{FF2B5EF4-FFF2-40B4-BE49-F238E27FC236}">
                          <a16:creationId xmlns:a16="http://schemas.microsoft.com/office/drawing/2014/main" id="{B548F764-8FE9-5DCD-0DD6-E175502E2AFA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8533567" y="5605008"/>
                      <a:ext cx="68992" cy="101569"/>
                    </a:xfrm>
                    <a:custGeom>
                      <a:avLst/>
                      <a:gdLst>
                        <a:gd name="connsiteX0" fmla="*/ 61291 w 68992"/>
                        <a:gd name="connsiteY0" fmla="*/ 94555 h 101569"/>
                        <a:gd name="connsiteX1" fmla="*/ 61291 w 68992"/>
                        <a:gd name="connsiteY1" fmla="*/ 81631 h 101569"/>
                        <a:gd name="connsiteX2" fmla="*/ 47047 w 68992"/>
                        <a:gd name="connsiteY2" fmla="*/ 87002 h 101569"/>
                        <a:gd name="connsiteX3" fmla="*/ 34106 w 68992"/>
                        <a:gd name="connsiteY3" fmla="*/ 88786 h 101569"/>
                        <a:gd name="connsiteX4" fmla="*/ 17404 w 68992"/>
                        <a:gd name="connsiteY4" fmla="*/ 84589 h 101569"/>
                        <a:gd name="connsiteX5" fmla="*/ 11521 w 68992"/>
                        <a:gd name="connsiteY5" fmla="*/ 72651 h 101569"/>
                        <a:gd name="connsiteX6" fmla="*/ 15429 w 68992"/>
                        <a:gd name="connsiteY6" fmla="*/ 62832 h 101569"/>
                        <a:gd name="connsiteX7" fmla="*/ 30240 w 68992"/>
                        <a:gd name="connsiteY7" fmla="*/ 57503 h 101569"/>
                        <a:gd name="connsiteX8" fmla="*/ 38244 w 68992"/>
                        <a:gd name="connsiteY8" fmla="*/ 55866 h 101569"/>
                        <a:gd name="connsiteX9" fmla="*/ 60135 w 68992"/>
                        <a:gd name="connsiteY9" fmla="*/ 45921 h 101569"/>
                        <a:gd name="connsiteX10" fmla="*/ 67194 w 68992"/>
                        <a:gd name="connsiteY10" fmla="*/ 26891 h 101569"/>
                        <a:gd name="connsiteX11" fmla="*/ 57635 w 68992"/>
                        <a:gd name="connsiteY11" fmla="*/ 5302 h 101569"/>
                        <a:gd name="connsiteX12" fmla="*/ 29652 w 68992"/>
                        <a:gd name="connsiteY12" fmla="*/ -2041 h 101569"/>
                        <a:gd name="connsiteX13" fmla="*/ 14841 w 68992"/>
                        <a:gd name="connsiteY13" fmla="*/ -468 h 101569"/>
                        <a:gd name="connsiteX14" fmla="*/ -1399 w 68992"/>
                        <a:gd name="connsiteY14" fmla="*/ 4190 h 101569"/>
                        <a:gd name="connsiteX15" fmla="*/ -1399 w 68992"/>
                        <a:gd name="connsiteY15" fmla="*/ 17828 h 101569"/>
                        <a:gd name="connsiteX16" fmla="*/ 14421 w 68992"/>
                        <a:gd name="connsiteY16" fmla="*/ 11009 h 101569"/>
                        <a:gd name="connsiteX17" fmla="*/ 29652 w 68992"/>
                        <a:gd name="connsiteY17" fmla="*/ 8722 h 101569"/>
                        <a:gd name="connsiteX18" fmla="*/ 47173 w 68992"/>
                        <a:gd name="connsiteY18" fmla="*/ 13170 h 101569"/>
                        <a:gd name="connsiteX19" fmla="*/ 53350 w 68992"/>
                        <a:gd name="connsiteY19" fmla="*/ 25905 h 101569"/>
                        <a:gd name="connsiteX20" fmla="*/ 48917 w 68992"/>
                        <a:gd name="connsiteY20" fmla="*/ 37172 h 101569"/>
                        <a:gd name="connsiteX21" fmla="*/ 34379 w 68992"/>
                        <a:gd name="connsiteY21" fmla="*/ 43278 h 101569"/>
                        <a:gd name="connsiteX22" fmla="*/ 26290 w 68992"/>
                        <a:gd name="connsiteY22" fmla="*/ 44851 h 101569"/>
                        <a:gd name="connsiteX23" fmla="*/ 4820 w 68992"/>
                        <a:gd name="connsiteY23" fmla="*/ 54083 h 101569"/>
                        <a:gd name="connsiteX24" fmla="*/ -1798 w 68992"/>
                        <a:gd name="connsiteY24" fmla="*/ 71602 h 101569"/>
                        <a:gd name="connsiteX25" fmla="*/ 7362 w 68992"/>
                        <a:gd name="connsiteY25" fmla="*/ 92059 h 101569"/>
                        <a:gd name="connsiteX26" fmla="*/ 32593 w 68992"/>
                        <a:gd name="connsiteY26" fmla="*/ 99528 h 101569"/>
                        <a:gd name="connsiteX27" fmla="*/ 46648 w 68992"/>
                        <a:gd name="connsiteY27" fmla="*/ 98269 h 101569"/>
                        <a:gd name="connsiteX28" fmla="*/ 61291 w 68992"/>
                        <a:gd name="connsiteY28" fmla="*/ 94555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68992" h="101569">
                          <a:moveTo>
                            <a:pt x="61291" y="94555"/>
                          </a:moveTo>
                          <a:lnTo>
                            <a:pt x="61291" y="81631"/>
                          </a:lnTo>
                          <a:cubicBezTo>
                            <a:pt x="56263" y="84037"/>
                            <a:pt x="51515" y="85827"/>
                            <a:pt x="47047" y="87002"/>
                          </a:cubicBezTo>
                          <a:cubicBezTo>
                            <a:pt x="42579" y="88191"/>
                            <a:pt x="38265" y="88786"/>
                            <a:pt x="34106" y="88786"/>
                          </a:cubicBezTo>
                          <a:cubicBezTo>
                            <a:pt x="26893" y="88786"/>
                            <a:pt x="21325" y="87387"/>
                            <a:pt x="17404" y="84589"/>
                          </a:cubicBezTo>
                          <a:cubicBezTo>
                            <a:pt x="13482" y="81792"/>
                            <a:pt x="11521" y="77813"/>
                            <a:pt x="11521" y="72651"/>
                          </a:cubicBezTo>
                          <a:cubicBezTo>
                            <a:pt x="11521" y="68315"/>
                            <a:pt x="12824" y="65042"/>
                            <a:pt x="15429" y="62832"/>
                          </a:cubicBezTo>
                          <a:cubicBezTo>
                            <a:pt x="18034" y="60636"/>
                            <a:pt x="22971" y="58860"/>
                            <a:pt x="30240" y="57503"/>
                          </a:cubicBezTo>
                          <a:lnTo>
                            <a:pt x="38244" y="55866"/>
                          </a:lnTo>
                          <a:cubicBezTo>
                            <a:pt x="48132" y="53978"/>
                            <a:pt x="55429" y="50663"/>
                            <a:pt x="60135" y="45921"/>
                          </a:cubicBezTo>
                          <a:cubicBezTo>
                            <a:pt x="64841" y="41180"/>
                            <a:pt x="67194" y="34836"/>
                            <a:pt x="67194" y="26891"/>
                          </a:cubicBezTo>
                          <a:cubicBezTo>
                            <a:pt x="67194" y="17394"/>
                            <a:pt x="64008" y="10198"/>
                            <a:pt x="57635" y="5302"/>
                          </a:cubicBezTo>
                          <a:cubicBezTo>
                            <a:pt x="51277" y="406"/>
                            <a:pt x="41949" y="-2041"/>
                            <a:pt x="29652" y="-2041"/>
                          </a:cubicBezTo>
                          <a:cubicBezTo>
                            <a:pt x="25016" y="-2041"/>
                            <a:pt x="20079" y="-1517"/>
                            <a:pt x="14841" y="-468"/>
                          </a:cubicBezTo>
                          <a:cubicBezTo>
                            <a:pt x="9617" y="581"/>
                            <a:pt x="4203" y="2134"/>
                            <a:pt x="-1399" y="4190"/>
                          </a:cubicBezTo>
                          <a:lnTo>
                            <a:pt x="-1399" y="17828"/>
                          </a:lnTo>
                          <a:cubicBezTo>
                            <a:pt x="3979" y="14820"/>
                            <a:pt x="9252" y="12547"/>
                            <a:pt x="14421" y="11009"/>
                          </a:cubicBezTo>
                          <a:cubicBezTo>
                            <a:pt x="19589" y="9484"/>
                            <a:pt x="24666" y="8722"/>
                            <a:pt x="29652" y="8722"/>
                          </a:cubicBezTo>
                          <a:cubicBezTo>
                            <a:pt x="37215" y="8722"/>
                            <a:pt x="43055" y="10205"/>
                            <a:pt x="47173" y="13170"/>
                          </a:cubicBezTo>
                          <a:cubicBezTo>
                            <a:pt x="51291" y="16149"/>
                            <a:pt x="53350" y="20394"/>
                            <a:pt x="53350" y="25905"/>
                          </a:cubicBezTo>
                          <a:cubicBezTo>
                            <a:pt x="53350" y="30703"/>
                            <a:pt x="51872" y="34459"/>
                            <a:pt x="48917" y="37172"/>
                          </a:cubicBezTo>
                          <a:cubicBezTo>
                            <a:pt x="45961" y="39886"/>
                            <a:pt x="41116" y="41921"/>
                            <a:pt x="34379" y="43278"/>
                          </a:cubicBezTo>
                          <a:lnTo>
                            <a:pt x="26290" y="44851"/>
                          </a:lnTo>
                          <a:cubicBezTo>
                            <a:pt x="16402" y="46809"/>
                            <a:pt x="9245" y="49887"/>
                            <a:pt x="4820" y="54083"/>
                          </a:cubicBezTo>
                          <a:cubicBezTo>
                            <a:pt x="408" y="58279"/>
                            <a:pt x="-1798" y="64119"/>
                            <a:pt x="-1798" y="71602"/>
                          </a:cubicBezTo>
                          <a:cubicBezTo>
                            <a:pt x="-1798" y="80260"/>
                            <a:pt x="1255" y="87079"/>
                            <a:pt x="7362" y="92059"/>
                          </a:cubicBezTo>
                          <a:cubicBezTo>
                            <a:pt x="13468" y="97038"/>
                            <a:pt x="21879" y="99528"/>
                            <a:pt x="32593" y="99528"/>
                          </a:cubicBezTo>
                          <a:cubicBezTo>
                            <a:pt x="37201" y="99528"/>
                            <a:pt x="41886" y="99108"/>
                            <a:pt x="46648" y="98269"/>
                          </a:cubicBezTo>
                          <a:cubicBezTo>
                            <a:pt x="51424" y="97444"/>
                            <a:pt x="56305" y="96206"/>
                            <a:pt x="61291" y="94555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9" name="Freeform: Shape 408">
                      <a:extLst>
                        <a:ext uri="{FF2B5EF4-FFF2-40B4-BE49-F238E27FC236}">
                          <a16:creationId xmlns:a16="http://schemas.microsoft.com/office/drawing/2014/main" id="{039E8F68-93DC-FC99-F5CD-5C06F1824C4E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8621478" y="5629472"/>
                      <a:ext cx="61576" cy="77105"/>
                    </a:xfrm>
                    <a:custGeom>
                      <a:avLst/>
                      <a:gdLst>
                        <a:gd name="connsiteX0" fmla="*/ -1737 w 61576"/>
                        <a:gd name="connsiteY0" fmla="*/ 29427 h 77105"/>
                        <a:gd name="connsiteX1" fmla="*/ -1737 w 61576"/>
                        <a:gd name="connsiteY1" fmla="*/ 73886 h 77105"/>
                        <a:gd name="connsiteX2" fmla="*/ 10343 w 61576"/>
                        <a:gd name="connsiteY2" fmla="*/ 73886 h 77105"/>
                        <a:gd name="connsiteX3" fmla="*/ 10343 w 61576"/>
                        <a:gd name="connsiteY3" fmla="*/ 29888 h 77105"/>
                        <a:gd name="connsiteX4" fmla="*/ 14397 w 61576"/>
                        <a:gd name="connsiteY4" fmla="*/ 14236 h 77105"/>
                        <a:gd name="connsiteX5" fmla="*/ 26624 w 61576"/>
                        <a:gd name="connsiteY5" fmla="*/ 9033 h 77105"/>
                        <a:gd name="connsiteX6" fmla="*/ 42066 w 61576"/>
                        <a:gd name="connsiteY6" fmla="*/ 15264 h 77105"/>
                        <a:gd name="connsiteX7" fmla="*/ 47759 w 61576"/>
                        <a:gd name="connsiteY7" fmla="*/ 32259 h 77105"/>
                        <a:gd name="connsiteX8" fmla="*/ 47759 w 61576"/>
                        <a:gd name="connsiteY8" fmla="*/ 73886 h 77105"/>
                        <a:gd name="connsiteX9" fmla="*/ 59839 w 61576"/>
                        <a:gd name="connsiteY9" fmla="*/ 73886 h 77105"/>
                        <a:gd name="connsiteX10" fmla="*/ 59839 w 61576"/>
                        <a:gd name="connsiteY10" fmla="*/ 452 h 77105"/>
                        <a:gd name="connsiteX11" fmla="*/ 47759 w 61576"/>
                        <a:gd name="connsiteY11" fmla="*/ 452 h 77105"/>
                        <a:gd name="connsiteX12" fmla="*/ 47759 w 61576"/>
                        <a:gd name="connsiteY12" fmla="*/ 11740 h 77105"/>
                        <a:gd name="connsiteX13" fmla="*/ 37549 w 61576"/>
                        <a:gd name="connsiteY13" fmla="*/ 1795 h 77105"/>
                        <a:gd name="connsiteX14" fmla="*/ 24061 w 61576"/>
                        <a:gd name="connsiteY14" fmla="*/ -1458 h 77105"/>
                        <a:gd name="connsiteX15" fmla="*/ 4817 w 61576"/>
                        <a:gd name="connsiteY15" fmla="*/ 6410 h 77105"/>
                        <a:gd name="connsiteX16" fmla="*/ -1737 w 61576"/>
                        <a:gd name="connsiteY16" fmla="*/ 29427 h 77105"/>
                        <a:gd name="connsiteX17" fmla="*/ 28662 w 61576"/>
                        <a:gd name="connsiteY17" fmla="*/ 75648 h 77105"/>
                        <a:gd name="connsiteX18" fmla="*/ 28662 w 61576"/>
                        <a:gd name="connsiteY18" fmla="*/ 75648 h 77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61576" h="77105">
                          <a:moveTo>
                            <a:pt x="-1737" y="29427"/>
                          </a:moveTo>
                          <a:lnTo>
                            <a:pt x="-1737" y="73886"/>
                          </a:lnTo>
                          <a:lnTo>
                            <a:pt x="10343" y="73886"/>
                          </a:lnTo>
                          <a:lnTo>
                            <a:pt x="10343" y="29888"/>
                          </a:lnTo>
                          <a:cubicBezTo>
                            <a:pt x="10343" y="22937"/>
                            <a:pt x="11694" y="17719"/>
                            <a:pt x="14397" y="14236"/>
                          </a:cubicBezTo>
                          <a:cubicBezTo>
                            <a:pt x="17114" y="10767"/>
                            <a:pt x="21190" y="9033"/>
                            <a:pt x="26624" y="9033"/>
                          </a:cubicBezTo>
                          <a:cubicBezTo>
                            <a:pt x="33137" y="9033"/>
                            <a:pt x="38284" y="11110"/>
                            <a:pt x="42066" y="15264"/>
                          </a:cubicBezTo>
                          <a:cubicBezTo>
                            <a:pt x="45861" y="19419"/>
                            <a:pt x="47759" y="25084"/>
                            <a:pt x="47759" y="32259"/>
                          </a:cubicBezTo>
                          <a:lnTo>
                            <a:pt x="47759" y="73886"/>
                          </a:lnTo>
                          <a:lnTo>
                            <a:pt x="59839" y="73886"/>
                          </a:lnTo>
                          <a:lnTo>
                            <a:pt x="59839" y="452"/>
                          </a:lnTo>
                          <a:lnTo>
                            <a:pt x="47759" y="452"/>
                          </a:lnTo>
                          <a:lnTo>
                            <a:pt x="47759" y="11740"/>
                          </a:lnTo>
                          <a:cubicBezTo>
                            <a:pt x="44832" y="7278"/>
                            <a:pt x="41428" y="3963"/>
                            <a:pt x="37549" y="1795"/>
                          </a:cubicBezTo>
                          <a:cubicBezTo>
                            <a:pt x="33683" y="-373"/>
                            <a:pt x="29187" y="-1458"/>
                            <a:pt x="24061" y="-1458"/>
                          </a:cubicBezTo>
                          <a:cubicBezTo>
                            <a:pt x="15616" y="-1458"/>
                            <a:pt x="9201" y="1165"/>
                            <a:pt x="4817" y="6410"/>
                          </a:cubicBezTo>
                          <a:cubicBezTo>
                            <a:pt x="447" y="11656"/>
                            <a:pt x="-1737" y="19328"/>
                            <a:pt x="-1737" y="29427"/>
                          </a:cubicBezTo>
                          <a:close/>
                          <a:moveTo>
                            <a:pt x="28662" y="75648"/>
                          </a:moveTo>
                          <a:lnTo>
                            <a:pt x="28662" y="7564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0" name="Freeform: Shape 409">
                      <a:extLst>
                        <a:ext uri="{FF2B5EF4-FFF2-40B4-BE49-F238E27FC236}">
                          <a16:creationId xmlns:a16="http://schemas.microsoft.com/office/drawing/2014/main" id="{518B1642-5560-B067-56A4-175B3F8CCD05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8707471" y="5629472"/>
                      <a:ext cx="61597" cy="75196"/>
                    </a:xfrm>
                    <a:custGeom>
                      <a:avLst/>
                      <a:gdLst>
                        <a:gd name="connsiteX0" fmla="*/ 59829 w 61597"/>
                        <a:gd name="connsiteY0" fmla="*/ 42830 h 75196"/>
                        <a:gd name="connsiteX1" fmla="*/ 59829 w 61597"/>
                        <a:gd name="connsiteY1" fmla="*/ -1503 h 75196"/>
                        <a:gd name="connsiteX2" fmla="*/ 47749 w 61597"/>
                        <a:gd name="connsiteY2" fmla="*/ -1503 h 75196"/>
                        <a:gd name="connsiteX3" fmla="*/ 47749 w 61597"/>
                        <a:gd name="connsiteY3" fmla="*/ 42431 h 75196"/>
                        <a:gd name="connsiteX4" fmla="*/ 43673 w 61597"/>
                        <a:gd name="connsiteY4" fmla="*/ 58020 h 75196"/>
                        <a:gd name="connsiteX5" fmla="*/ 31467 w 61597"/>
                        <a:gd name="connsiteY5" fmla="*/ 63203 h 75196"/>
                        <a:gd name="connsiteX6" fmla="*/ 16026 w 61597"/>
                        <a:gd name="connsiteY6" fmla="*/ 56971 h 75196"/>
                        <a:gd name="connsiteX7" fmla="*/ 10374 w 61597"/>
                        <a:gd name="connsiteY7" fmla="*/ 39997 h 75196"/>
                        <a:gd name="connsiteX8" fmla="*/ 10374 w 61597"/>
                        <a:gd name="connsiteY8" fmla="*/ -1503 h 75196"/>
                        <a:gd name="connsiteX9" fmla="*/ -1769 w 61597"/>
                        <a:gd name="connsiteY9" fmla="*/ -1503 h 75196"/>
                        <a:gd name="connsiteX10" fmla="*/ -1769 w 61597"/>
                        <a:gd name="connsiteY10" fmla="*/ 71931 h 75196"/>
                        <a:gd name="connsiteX11" fmla="*/ 10374 w 61597"/>
                        <a:gd name="connsiteY11" fmla="*/ 71931 h 75196"/>
                        <a:gd name="connsiteX12" fmla="*/ 10374 w 61597"/>
                        <a:gd name="connsiteY12" fmla="*/ 60517 h 75196"/>
                        <a:gd name="connsiteX13" fmla="*/ 20585 w 61597"/>
                        <a:gd name="connsiteY13" fmla="*/ 70420 h 75196"/>
                        <a:gd name="connsiteX14" fmla="*/ 34156 w 61597"/>
                        <a:gd name="connsiteY14" fmla="*/ 73693 h 75196"/>
                        <a:gd name="connsiteX15" fmla="*/ 53316 w 61597"/>
                        <a:gd name="connsiteY15" fmla="*/ 65867 h 75196"/>
                        <a:gd name="connsiteX16" fmla="*/ 59829 w 61597"/>
                        <a:gd name="connsiteY16" fmla="*/ 42830 h 751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61597" h="75196">
                          <a:moveTo>
                            <a:pt x="59829" y="42830"/>
                          </a:moveTo>
                          <a:lnTo>
                            <a:pt x="59829" y="-1503"/>
                          </a:lnTo>
                          <a:lnTo>
                            <a:pt x="47749" y="-1503"/>
                          </a:lnTo>
                          <a:lnTo>
                            <a:pt x="47749" y="42431"/>
                          </a:lnTo>
                          <a:cubicBezTo>
                            <a:pt x="47749" y="49383"/>
                            <a:pt x="46390" y="54579"/>
                            <a:pt x="43673" y="58020"/>
                          </a:cubicBezTo>
                          <a:cubicBezTo>
                            <a:pt x="40956" y="61475"/>
                            <a:pt x="36887" y="63203"/>
                            <a:pt x="31467" y="63203"/>
                          </a:cubicBezTo>
                          <a:cubicBezTo>
                            <a:pt x="24940" y="63203"/>
                            <a:pt x="19793" y="61125"/>
                            <a:pt x="16026" y="56971"/>
                          </a:cubicBezTo>
                          <a:cubicBezTo>
                            <a:pt x="12258" y="52831"/>
                            <a:pt x="10374" y="47173"/>
                            <a:pt x="10374" y="39997"/>
                          </a:cubicBezTo>
                          <a:lnTo>
                            <a:pt x="10374" y="-1503"/>
                          </a:lnTo>
                          <a:lnTo>
                            <a:pt x="-1769" y="-1503"/>
                          </a:lnTo>
                          <a:lnTo>
                            <a:pt x="-1769" y="71931"/>
                          </a:lnTo>
                          <a:lnTo>
                            <a:pt x="10374" y="71931"/>
                          </a:lnTo>
                          <a:lnTo>
                            <a:pt x="10374" y="60517"/>
                          </a:lnTo>
                          <a:cubicBezTo>
                            <a:pt x="13274" y="64937"/>
                            <a:pt x="16677" y="68238"/>
                            <a:pt x="20585" y="70420"/>
                          </a:cubicBezTo>
                          <a:cubicBezTo>
                            <a:pt x="24506" y="72602"/>
                            <a:pt x="29030" y="73693"/>
                            <a:pt x="34156" y="73693"/>
                          </a:cubicBezTo>
                          <a:cubicBezTo>
                            <a:pt x="42602" y="73693"/>
                            <a:pt x="48988" y="71085"/>
                            <a:pt x="53316" y="65867"/>
                          </a:cubicBezTo>
                          <a:cubicBezTo>
                            <a:pt x="57658" y="60650"/>
                            <a:pt x="59829" y="52971"/>
                            <a:pt x="59829" y="42830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11" name="Graphic 10">
                  <a:extLst>
                    <a:ext uri="{FF2B5EF4-FFF2-40B4-BE49-F238E27FC236}">
                      <a16:creationId xmlns:a16="http://schemas.microsoft.com/office/drawing/2014/main" id="{7B961E9B-B5A3-31C7-3D03-D624A0DD7E9C}"/>
                    </a:ext>
                  </a:extLst>
                </p:cNvPr>
                <p:cNvGrpSpPr/>
                <p:nvPr/>
              </p:nvGrpSpPr>
              <p:grpSpPr>
                <a:xfrm>
                  <a:off x="8943762" y="5508635"/>
                  <a:ext cx="258879" cy="197943"/>
                  <a:chOff x="8943762" y="5508635"/>
                  <a:chExt cx="258879" cy="197943"/>
                </a:xfrm>
                <a:solidFill>
                  <a:srgbClr val="000000"/>
                </a:solidFill>
              </p:grpSpPr>
              <p:sp>
                <p:nvSpPr>
                  <p:cNvPr id="412" name="Freeform: Shape 411">
                    <a:extLst>
                      <a:ext uri="{FF2B5EF4-FFF2-40B4-BE49-F238E27FC236}">
                        <a16:creationId xmlns:a16="http://schemas.microsoft.com/office/drawing/2014/main" id="{86FA0DC3-FBED-5ADF-CF6A-0644956CC1DA}"/>
                      </a:ext>
                    </a:extLst>
                  </p:cNvPr>
                  <p:cNvSpPr/>
                  <p:nvPr/>
                </p:nvSpPr>
                <p:spPr>
                  <a:xfrm>
                    <a:off x="9072311" y="5508635"/>
                    <a:ext cx="13445" cy="46997"/>
                  </a:xfrm>
                  <a:custGeom>
                    <a:avLst/>
                    <a:gdLst>
                      <a:gd name="connsiteX0" fmla="*/ 303 w 13445"/>
                      <a:gd name="connsiteY0" fmla="*/ 277 h 46997"/>
                      <a:gd name="connsiteX1" fmla="*/ 303 w 13445"/>
                      <a:gd name="connsiteY1" fmla="*/ 47275 h 46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445" h="46997">
                        <a:moveTo>
                          <a:pt x="303" y="277"/>
                        </a:moveTo>
                        <a:lnTo>
                          <a:pt x="303" y="47275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13" name="Graphic 10">
                    <a:extLst>
                      <a:ext uri="{FF2B5EF4-FFF2-40B4-BE49-F238E27FC236}">
                        <a16:creationId xmlns:a16="http://schemas.microsoft.com/office/drawing/2014/main" id="{D1038D98-9B4A-5BCF-C591-A5BD2FE3650D}"/>
                      </a:ext>
                    </a:extLst>
                  </p:cNvPr>
                  <p:cNvGrpSpPr/>
                  <p:nvPr/>
                </p:nvGrpSpPr>
                <p:grpSpPr>
                  <a:xfrm>
                    <a:off x="8943762" y="5606771"/>
                    <a:ext cx="258879" cy="99806"/>
                    <a:chOff x="8943762" y="5606771"/>
                    <a:chExt cx="258879" cy="99806"/>
                  </a:xfrm>
                  <a:solidFill>
                    <a:srgbClr val="000000"/>
                  </a:solidFill>
                </p:grpSpPr>
                <p:sp>
                  <p:nvSpPr>
                    <p:cNvPr id="414" name="Freeform: Shape 413">
                      <a:extLst>
                        <a:ext uri="{FF2B5EF4-FFF2-40B4-BE49-F238E27FC236}">
                          <a16:creationId xmlns:a16="http://schemas.microsoft.com/office/drawing/2014/main" id="{C9D07E55-32CE-7EF6-E77E-3CBEFA6C5FAC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8943762" y="5606771"/>
                      <a:ext cx="89685" cy="97897"/>
                    </a:xfrm>
                    <a:custGeom>
                      <a:avLst/>
                      <a:gdLst>
                        <a:gd name="connsiteX0" fmla="*/ -2465 w 89685"/>
                        <a:gd name="connsiteY0" fmla="*/ 95853 h 97897"/>
                        <a:gd name="connsiteX1" fmla="*/ 17304 w 89685"/>
                        <a:gd name="connsiteY1" fmla="*/ 95853 h 97897"/>
                        <a:gd name="connsiteX2" fmla="*/ 42304 w 89685"/>
                        <a:gd name="connsiteY2" fmla="*/ 29238 h 97897"/>
                        <a:gd name="connsiteX3" fmla="*/ 67451 w 89685"/>
                        <a:gd name="connsiteY3" fmla="*/ 95853 h 97897"/>
                        <a:gd name="connsiteX4" fmla="*/ 87221 w 89685"/>
                        <a:gd name="connsiteY4" fmla="*/ 95853 h 97897"/>
                        <a:gd name="connsiteX5" fmla="*/ 87221 w 89685"/>
                        <a:gd name="connsiteY5" fmla="*/ -2045 h 97897"/>
                        <a:gd name="connsiteX6" fmla="*/ 74279 w 89685"/>
                        <a:gd name="connsiteY6" fmla="*/ -2045 h 97897"/>
                        <a:gd name="connsiteX7" fmla="*/ 74279 w 89685"/>
                        <a:gd name="connsiteY7" fmla="*/ 83915 h 97897"/>
                        <a:gd name="connsiteX8" fmla="*/ 49006 w 89685"/>
                        <a:gd name="connsiteY8" fmla="*/ 16775 h 97897"/>
                        <a:gd name="connsiteX9" fmla="*/ 35686 w 89685"/>
                        <a:gd name="connsiteY9" fmla="*/ 16775 h 97897"/>
                        <a:gd name="connsiteX10" fmla="*/ 10413 w 89685"/>
                        <a:gd name="connsiteY10" fmla="*/ 83915 h 97897"/>
                        <a:gd name="connsiteX11" fmla="*/ 10413 w 89685"/>
                        <a:gd name="connsiteY11" fmla="*/ -2045 h 97897"/>
                        <a:gd name="connsiteX12" fmla="*/ -2465 w 89685"/>
                        <a:gd name="connsiteY12" fmla="*/ -2045 h 97897"/>
                        <a:gd name="connsiteX13" fmla="*/ -2465 w 89685"/>
                        <a:gd name="connsiteY13" fmla="*/ 95853 h 978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89685" h="97897">
                          <a:moveTo>
                            <a:pt x="-2465" y="95853"/>
                          </a:moveTo>
                          <a:lnTo>
                            <a:pt x="17304" y="95853"/>
                          </a:lnTo>
                          <a:lnTo>
                            <a:pt x="42304" y="29238"/>
                          </a:lnTo>
                          <a:lnTo>
                            <a:pt x="67451" y="95853"/>
                          </a:lnTo>
                          <a:lnTo>
                            <a:pt x="87221" y="95853"/>
                          </a:lnTo>
                          <a:lnTo>
                            <a:pt x="87221" y="-2045"/>
                          </a:lnTo>
                          <a:lnTo>
                            <a:pt x="74279" y="-2045"/>
                          </a:lnTo>
                          <a:lnTo>
                            <a:pt x="74279" y="83915"/>
                          </a:lnTo>
                          <a:lnTo>
                            <a:pt x="49006" y="16775"/>
                          </a:lnTo>
                          <a:lnTo>
                            <a:pt x="35686" y="16775"/>
                          </a:lnTo>
                          <a:lnTo>
                            <a:pt x="10413" y="83915"/>
                          </a:lnTo>
                          <a:lnTo>
                            <a:pt x="10413" y="-2045"/>
                          </a:lnTo>
                          <a:lnTo>
                            <a:pt x="-2465" y="-2045"/>
                          </a:lnTo>
                          <a:lnTo>
                            <a:pt x="-2465" y="9585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5" name="Freeform: Shape 414">
                      <a:extLst>
                        <a:ext uri="{FF2B5EF4-FFF2-40B4-BE49-F238E27FC236}">
                          <a16:creationId xmlns:a16="http://schemas.microsoft.com/office/drawing/2014/main" id="{130548A4-201B-A71D-FA54-17A39A48E325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053991" y="5629472"/>
                      <a:ext cx="67500" cy="77105"/>
                    </a:xfrm>
                    <a:custGeom>
                      <a:avLst/>
                      <a:gdLst>
                        <a:gd name="connsiteX0" fmla="*/ 32085 w 67500"/>
                        <a:gd name="connsiteY0" fmla="*/ 65430 h 77105"/>
                        <a:gd name="connsiteX1" fmla="*/ 16728 w 67500"/>
                        <a:gd name="connsiteY1" fmla="*/ 57856 h 77105"/>
                        <a:gd name="connsiteX2" fmla="*/ 11076 w 67500"/>
                        <a:gd name="connsiteY2" fmla="*/ 37106 h 77105"/>
                        <a:gd name="connsiteX3" fmla="*/ 16686 w 67500"/>
                        <a:gd name="connsiteY3" fmla="*/ 16355 h 77105"/>
                        <a:gd name="connsiteX4" fmla="*/ 32085 w 67500"/>
                        <a:gd name="connsiteY4" fmla="*/ 8781 h 77105"/>
                        <a:gd name="connsiteX5" fmla="*/ 47379 w 67500"/>
                        <a:gd name="connsiteY5" fmla="*/ 16376 h 77105"/>
                        <a:gd name="connsiteX6" fmla="*/ 53030 w 67500"/>
                        <a:gd name="connsiteY6" fmla="*/ 37106 h 77105"/>
                        <a:gd name="connsiteX7" fmla="*/ 47379 w 67500"/>
                        <a:gd name="connsiteY7" fmla="*/ 57793 h 77105"/>
                        <a:gd name="connsiteX8" fmla="*/ 32085 w 67500"/>
                        <a:gd name="connsiteY8" fmla="*/ 65430 h 77105"/>
                        <a:gd name="connsiteX9" fmla="*/ 32085 w 67500"/>
                        <a:gd name="connsiteY9" fmla="*/ 75648 h 77105"/>
                        <a:gd name="connsiteX10" fmla="*/ 56833 w 67500"/>
                        <a:gd name="connsiteY10" fmla="*/ 65409 h 77105"/>
                        <a:gd name="connsiteX11" fmla="*/ 65846 w 67500"/>
                        <a:gd name="connsiteY11" fmla="*/ 37106 h 77105"/>
                        <a:gd name="connsiteX12" fmla="*/ 56833 w 67500"/>
                        <a:gd name="connsiteY12" fmla="*/ 8802 h 77105"/>
                        <a:gd name="connsiteX13" fmla="*/ 32085 w 67500"/>
                        <a:gd name="connsiteY13" fmla="*/ -1458 h 77105"/>
                        <a:gd name="connsiteX14" fmla="*/ 7295 w 67500"/>
                        <a:gd name="connsiteY14" fmla="*/ 8802 h 77105"/>
                        <a:gd name="connsiteX15" fmla="*/ -1655 w 67500"/>
                        <a:gd name="connsiteY15" fmla="*/ 37106 h 77105"/>
                        <a:gd name="connsiteX16" fmla="*/ 7295 w 67500"/>
                        <a:gd name="connsiteY16" fmla="*/ 65409 h 77105"/>
                        <a:gd name="connsiteX17" fmla="*/ 32085 w 67500"/>
                        <a:gd name="connsiteY17" fmla="*/ 75648 h 77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500" h="77105">
                          <a:moveTo>
                            <a:pt x="32085" y="65430"/>
                          </a:moveTo>
                          <a:cubicBezTo>
                            <a:pt x="25614" y="65430"/>
                            <a:pt x="20495" y="62905"/>
                            <a:pt x="16728" y="57856"/>
                          </a:cubicBezTo>
                          <a:cubicBezTo>
                            <a:pt x="12960" y="52806"/>
                            <a:pt x="11076" y="45890"/>
                            <a:pt x="11076" y="37106"/>
                          </a:cubicBezTo>
                          <a:cubicBezTo>
                            <a:pt x="11076" y="28322"/>
                            <a:pt x="12946" y="21405"/>
                            <a:pt x="16686" y="16355"/>
                          </a:cubicBezTo>
                          <a:cubicBezTo>
                            <a:pt x="20439" y="11306"/>
                            <a:pt x="25572" y="8781"/>
                            <a:pt x="32085" y="8781"/>
                          </a:cubicBezTo>
                          <a:cubicBezTo>
                            <a:pt x="38528" y="8781"/>
                            <a:pt x="43626" y="11313"/>
                            <a:pt x="47379" y="16376"/>
                          </a:cubicBezTo>
                          <a:cubicBezTo>
                            <a:pt x="51147" y="21454"/>
                            <a:pt x="53030" y="28364"/>
                            <a:pt x="53030" y="37106"/>
                          </a:cubicBezTo>
                          <a:cubicBezTo>
                            <a:pt x="53030" y="45806"/>
                            <a:pt x="51147" y="52702"/>
                            <a:pt x="47379" y="57793"/>
                          </a:cubicBezTo>
                          <a:cubicBezTo>
                            <a:pt x="43626" y="62885"/>
                            <a:pt x="38528" y="65430"/>
                            <a:pt x="32085" y="65430"/>
                          </a:cubicBezTo>
                          <a:close/>
                          <a:moveTo>
                            <a:pt x="32085" y="75648"/>
                          </a:moveTo>
                          <a:cubicBezTo>
                            <a:pt x="42589" y="75648"/>
                            <a:pt x="50839" y="72235"/>
                            <a:pt x="56833" y="65409"/>
                          </a:cubicBezTo>
                          <a:cubicBezTo>
                            <a:pt x="62842" y="58597"/>
                            <a:pt x="65846" y="49163"/>
                            <a:pt x="65846" y="37106"/>
                          </a:cubicBezTo>
                          <a:cubicBezTo>
                            <a:pt x="65846" y="25090"/>
                            <a:pt x="62842" y="15656"/>
                            <a:pt x="56833" y="8802"/>
                          </a:cubicBezTo>
                          <a:cubicBezTo>
                            <a:pt x="50839" y="1962"/>
                            <a:pt x="42589" y="-1458"/>
                            <a:pt x="32085" y="-1458"/>
                          </a:cubicBezTo>
                          <a:cubicBezTo>
                            <a:pt x="21539" y="-1458"/>
                            <a:pt x="13275" y="1962"/>
                            <a:pt x="7295" y="8802"/>
                          </a:cubicBezTo>
                          <a:cubicBezTo>
                            <a:pt x="1328" y="15656"/>
                            <a:pt x="-1655" y="25090"/>
                            <a:pt x="-1655" y="37106"/>
                          </a:cubicBezTo>
                          <a:cubicBezTo>
                            <a:pt x="-1655" y="49163"/>
                            <a:pt x="1328" y="58597"/>
                            <a:pt x="7295" y="65409"/>
                          </a:cubicBezTo>
                          <a:cubicBezTo>
                            <a:pt x="13275" y="72235"/>
                            <a:pt x="21539" y="75648"/>
                            <a:pt x="32085" y="75648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6" name="Freeform: Shape 415">
                      <a:extLst>
                        <a:ext uri="{FF2B5EF4-FFF2-40B4-BE49-F238E27FC236}">
                          <a16:creationId xmlns:a16="http://schemas.microsoft.com/office/drawing/2014/main" id="{C8F256E2-0288-34BD-04F9-70174D808DB1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1044" y="5629472"/>
                      <a:ext cx="61597" cy="75196"/>
                    </a:xfrm>
                    <a:custGeom>
                      <a:avLst/>
                      <a:gdLst>
                        <a:gd name="connsiteX0" fmla="*/ 59861 w 61597"/>
                        <a:gd name="connsiteY0" fmla="*/ 42830 h 75196"/>
                        <a:gd name="connsiteX1" fmla="*/ 59861 w 61597"/>
                        <a:gd name="connsiteY1" fmla="*/ -1503 h 75196"/>
                        <a:gd name="connsiteX2" fmla="*/ 47781 w 61597"/>
                        <a:gd name="connsiteY2" fmla="*/ -1503 h 75196"/>
                        <a:gd name="connsiteX3" fmla="*/ 47781 w 61597"/>
                        <a:gd name="connsiteY3" fmla="*/ 42431 h 75196"/>
                        <a:gd name="connsiteX4" fmla="*/ 43705 w 61597"/>
                        <a:gd name="connsiteY4" fmla="*/ 58020 h 75196"/>
                        <a:gd name="connsiteX5" fmla="*/ 31499 w 61597"/>
                        <a:gd name="connsiteY5" fmla="*/ 63203 h 75196"/>
                        <a:gd name="connsiteX6" fmla="*/ 16058 w 61597"/>
                        <a:gd name="connsiteY6" fmla="*/ 56971 h 75196"/>
                        <a:gd name="connsiteX7" fmla="*/ 10407 w 61597"/>
                        <a:gd name="connsiteY7" fmla="*/ 39997 h 75196"/>
                        <a:gd name="connsiteX8" fmla="*/ 10407 w 61597"/>
                        <a:gd name="connsiteY8" fmla="*/ -1503 h 75196"/>
                        <a:gd name="connsiteX9" fmla="*/ -1736 w 61597"/>
                        <a:gd name="connsiteY9" fmla="*/ -1503 h 75196"/>
                        <a:gd name="connsiteX10" fmla="*/ -1736 w 61597"/>
                        <a:gd name="connsiteY10" fmla="*/ 71931 h 75196"/>
                        <a:gd name="connsiteX11" fmla="*/ 10407 w 61597"/>
                        <a:gd name="connsiteY11" fmla="*/ 71931 h 75196"/>
                        <a:gd name="connsiteX12" fmla="*/ 10407 w 61597"/>
                        <a:gd name="connsiteY12" fmla="*/ 60517 h 75196"/>
                        <a:gd name="connsiteX13" fmla="*/ 20617 w 61597"/>
                        <a:gd name="connsiteY13" fmla="*/ 70420 h 75196"/>
                        <a:gd name="connsiteX14" fmla="*/ 34189 w 61597"/>
                        <a:gd name="connsiteY14" fmla="*/ 73693 h 75196"/>
                        <a:gd name="connsiteX15" fmla="*/ 53348 w 61597"/>
                        <a:gd name="connsiteY15" fmla="*/ 65867 h 75196"/>
                        <a:gd name="connsiteX16" fmla="*/ 59861 w 61597"/>
                        <a:gd name="connsiteY16" fmla="*/ 42830 h 751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61597" h="75196">
                          <a:moveTo>
                            <a:pt x="59861" y="42830"/>
                          </a:moveTo>
                          <a:lnTo>
                            <a:pt x="59861" y="-1503"/>
                          </a:lnTo>
                          <a:lnTo>
                            <a:pt x="47781" y="-1503"/>
                          </a:lnTo>
                          <a:lnTo>
                            <a:pt x="47781" y="42431"/>
                          </a:lnTo>
                          <a:cubicBezTo>
                            <a:pt x="47781" y="49383"/>
                            <a:pt x="46422" y="54579"/>
                            <a:pt x="43705" y="58020"/>
                          </a:cubicBezTo>
                          <a:cubicBezTo>
                            <a:pt x="40988" y="61475"/>
                            <a:pt x="36920" y="63203"/>
                            <a:pt x="31499" y="63203"/>
                          </a:cubicBezTo>
                          <a:cubicBezTo>
                            <a:pt x="24973" y="63203"/>
                            <a:pt x="19826" y="61125"/>
                            <a:pt x="16058" y="56971"/>
                          </a:cubicBezTo>
                          <a:cubicBezTo>
                            <a:pt x="12291" y="52831"/>
                            <a:pt x="10407" y="47173"/>
                            <a:pt x="10407" y="39997"/>
                          </a:cubicBezTo>
                          <a:lnTo>
                            <a:pt x="10407" y="-1503"/>
                          </a:lnTo>
                          <a:lnTo>
                            <a:pt x="-1736" y="-1503"/>
                          </a:lnTo>
                          <a:lnTo>
                            <a:pt x="-1736" y="71931"/>
                          </a:lnTo>
                          <a:lnTo>
                            <a:pt x="10407" y="71931"/>
                          </a:lnTo>
                          <a:lnTo>
                            <a:pt x="10407" y="60517"/>
                          </a:lnTo>
                          <a:cubicBezTo>
                            <a:pt x="13306" y="64937"/>
                            <a:pt x="16709" y="68238"/>
                            <a:pt x="20617" y="70420"/>
                          </a:cubicBezTo>
                          <a:cubicBezTo>
                            <a:pt x="24539" y="72602"/>
                            <a:pt x="29062" y="73693"/>
                            <a:pt x="34189" y="73693"/>
                          </a:cubicBezTo>
                          <a:cubicBezTo>
                            <a:pt x="42634" y="73693"/>
                            <a:pt x="49021" y="71085"/>
                            <a:pt x="53348" y="65867"/>
                          </a:cubicBezTo>
                          <a:cubicBezTo>
                            <a:pt x="57690" y="60650"/>
                            <a:pt x="59861" y="52971"/>
                            <a:pt x="59861" y="42830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17" name="Graphic 10">
                  <a:extLst>
                    <a:ext uri="{FF2B5EF4-FFF2-40B4-BE49-F238E27FC236}">
                      <a16:creationId xmlns:a16="http://schemas.microsoft.com/office/drawing/2014/main" id="{8BA28422-8401-4E6D-A21A-69D01C259226}"/>
                    </a:ext>
                  </a:extLst>
                </p:cNvPr>
                <p:cNvGrpSpPr/>
                <p:nvPr/>
              </p:nvGrpSpPr>
              <p:grpSpPr>
                <a:xfrm>
                  <a:off x="9376776" y="5508635"/>
                  <a:ext cx="222978" cy="197943"/>
                  <a:chOff x="9376776" y="5508635"/>
                  <a:chExt cx="222978" cy="197943"/>
                </a:xfrm>
                <a:solidFill>
                  <a:srgbClr val="000000"/>
                </a:solidFill>
              </p:grpSpPr>
              <p:sp>
                <p:nvSpPr>
                  <p:cNvPr id="418" name="Freeform: Shape 417">
                    <a:extLst>
                      <a:ext uri="{FF2B5EF4-FFF2-40B4-BE49-F238E27FC236}">
                        <a16:creationId xmlns:a16="http://schemas.microsoft.com/office/drawing/2014/main" id="{40715256-CF95-CA21-2F03-C419EF4A8CEB}"/>
                      </a:ext>
                    </a:extLst>
                  </p:cNvPr>
                  <p:cNvSpPr/>
                  <p:nvPr/>
                </p:nvSpPr>
                <p:spPr>
                  <a:xfrm>
                    <a:off x="9492040" y="5508635"/>
                    <a:ext cx="13445" cy="46997"/>
                  </a:xfrm>
                  <a:custGeom>
                    <a:avLst/>
                    <a:gdLst>
                      <a:gd name="connsiteX0" fmla="*/ 335 w 13445"/>
                      <a:gd name="connsiteY0" fmla="*/ 277 h 46997"/>
                      <a:gd name="connsiteX1" fmla="*/ 335 w 13445"/>
                      <a:gd name="connsiteY1" fmla="*/ 47275 h 46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445" h="46997">
                        <a:moveTo>
                          <a:pt x="335" y="277"/>
                        </a:moveTo>
                        <a:lnTo>
                          <a:pt x="335" y="47275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19" name="Graphic 10">
                    <a:extLst>
                      <a:ext uri="{FF2B5EF4-FFF2-40B4-BE49-F238E27FC236}">
                        <a16:creationId xmlns:a16="http://schemas.microsoft.com/office/drawing/2014/main" id="{1A60F3F6-2483-33C6-C11F-FEE2CF3024AD}"/>
                      </a:ext>
                    </a:extLst>
                  </p:cNvPr>
                  <p:cNvGrpSpPr/>
                  <p:nvPr/>
                </p:nvGrpSpPr>
                <p:grpSpPr>
                  <a:xfrm>
                    <a:off x="9376776" y="5606771"/>
                    <a:ext cx="222978" cy="99806"/>
                    <a:chOff x="9376776" y="5606771"/>
                    <a:chExt cx="222978" cy="99806"/>
                  </a:xfrm>
                  <a:solidFill>
                    <a:srgbClr val="000000"/>
                  </a:solidFill>
                </p:grpSpPr>
                <p:sp>
                  <p:nvSpPr>
                    <p:cNvPr id="420" name="Freeform: Shape 419">
                      <a:extLst>
                        <a:ext uri="{FF2B5EF4-FFF2-40B4-BE49-F238E27FC236}">
                          <a16:creationId xmlns:a16="http://schemas.microsoft.com/office/drawing/2014/main" id="{E13CBC28-F3AD-8E26-47B2-538B07BE8C89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376776" y="5606771"/>
                      <a:ext cx="82921" cy="97897"/>
                    </a:xfrm>
                    <a:custGeom>
                      <a:avLst/>
                      <a:gdLst>
                        <a:gd name="connsiteX0" fmla="*/ -1625 w 82921"/>
                        <a:gd name="connsiteY0" fmla="*/ 95853 h 97897"/>
                        <a:gd name="connsiteX1" fmla="*/ 81296 w 82921"/>
                        <a:gd name="connsiteY1" fmla="*/ 95853 h 97897"/>
                        <a:gd name="connsiteX2" fmla="*/ 81296 w 82921"/>
                        <a:gd name="connsiteY2" fmla="*/ 84691 h 97897"/>
                        <a:gd name="connsiteX3" fmla="*/ 46505 w 82921"/>
                        <a:gd name="connsiteY3" fmla="*/ 84691 h 97897"/>
                        <a:gd name="connsiteX4" fmla="*/ 46505 w 82921"/>
                        <a:gd name="connsiteY4" fmla="*/ -2045 h 97897"/>
                        <a:gd name="connsiteX5" fmla="*/ 33186 w 82921"/>
                        <a:gd name="connsiteY5" fmla="*/ -2045 h 97897"/>
                        <a:gd name="connsiteX6" fmla="*/ 33186 w 82921"/>
                        <a:gd name="connsiteY6" fmla="*/ 84691 h 97897"/>
                        <a:gd name="connsiteX7" fmla="*/ -1625 w 82921"/>
                        <a:gd name="connsiteY7" fmla="*/ 84691 h 97897"/>
                        <a:gd name="connsiteX8" fmla="*/ -1625 w 82921"/>
                        <a:gd name="connsiteY8" fmla="*/ 95853 h 978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2921" h="97897">
                          <a:moveTo>
                            <a:pt x="-1625" y="95853"/>
                          </a:moveTo>
                          <a:lnTo>
                            <a:pt x="81296" y="95853"/>
                          </a:lnTo>
                          <a:lnTo>
                            <a:pt x="81296" y="84691"/>
                          </a:lnTo>
                          <a:lnTo>
                            <a:pt x="46505" y="84691"/>
                          </a:lnTo>
                          <a:lnTo>
                            <a:pt x="46505" y="-2045"/>
                          </a:lnTo>
                          <a:lnTo>
                            <a:pt x="33186" y="-2045"/>
                          </a:lnTo>
                          <a:lnTo>
                            <a:pt x="33186" y="84691"/>
                          </a:lnTo>
                          <a:lnTo>
                            <a:pt x="-1625" y="84691"/>
                          </a:lnTo>
                          <a:lnTo>
                            <a:pt x="-1625" y="9585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1" name="Freeform: Shape 420">
                      <a:extLst>
                        <a:ext uri="{FF2B5EF4-FFF2-40B4-BE49-F238E27FC236}">
                          <a16:creationId xmlns:a16="http://schemas.microsoft.com/office/drawing/2014/main" id="{ADC06A88-3414-05B1-73E0-267D93395052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450398" y="5629472"/>
                      <a:ext cx="61576" cy="77105"/>
                    </a:xfrm>
                    <a:custGeom>
                      <a:avLst/>
                      <a:gdLst>
                        <a:gd name="connsiteX0" fmla="*/ -1676 w 61576"/>
                        <a:gd name="connsiteY0" fmla="*/ 29427 h 77105"/>
                        <a:gd name="connsiteX1" fmla="*/ -1676 w 61576"/>
                        <a:gd name="connsiteY1" fmla="*/ 73886 h 77105"/>
                        <a:gd name="connsiteX2" fmla="*/ 10404 w 61576"/>
                        <a:gd name="connsiteY2" fmla="*/ 73886 h 77105"/>
                        <a:gd name="connsiteX3" fmla="*/ 10404 w 61576"/>
                        <a:gd name="connsiteY3" fmla="*/ 29888 h 77105"/>
                        <a:gd name="connsiteX4" fmla="*/ 14459 w 61576"/>
                        <a:gd name="connsiteY4" fmla="*/ 14236 h 77105"/>
                        <a:gd name="connsiteX5" fmla="*/ 26686 w 61576"/>
                        <a:gd name="connsiteY5" fmla="*/ 9033 h 77105"/>
                        <a:gd name="connsiteX6" fmla="*/ 42127 w 61576"/>
                        <a:gd name="connsiteY6" fmla="*/ 15264 h 77105"/>
                        <a:gd name="connsiteX7" fmla="*/ 47821 w 61576"/>
                        <a:gd name="connsiteY7" fmla="*/ 32259 h 77105"/>
                        <a:gd name="connsiteX8" fmla="*/ 47821 w 61576"/>
                        <a:gd name="connsiteY8" fmla="*/ 73886 h 77105"/>
                        <a:gd name="connsiteX9" fmla="*/ 59901 w 61576"/>
                        <a:gd name="connsiteY9" fmla="*/ 73886 h 77105"/>
                        <a:gd name="connsiteX10" fmla="*/ 59901 w 61576"/>
                        <a:gd name="connsiteY10" fmla="*/ 452 h 77105"/>
                        <a:gd name="connsiteX11" fmla="*/ 47821 w 61576"/>
                        <a:gd name="connsiteY11" fmla="*/ 452 h 77105"/>
                        <a:gd name="connsiteX12" fmla="*/ 47821 w 61576"/>
                        <a:gd name="connsiteY12" fmla="*/ 11740 h 77105"/>
                        <a:gd name="connsiteX13" fmla="*/ 37610 w 61576"/>
                        <a:gd name="connsiteY13" fmla="*/ 1795 h 77105"/>
                        <a:gd name="connsiteX14" fmla="*/ 24123 w 61576"/>
                        <a:gd name="connsiteY14" fmla="*/ -1458 h 77105"/>
                        <a:gd name="connsiteX15" fmla="*/ 4879 w 61576"/>
                        <a:gd name="connsiteY15" fmla="*/ 6410 h 77105"/>
                        <a:gd name="connsiteX16" fmla="*/ -1676 w 61576"/>
                        <a:gd name="connsiteY16" fmla="*/ 29427 h 77105"/>
                        <a:gd name="connsiteX17" fmla="*/ 28724 w 61576"/>
                        <a:gd name="connsiteY17" fmla="*/ 75648 h 77105"/>
                        <a:gd name="connsiteX18" fmla="*/ 28724 w 61576"/>
                        <a:gd name="connsiteY18" fmla="*/ 75648 h 77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61576" h="77105">
                          <a:moveTo>
                            <a:pt x="-1676" y="29427"/>
                          </a:moveTo>
                          <a:lnTo>
                            <a:pt x="-1676" y="73886"/>
                          </a:lnTo>
                          <a:lnTo>
                            <a:pt x="10404" y="73886"/>
                          </a:lnTo>
                          <a:lnTo>
                            <a:pt x="10404" y="29888"/>
                          </a:lnTo>
                          <a:cubicBezTo>
                            <a:pt x="10404" y="22937"/>
                            <a:pt x="11756" y="17719"/>
                            <a:pt x="14459" y="14236"/>
                          </a:cubicBezTo>
                          <a:cubicBezTo>
                            <a:pt x="17176" y="10767"/>
                            <a:pt x="21252" y="9033"/>
                            <a:pt x="26686" y="9033"/>
                          </a:cubicBezTo>
                          <a:cubicBezTo>
                            <a:pt x="33199" y="9033"/>
                            <a:pt x="38346" y="11110"/>
                            <a:pt x="42127" y="15264"/>
                          </a:cubicBezTo>
                          <a:cubicBezTo>
                            <a:pt x="45923" y="19419"/>
                            <a:pt x="47821" y="25084"/>
                            <a:pt x="47821" y="32259"/>
                          </a:cubicBezTo>
                          <a:lnTo>
                            <a:pt x="47821" y="73886"/>
                          </a:lnTo>
                          <a:lnTo>
                            <a:pt x="59901" y="73886"/>
                          </a:lnTo>
                          <a:lnTo>
                            <a:pt x="59901" y="452"/>
                          </a:lnTo>
                          <a:lnTo>
                            <a:pt x="47821" y="452"/>
                          </a:lnTo>
                          <a:lnTo>
                            <a:pt x="47821" y="11740"/>
                          </a:lnTo>
                          <a:cubicBezTo>
                            <a:pt x="44893" y="7278"/>
                            <a:pt x="41490" y="3963"/>
                            <a:pt x="37610" y="1795"/>
                          </a:cubicBezTo>
                          <a:cubicBezTo>
                            <a:pt x="33745" y="-373"/>
                            <a:pt x="29249" y="-1458"/>
                            <a:pt x="24123" y="-1458"/>
                          </a:cubicBezTo>
                          <a:cubicBezTo>
                            <a:pt x="15677" y="-1458"/>
                            <a:pt x="9263" y="1165"/>
                            <a:pt x="4879" y="6410"/>
                          </a:cubicBezTo>
                          <a:cubicBezTo>
                            <a:pt x="509" y="11656"/>
                            <a:pt x="-1676" y="19328"/>
                            <a:pt x="-1676" y="29427"/>
                          </a:cubicBezTo>
                          <a:close/>
                          <a:moveTo>
                            <a:pt x="28724" y="75648"/>
                          </a:moveTo>
                          <a:lnTo>
                            <a:pt x="28724" y="7564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2" name="Freeform: Shape 421">
                      <a:extLst>
                        <a:ext uri="{FF2B5EF4-FFF2-40B4-BE49-F238E27FC236}">
                          <a16:creationId xmlns:a16="http://schemas.microsoft.com/office/drawing/2014/main" id="{6F841F41-84E3-487F-D786-339CBE92C9FF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531602" y="5629472"/>
                      <a:ext cx="68152" cy="77105"/>
                    </a:xfrm>
                    <a:custGeom>
                      <a:avLst/>
                      <a:gdLst>
                        <a:gd name="connsiteX0" fmla="*/ 66517 w 68152"/>
                        <a:gd name="connsiteY0" fmla="*/ 40190 h 77105"/>
                        <a:gd name="connsiteX1" fmla="*/ 66517 w 68152"/>
                        <a:gd name="connsiteY1" fmla="*/ 34294 h 77105"/>
                        <a:gd name="connsiteX2" fmla="*/ 10970 w 68152"/>
                        <a:gd name="connsiteY2" fmla="*/ 34294 h 77105"/>
                        <a:gd name="connsiteX3" fmla="*/ 18491 w 68152"/>
                        <a:gd name="connsiteY3" fmla="*/ 15306 h 77105"/>
                        <a:gd name="connsiteX4" fmla="*/ 37231 w 68152"/>
                        <a:gd name="connsiteY4" fmla="*/ 8781 h 77105"/>
                        <a:gd name="connsiteX5" fmla="*/ 50719 w 68152"/>
                        <a:gd name="connsiteY5" fmla="*/ 10481 h 77105"/>
                        <a:gd name="connsiteX6" fmla="*/ 63702 w 68152"/>
                        <a:gd name="connsiteY6" fmla="*/ 15600 h 77105"/>
                        <a:gd name="connsiteX7" fmla="*/ 63702 w 68152"/>
                        <a:gd name="connsiteY7" fmla="*/ 4186 h 77105"/>
                        <a:gd name="connsiteX8" fmla="*/ 50361 w 68152"/>
                        <a:gd name="connsiteY8" fmla="*/ -10 h 77105"/>
                        <a:gd name="connsiteX9" fmla="*/ 36517 w 68152"/>
                        <a:gd name="connsiteY9" fmla="*/ -1458 h 77105"/>
                        <a:gd name="connsiteX10" fmla="*/ 8638 w 68152"/>
                        <a:gd name="connsiteY10" fmla="*/ 8760 h 77105"/>
                        <a:gd name="connsiteX11" fmla="*/ -1635 w 68152"/>
                        <a:gd name="connsiteY11" fmla="*/ 36455 h 77105"/>
                        <a:gd name="connsiteX12" fmla="*/ 8113 w 68152"/>
                        <a:gd name="connsiteY12" fmla="*/ 65052 h 77105"/>
                        <a:gd name="connsiteX13" fmla="*/ 34416 w 68152"/>
                        <a:gd name="connsiteY13" fmla="*/ 75648 h 77105"/>
                        <a:gd name="connsiteX14" fmla="*/ 57883 w 68152"/>
                        <a:gd name="connsiteY14" fmla="*/ 66102 h 77105"/>
                        <a:gd name="connsiteX15" fmla="*/ 66517 w 68152"/>
                        <a:gd name="connsiteY15" fmla="*/ 40190 h 77105"/>
                        <a:gd name="connsiteX16" fmla="*/ 54437 w 68152"/>
                        <a:gd name="connsiteY16" fmla="*/ 43736 h 77105"/>
                        <a:gd name="connsiteX17" fmla="*/ 48891 w 68152"/>
                        <a:gd name="connsiteY17" fmla="*/ 59513 h 77105"/>
                        <a:gd name="connsiteX18" fmla="*/ 34542 w 68152"/>
                        <a:gd name="connsiteY18" fmla="*/ 65430 h 77105"/>
                        <a:gd name="connsiteX19" fmla="*/ 18365 w 68152"/>
                        <a:gd name="connsiteY19" fmla="*/ 59723 h 77105"/>
                        <a:gd name="connsiteX20" fmla="*/ 11369 w 68152"/>
                        <a:gd name="connsiteY20" fmla="*/ 43652 h 77105"/>
                        <a:gd name="connsiteX21" fmla="*/ 54437 w 68152"/>
                        <a:gd name="connsiteY21" fmla="*/ 43736 h 77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68152" h="77105">
                          <a:moveTo>
                            <a:pt x="66517" y="40190"/>
                          </a:moveTo>
                          <a:lnTo>
                            <a:pt x="66517" y="34294"/>
                          </a:lnTo>
                          <a:lnTo>
                            <a:pt x="10970" y="34294"/>
                          </a:lnTo>
                          <a:cubicBezTo>
                            <a:pt x="11502" y="25986"/>
                            <a:pt x="14010" y="19656"/>
                            <a:pt x="18491" y="15306"/>
                          </a:cubicBezTo>
                          <a:cubicBezTo>
                            <a:pt x="22973" y="10956"/>
                            <a:pt x="29220" y="8781"/>
                            <a:pt x="37231" y="8781"/>
                          </a:cubicBezTo>
                          <a:cubicBezTo>
                            <a:pt x="41867" y="8781"/>
                            <a:pt x="46363" y="9348"/>
                            <a:pt x="50719" y="10481"/>
                          </a:cubicBezTo>
                          <a:cubicBezTo>
                            <a:pt x="55074" y="11614"/>
                            <a:pt x="59402" y="13320"/>
                            <a:pt x="63702" y="15600"/>
                          </a:cubicBezTo>
                          <a:lnTo>
                            <a:pt x="63702" y="4186"/>
                          </a:lnTo>
                          <a:cubicBezTo>
                            <a:pt x="59360" y="2354"/>
                            <a:pt x="54913" y="955"/>
                            <a:pt x="50361" y="-10"/>
                          </a:cubicBezTo>
                          <a:cubicBezTo>
                            <a:pt x="45809" y="-975"/>
                            <a:pt x="41195" y="-1458"/>
                            <a:pt x="36517" y="-1458"/>
                          </a:cubicBezTo>
                          <a:cubicBezTo>
                            <a:pt x="24780" y="-1458"/>
                            <a:pt x="15487" y="1948"/>
                            <a:pt x="8638" y="8760"/>
                          </a:cubicBezTo>
                          <a:cubicBezTo>
                            <a:pt x="1789" y="15586"/>
                            <a:pt x="-1635" y="24818"/>
                            <a:pt x="-1635" y="36455"/>
                          </a:cubicBezTo>
                          <a:cubicBezTo>
                            <a:pt x="-1635" y="48471"/>
                            <a:pt x="1614" y="58003"/>
                            <a:pt x="8113" y="65052"/>
                          </a:cubicBezTo>
                          <a:cubicBezTo>
                            <a:pt x="14612" y="72116"/>
                            <a:pt x="23379" y="75648"/>
                            <a:pt x="34416" y="75648"/>
                          </a:cubicBezTo>
                          <a:cubicBezTo>
                            <a:pt x="44304" y="75648"/>
                            <a:pt x="52126" y="72466"/>
                            <a:pt x="57883" y="66102"/>
                          </a:cubicBezTo>
                          <a:cubicBezTo>
                            <a:pt x="63639" y="59751"/>
                            <a:pt x="66517" y="51114"/>
                            <a:pt x="66517" y="40190"/>
                          </a:cubicBezTo>
                          <a:close/>
                          <a:moveTo>
                            <a:pt x="54437" y="43736"/>
                          </a:moveTo>
                          <a:cubicBezTo>
                            <a:pt x="54353" y="50324"/>
                            <a:pt x="52504" y="55583"/>
                            <a:pt x="48891" y="59513"/>
                          </a:cubicBezTo>
                          <a:cubicBezTo>
                            <a:pt x="45277" y="63458"/>
                            <a:pt x="40494" y="65430"/>
                            <a:pt x="34542" y="65430"/>
                          </a:cubicBezTo>
                          <a:cubicBezTo>
                            <a:pt x="27805" y="65430"/>
                            <a:pt x="22413" y="63528"/>
                            <a:pt x="18365" y="59723"/>
                          </a:cubicBezTo>
                          <a:cubicBezTo>
                            <a:pt x="14318" y="55919"/>
                            <a:pt x="11986" y="50561"/>
                            <a:pt x="11369" y="43652"/>
                          </a:cubicBezTo>
                          <a:lnTo>
                            <a:pt x="54437" y="4373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23" name="Graphic 10">
                  <a:extLst>
                    <a:ext uri="{FF2B5EF4-FFF2-40B4-BE49-F238E27FC236}">
                      <a16:creationId xmlns:a16="http://schemas.microsoft.com/office/drawing/2014/main" id="{D4DAB55D-2332-2A05-850C-860BDD76058F}"/>
                    </a:ext>
                  </a:extLst>
                </p:cNvPr>
                <p:cNvGrpSpPr/>
                <p:nvPr/>
              </p:nvGrpSpPr>
              <p:grpSpPr>
                <a:xfrm>
                  <a:off x="9769675" y="5508635"/>
                  <a:ext cx="276423" cy="197943"/>
                  <a:chOff x="9769675" y="5508635"/>
                  <a:chExt cx="276423" cy="197943"/>
                </a:xfrm>
                <a:solidFill>
                  <a:srgbClr val="000000"/>
                </a:solidFill>
              </p:grpSpPr>
              <p:sp>
                <p:nvSpPr>
                  <p:cNvPr id="424" name="Freeform: Shape 423">
                    <a:extLst>
                      <a:ext uri="{FF2B5EF4-FFF2-40B4-BE49-F238E27FC236}">
                        <a16:creationId xmlns:a16="http://schemas.microsoft.com/office/drawing/2014/main" id="{B3B771E8-AEC3-2D69-DAC8-A8AC3CE1AB19}"/>
                      </a:ext>
                    </a:extLst>
                  </p:cNvPr>
                  <p:cNvSpPr/>
                  <p:nvPr/>
                </p:nvSpPr>
                <p:spPr>
                  <a:xfrm>
                    <a:off x="9911770" y="5508635"/>
                    <a:ext cx="13445" cy="46997"/>
                  </a:xfrm>
                  <a:custGeom>
                    <a:avLst/>
                    <a:gdLst>
                      <a:gd name="connsiteX0" fmla="*/ 366 w 13445"/>
                      <a:gd name="connsiteY0" fmla="*/ 277 h 46997"/>
                      <a:gd name="connsiteX1" fmla="*/ 366 w 13445"/>
                      <a:gd name="connsiteY1" fmla="*/ 47275 h 46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445" h="46997">
                        <a:moveTo>
                          <a:pt x="366" y="277"/>
                        </a:moveTo>
                        <a:lnTo>
                          <a:pt x="366" y="47275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25" name="Graphic 10">
                    <a:extLst>
                      <a:ext uri="{FF2B5EF4-FFF2-40B4-BE49-F238E27FC236}">
                        <a16:creationId xmlns:a16="http://schemas.microsoft.com/office/drawing/2014/main" id="{C657BEA2-4AAD-4C1A-CFFF-F80416FC8AB9}"/>
                      </a:ext>
                    </a:extLst>
                  </p:cNvPr>
                  <p:cNvGrpSpPr/>
                  <p:nvPr/>
                </p:nvGrpSpPr>
                <p:grpSpPr>
                  <a:xfrm>
                    <a:off x="9769675" y="5602637"/>
                    <a:ext cx="276423" cy="103940"/>
                    <a:chOff x="9769675" y="5602637"/>
                    <a:chExt cx="276423" cy="103940"/>
                  </a:xfrm>
                  <a:solidFill>
                    <a:srgbClr val="000000"/>
                  </a:solidFill>
                </p:grpSpPr>
                <p:sp>
                  <p:nvSpPr>
                    <p:cNvPr id="426" name="Freeform: Shape 425">
                      <a:extLst>
                        <a:ext uri="{FF2B5EF4-FFF2-40B4-BE49-F238E27FC236}">
                          <a16:creationId xmlns:a16="http://schemas.microsoft.com/office/drawing/2014/main" id="{9C550E81-5EF2-60A9-5F34-F17289D220D0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769675" y="5606771"/>
                      <a:ext cx="124077" cy="97897"/>
                    </a:xfrm>
                    <a:custGeom>
                      <a:avLst/>
                      <a:gdLst>
                        <a:gd name="connsiteX0" fmla="*/ -2806 w 124077"/>
                        <a:gd name="connsiteY0" fmla="*/ 95853 h 97897"/>
                        <a:gd name="connsiteX1" fmla="*/ 10576 w 124077"/>
                        <a:gd name="connsiteY1" fmla="*/ 95853 h 97897"/>
                        <a:gd name="connsiteX2" fmla="*/ 31186 w 124077"/>
                        <a:gd name="connsiteY2" fmla="*/ 13103 h 97897"/>
                        <a:gd name="connsiteX3" fmla="*/ 51732 w 124077"/>
                        <a:gd name="connsiteY3" fmla="*/ 95853 h 97897"/>
                        <a:gd name="connsiteX4" fmla="*/ 66648 w 124077"/>
                        <a:gd name="connsiteY4" fmla="*/ 95853 h 97897"/>
                        <a:gd name="connsiteX5" fmla="*/ 87258 w 124077"/>
                        <a:gd name="connsiteY5" fmla="*/ 13103 h 97897"/>
                        <a:gd name="connsiteX6" fmla="*/ 107804 w 124077"/>
                        <a:gd name="connsiteY6" fmla="*/ 95853 h 97897"/>
                        <a:gd name="connsiteX7" fmla="*/ 121271 w 124077"/>
                        <a:gd name="connsiteY7" fmla="*/ 95853 h 97897"/>
                        <a:gd name="connsiteX8" fmla="*/ 96649 w 124077"/>
                        <a:gd name="connsiteY8" fmla="*/ -2045 h 97897"/>
                        <a:gd name="connsiteX9" fmla="*/ 79968 w 124077"/>
                        <a:gd name="connsiteY9" fmla="*/ -2045 h 97897"/>
                        <a:gd name="connsiteX10" fmla="*/ 59295 w 124077"/>
                        <a:gd name="connsiteY10" fmla="*/ 82928 h 97897"/>
                        <a:gd name="connsiteX11" fmla="*/ 38413 w 124077"/>
                        <a:gd name="connsiteY11" fmla="*/ -2045 h 97897"/>
                        <a:gd name="connsiteX12" fmla="*/ 21732 w 124077"/>
                        <a:gd name="connsiteY12" fmla="*/ -2045 h 97897"/>
                        <a:gd name="connsiteX13" fmla="*/ -2806 w 124077"/>
                        <a:gd name="connsiteY13" fmla="*/ 95853 h 978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24077" h="97897">
                          <a:moveTo>
                            <a:pt x="-2806" y="95853"/>
                          </a:moveTo>
                          <a:lnTo>
                            <a:pt x="10576" y="95853"/>
                          </a:lnTo>
                          <a:lnTo>
                            <a:pt x="31186" y="13103"/>
                          </a:lnTo>
                          <a:lnTo>
                            <a:pt x="51732" y="95853"/>
                          </a:lnTo>
                          <a:lnTo>
                            <a:pt x="66648" y="95853"/>
                          </a:lnTo>
                          <a:lnTo>
                            <a:pt x="87258" y="13103"/>
                          </a:lnTo>
                          <a:lnTo>
                            <a:pt x="107804" y="95853"/>
                          </a:lnTo>
                          <a:lnTo>
                            <a:pt x="121271" y="95853"/>
                          </a:lnTo>
                          <a:lnTo>
                            <a:pt x="96649" y="-2045"/>
                          </a:lnTo>
                          <a:lnTo>
                            <a:pt x="79968" y="-2045"/>
                          </a:lnTo>
                          <a:lnTo>
                            <a:pt x="59295" y="82928"/>
                          </a:lnTo>
                          <a:lnTo>
                            <a:pt x="38413" y="-2045"/>
                          </a:lnTo>
                          <a:lnTo>
                            <a:pt x="21732" y="-2045"/>
                          </a:lnTo>
                          <a:lnTo>
                            <a:pt x="-2806" y="9585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7" name="Freeform: Shape 426">
                      <a:extLst>
                        <a:ext uri="{FF2B5EF4-FFF2-40B4-BE49-F238E27FC236}">
                          <a16:creationId xmlns:a16="http://schemas.microsoft.com/office/drawing/2014/main" id="{FDC7F707-8B17-5010-89C1-9F8E31B9D1C9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897662" y="5629472"/>
                      <a:ext cx="68152" cy="77105"/>
                    </a:xfrm>
                    <a:custGeom>
                      <a:avLst/>
                      <a:gdLst>
                        <a:gd name="connsiteX0" fmla="*/ 66544 w 68152"/>
                        <a:gd name="connsiteY0" fmla="*/ 40190 h 77105"/>
                        <a:gd name="connsiteX1" fmla="*/ 66544 w 68152"/>
                        <a:gd name="connsiteY1" fmla="*/ 34294 h 77105"/>
                        <a:gd name="connsiteX2" fmla="*/ 10997 w 68152"/>
                        <a:gd name="connsiteY2" fmla="*/ 34294 h 77105"/>
                        <a:gd name="connsiteX3" fmla="*/ 18519 w 68152"/>
                        <a:gd name="connsiteY3" fmla="*/ 15306 h 77105"/>
                        <a:gd name="connsiteX4" fmla="*/ 37258 w 68152"/>
                        <a:gd name="connsiteY4" fmla="*/ 8781 h 77105"/>
                        <a:gd name="connsiteX5" fmla="*/ 50746 w 68152"/>
                        <a:gd name="connsiteY5" fmla="*/ 10481 h 77105"/>
                        <a:gd name="connsiteX6" fmla="*/ 63729 w 68152"/>
                        <a:gd name="connsiteY6" fmla="*/ 15600 h 77105"/>
                        <a:gd name="connsiteX7" fmla="*/ 63729 w 68152"/>
                        <a:gd name="connsiteY7" fmla="*/ 4186 h 77105"/>
                        <a:gd name="connsiteX8" fmla="*/ 50389 w 68152"/>
                        <a:gd name="connsiteY8" fmla="*/ -10 h 77105"/>
                        <a:gd name="connsiteX9" fmla="*/ 36544 w 68152"/>
                        <a:gd name="connsiteY9" fmla="*/ -1458 h 77105"/>
                        <a:gd name="connsiteX10" fmla="*/ 8665 w 68152"/>
                        <a:gd name="connsiteY10" fmla="*/ 8760 h 77105"/>
                        <a:gd name="connsiteX11" fmla="*/ -1608 w 68152"/>
                        <a:gd name="connsiteY11" fmla="*/ 36455 h 77105"/>
                        <a:gd name="connsiteX12" fmla="*/ 8140 w 68152"/>
                        <a:gd name="connsiteY12" fmla="*/ 65052 h 77105"/>
                        <a:gd name="connsiteX13" fmla="*/ 34443 w 68152"/>
                        <a:gd name="connsiteY13" fmla="*/ 75648 h 77105"/>
                        <a:gd name="connsiteX14" fmla="*/ 57910 w 68152"/>
                        <a:gd name="connsiteY14" fmla="*/ 66102 h 77105"/>
                        <a:gd name="connsiteX15" fmla="*/ 66544 w 68152"/>
                        <a:gd name="connsiteY15" fmla="*/ 40190 h 77105"/>
                        <a:gd name="connsiteX16" fmla="*/ 54464 w 68152"/>
                        <a:gd name="connsiteY16" fmla="*/ 43736 h 77105"/>
                        <a:gd name="connsiteX17" fmla="*/ 48918 w 68152"/>
                        <a:gd name="connsiteY17" fmla="*/ 59513 h 77105"/>
                        <a:gd name="connsiteX18" fmla="*/ 34569 w 68152"/>
                        <a:gd name="connsiteY18" fmla="*/ 65430 h 77105"/>
                        <a:gd name="connsiteX19" fmla="*/ 18392 w 68152"/>
                        <a:gd name="connsiteY19" fmla="*/ 59723 h 77105"/>
                        <a:gd name="connsiteX20" fmla="*/ 11397 w 68152"/>
                        <a:gd name="connsiteY20" fmla="*/ 43652 h 77105"/>
                        <a:gd name="connsiteX21" fmla="*/ 54464 w 68152"/>
                        <a:gd name="connsiteY21" fmla="*/ 43736 h 77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68152" h="77105">
                          <a:moveTo>
                            <a:pt x="66544" y="40190"/>
                          </a:moveTo>
                          <a:lnTo>
                            <a:pt x="66544" y="34294"/>
                          </a:lnTo>
                          <a:lnTo>
                            <a:pt x="10997" y="34294"/>
                          </a:lnTo>
                          <a:cubicBezTo>
                            <a:pt x="11530" y="25986"/>
                            <a:pt x="14037" y="19656"/>
                            <a:pt x="18519" y="15306"/>
                          </a:cubicBezTo>
                          <a:cubicBezTo>
                            <a:pt x="23000" y="10956"/>
                            <a:pt x="29247" y="8781"/>
                            <a:pt x="37258" y="8781"/>
                          </a:cubicBezTo>
                          <a:cubicBezTo>
                            <a:pt x="41894" y="8781"/>
                            <a:pt x="46390" y="9348"/>
                            <a:pt x="50746" y="10481"/>
                          </a:cubicBezTo>
                          <a:cubicBezTo>
                            <a:pt x="55102" y="11614"/>
                            <a:pt x="59429" y="13320"/>
                            <a:pt x="63729" y="15600"/>
                          </a:cubicBezTo>
                          <a:lnTo>
                            <a:pt x="63729" y="4186"/>
                          </a:lnTo>
                          <a:cubicBezTo>
                            <a:pt x="59387" y="2354"/>
                            <a:pt x="54941" y="955"/>
                            <a:pt x="50389" y="-10"/>
                          </a:cubicBezTo>
                          <a:cubicBezTo>
                            <a:pt x="45837" y="-975"/>
                            <a:pt x="41222" y="-1458"/>
                            <a:pt x="36544" y="-1458"/>
                          </a:cubicBezTo>
                          <a:cubicBezTo>
                            <a:pt x="24807" y="-1458"/>
                            <a:pt x="15514" y="1948"/>
                            <a:pt x="8665" y="8760"/>
                          </a:cubicBezTo>
                          <a:cubicBezTo>
                            <a:pt x="1817" y="15586"/>
                            <a:pt x="-1608" y="24818"/>
                            <a:pt x="-1608" y="36455"/>
                          </a:cubicBezTo>
                          <a:cubicBezTo>
                            <a:pt x="-1608" y="48471"/>
                            <a:pt x="1642" y="58003"/>
                            <a:pt x="8140" y="65052"/>
                          </a:cubicBezTo>
                          <a:cubicBezTo>
                            <a:pt x="14639" y="72116"/>
                            <a:pt x="23407" y="75648"/>
                            <a:pt x="34443" y="75648"/>
                          </a:cubicBezTo>
                          <a:cubicBezTo>
                            <a:pt x="44331" y="75648"/>
                            <a:pt x="52153" y="72466"/>
                            <a:pt x="57910" y="66102"/>
                          </a:cubicBezTo>
                          <a:cubicBezTo>
                            <a:pt x="63666" y="59751"/>
                            <a:pt x="66544" y="51114"/>
                            <a:pt x="66544" y="40190"/>
                          </a:cubicBezTo>
                          <a:close/>
                          <a:moveTo>
                            <a:pt x="54464" y="43736"/>
                          </a:moveTo>
                          <a:cubicBezTo>
                            <a:pt x="54380" y="50324"/>
                            <a:pt x="52532" y="55583"/>
                            <a:pt x="48918" y="59513"/>
                          </a:cubicBezTo>
                          <a:cubicBezTo>
                            <a:pt x="45305" y="63458"/>
                            <a:pt x="40522" y="65430"/>
                            <a:pt x="34569" y="65430"/>
                          </a:cubicBezTo>
                          <a:cubicBezTo>
                            <a:pt x="27832" y="65430"/>
                            <a:pt x="22440" y="63528"/>
                            <a:pt x="18392" y="59723"/>
                          </a:cubicBezTo>
                          <a:cubicBezTo>
                            <a:pt x="14345" y="55919"/>
                            <a:pt x="12013" y="50561"/>
                            <a:pt x="11397" y="43652"/>
                          </a:cubicBezTo>
                          <a:lnTo>
                            <a:pt x="54464" y="4373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8" name="Freeform: Shape 427">
                      <a:extLst>
                        <a:ext uri="{FF2B5EF4-FFF2-40B4-BE49-F238E27FC236}">
                          <a16:creationId xmlns:a16="http://schemas.microsoft.com/office/drawing/2014/main" id="{E62D5941-F778-26FF-D34B-50469C2DE2C5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980383" y="5602637"/>
                      <a:ext cx="65715" cy="103940"/>
                    </a:xfrm>
                    <a:custGeom>
                      <a:avLst/>
                      <a:gdLst>
                        <a:gd name="connsiteX0" fmla="*/ 52091 w 65715"/>
                        <a:gd name="connsiteY0" fmla="*/ 62104 h 103940"/>
                        <a:gd name="connsiteX1" fmla="*/ 52091 w 65715"/>
                        <a:gd name="connsiteY1" fmla="*/ 101842 h 103940"/>
                        <a:gd name="connsiteX2" fmla="*/ 64171 w 65715"/>
                        <a:gd name="connsiteY2" fmla="*/ 101842 h 103940"/>
                        <a:gd name="connsiteX3" fmla="*/ 64171 w 65715"/>
                        <a:gd name="connsiteY3" fmla="*/ -189 h 103940"/>
                        <a:gd name="connsiteX4" fmla="*/ 52091 w 65715"/>
                        <a:gd name="connsiteY4" fmla="*/ -189 h 103940"/>
                        <a:gd name="connsiteX5" fmla="*/ 52091 w 65715"/>
                        <a:gd name="connsiteY5" fmla="*/ 10826 h 103940"/>
                        <a:gd name="connsiteX6" fmla="*/ 42469 w 65715"/>
                        <a:gd name="connsiteY6" fmla="*/ 1091 h 103940"/>
                        <a:gd name="connsiteX7" fmla="*/ 28520 w 65715"/>
                        <a:gd name="connsiteY7" fmla="*/ -2098 h 103940"/>
                        <a:gd name="connsiteX8" fmla="*/ 6818 w 65715"/>
                        <a:gd name="connsiteY8" fmla="*/ 8518 h 103940"/>
                        <a:gd name="connsiteX9" fmla="*/ -1544 w 65715"/>
                        <a:gd name="connsiteY9" fmla="*/ 36465 h 103940"/>
                        <a:gd name="connsiteX10" fmla="*/ 6818 w 65715"/>
                        <a:gd name="connsiteY10" fmla="*/ 64391 h 103940"/>
                        <a:gd name="connsiteX11" fmla="*/ 28520 w 65715"/>
                        <a:gd name="connsiteY11" fmla="*/ 75007 h 103940"/>
                        <a:gd name="connsiteX12" fmla="*/ 42469 w 65715"/>
                        <a:gd name="connsiteY12" fmla="*/ 71818 h 103940"/>
                        <a:gd name="connsiteX13" fmla="*/ 52091 w 65715"/>
                        <a:gd name="connsiteY13" fmla="*/ 62104 h 103940"/>
                        <a:gd name="connsiteX14" fmla="*/ 10935 w 65715"/>
                        <a:gd name="connsiteY14" fmla="*/ 36465 h 103940"/>
                        <a:gd name="connsiteX15" fmla="*/ 16419 w 65715"/>
                        <a:gd name="connsiteY15" fmla="*/ 15589 h 103940"/>
                        <a:gd name="connsiteX16" fmla="*/ 31482 w 65715"/>
                        <a:gd name="connsiteY16" fmla="*/ 8015 h 103940"/>
                        <a:gd name="connsiteX17" fmla="*/ 46566 w 65715"/>
                        <a:gd name="connsiteY17" fmla="*/ 15589 h 103940"/>
                        <a:gd name="connsiteX18" fmla="*/ 52091 w 65715"/>
                        <a:gd name="connsiteY18" fmla="*/ 36465 h 103940"/>
                        <a:gd name="connsiteX19" fmla="*/ 46566 w 65715"/>
                        <a:gd name="connsiteY19" fmla="*/ 57341 h 103940"/>
                        <a:gd name="connsiteX20" fmla="*/ 31482 w 65715"/>
                        <a:gd name="connsiteY20" fmla="*/ 64916 h 103940"/>
                        <a:gd name="connsiteX21" fmla="*/ 16419 w 65715"/>
                        <a:gd name="connsiteY21" fmla="*/ 57341 h 103940"/>
                        <a:gd name="connsiteX22" fmla="*/ 10935 w 65715"/>
                        <a:gd name="connsiteY22" fmla="*/ 36465 h 1039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65715" h="103940">
                          <a:moveTo>
                            <a:pt x="52091" y="62104"/>
                          </a:moveTo>
                          <a:lnTo>
                            <a:pt x="52091" y="101842"/>
                          </a:lnTo>
                          <a:lnTo>
                            <a:pt x="64171" y="101842"/>
                          </a:lnTo>
                          <a:lnTo>
                            <a:pt x="64171" y="-189"/>
                          </a:lnTo>
                          <a:lnTo>
                            <a:pt x="52091" y="-189"/>
                          </a:lnTo>
                          <a:lnTo>
                            <a:pt x="52091" y="10826"/>
                          </a:lnTo>
                          <a:cubicBezTo>
                            <a:pt x="49556" y="6462"/>
                            <a:pt x="46349" y="3217"/>
                            <a:pt x="42469" y="1091"/>
                          </a:cubicBezTo>
                          <a:cubicBezTo>
                            <a:pt x="38604" y="-1035"/>
                            <a:pt x="33954" y="-2098"/>
                            <a:pt x="28520" y="-2098"/>
                          </a:cubicBezTo>
                          <a:cubicBezTo>
                            <a:pt x="19640" y="-2098"/>
                            <a:pt x="12406" y="1441"/>
                            <a:pt x="6818" y="8518"/>
                          </a:cubicBezTo>
                          <a:cubicBezTo>
                            <a:pt x="1243" y="15610"/>
                            <a:pt x="-1544" y="24926"/>
                            <a:pt x="-1544" y="36465"/>
                          </a:cubicBezTo>
                          <a:cubicBezTo>
                            <a:pt x="-1544" y="48005"/>
                            <a:pt x="1243" y="57313"/>
                            <a:pt x="6818" y="64391"/>
                          </a:cubicBezTo>
                          <a:cubicBezTo>
                            <a:pt x="12406" y="71469"/>
                            <a:pt x="19640" y="75007"/>
                            <a:pt x="28520" y="75007"/>
                          </a:cubicBezTo>
                          <a:cubicBezTo>
                            <a:pt x="33954" y="75007"/>
                            <a:pt x="38604" y="73944"/>
                            <a:pt x="42469" y="71818"/>
                          </a:cubicBezTo>
                          <a:cubicBezTo>
                            <a:pt x="46349" y="69706"/>
                            <a:pt x="49556" y="66468"/>
                            <a:pt x="52091" y="62104"/>
                          </a:cubicBezTo>
                          <a:close/>
                          <a:moveTo>
                            <a:pt x="10935" y="36465"/>
                          </a:moveTo>
                          <a:cubicBezTo>
                            <a:pt x="10935" y="27597"/>
                            <a:pt x="12763" y="20638"/>
                            <a:pt x="16419" y="15589"/>
                          </a:cubicBezTo>
                          <a:cubicBezTo>
                            <a:pt x="20074" y="10540"/>
                            <a:pt x="25095" y="8015"/>
                            <a:pt x="31482" y="8015"/>
                          </a:cubicBezTo>
                          <a:cubicBezTo>
                            <a:pt x="37869" y="8015"/>
                            <a:pt x="42897" y="10540"/>
                            <a:pt x="46566" y="15589"/>
                          </a:cubicBezTo>
                          <a:cubicBezTo>
                            <a:pt x="50250" y="20638"/>
                            <a:pt x="52091" y="27597"/>
                            <a:pt x="52091" y="36465"/>
                          </a:cubicBezTo>
                          <a:cubicBezTo>
                            <a:pt x="52091" y="45333"/>
                            <a:pt x="50250" y="52292"/>
                            <a:pt x="46566" y="57341"/>
                          </a:cubicBezTo>
                          <a:cubicBezTo>
                            <a:pt x="42897" y="62391"/>
                            <a:pt x="37869" y="64916"/>
                            <a:pt x="31482" y="64916"/>
                          </a:cubicBezTo>
                          <a:cubicBezTo>
                            <a:pt x="25095" y="64916"/>
                            <a:pt x="20074" y="62391"/>
                            <a:pt x="16419" y="57341"/>
                          </a:cubicBezTo>
                          <a:cubicBezTo>
                            <a:pt x="12763" y="52292"/>
                            <a:pt x="10935" y="45333"/>
                            <a:pt x="10935" y="36465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29" name="Graphic 10">
                  <a:extLst>
                    <a:ext uri="{FF2B5EF4-FFF2-40B4-BE49-F238E27FC236}">
                      <a16:creationId xmlns:a16="http://schemas.microsoft.com/office/drawing/2014/main" id="{1EED824D-AA47-6D9E-D31A-311080746CAD}"/>
                    </a:ext>
                  </a:extLst>
                </p:cNvPr>
                <p:cNvGrpSpPr/>
                <p:nvPr/>
              </p:nvGrpSpPr>
              <p:grpSpPr>
                <a:xfrm>
                  <a:off x="10177189" y="5508635"/>
                  <a:ext cx="308236" cy="197943"/>
                  <a:chOff x="10177189" y="5508635"/>
                  <a:chExt cx="308236" cy="197943"/>
                </a:xfrm>
                <a:solidFill>
                  <a:srgbClr val="000000"/>
                </a:solidFill>
              </p:grpSpPr>
              <p:sp>
                <p:nvSpPr>
                  <p:cNvPr id="430" name="Freeform: Shape 429">
                    <a:extLst>
                      <a:ext uri="{FF2B5EF4-FFF2-40B4-BE49-F238E27FC236}">
                        <a16:creationId xmlns:a16="http://schemas.microsoft.com/office/drawing/2014/main" id="{A1476031-8D45-BB96-E520-13177203B144}"/>
                      </a:ext>
                    </a:extLst>
                  </p:cNvPr>
                  <p:cNvSpPr/>
                  <p:nvPr/>
                </p:nvSpPr>
                <p:spPr>
                  <a:xfrm>
                    <a:off x="10331485" y="5508635"/>
                    <a:ext cx="13445" cy="46997"/>
                  </a:xfrm>
                  <a:custGeom>
                    <a:avLst/>
                    <a:gdLst>
                      <a:gd name="connsiteX0" fmla="*/ 397 w 13445"/>
                      <a:gd name="connsiteY0" fmla="*/ 277 h 46997"/>
                      <a:gd name="connsiteX1" fmla="*/ 397 w 13445"/>
                      <a:gd name="connsiteY1" fmla="*/ 47275 h 46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445" h="46997">
                        <a:moveTo>
                          <a:pt x="397" y="277"/>
                        </a:moveTo>
                        <a:lnTo>
                          <a:pt x="397" y="47275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31" name="Graphic 10">
                    <a:extLst>
                      <a:ext uri="{FF2B5EF4-FFF2-40B4-BE49-F238E27FC236}">
                        <a16:creationId xmlns:a16="http://schemas.microsoft.com/office/drawing/2014/main" id="{57FACC3C-F0D9-F28E-95BA-477E22337F3C}"/>
                      </a:ext>
                    </a:extLst>
                  </p:cNvPr>
                  <p:cNvGrpSpPr/>
                  <p:nvPr/>
                </p:nvGrpSpPr>
                <p:grpSpPr>
                  <a:xfrm>
                    <a:off x="10177189" y="5602637"/>
                    <a:ext cx="308236" cy="103940"/>
                    <a:chOff x="10177189" y="5602637"/>
                    <a:chExt cx="308236" cy="103940"/>
                  </a:xfrm>
                  <a:solidFill>
                    <a:srgbClr val="000000"/>
                  </a:solidFill>
                </p:grpSpPr>
                <p:sp>
                  <p:nvSpPr>
                    <p:cNvPr id="432" name="Freeform: Shape 431">
                      <a:extLst>
                        <a:ext uri="{FF2B5EF4-FFF2-40B4-BE49-F238E27FC236}">
                          <a16:creationId xmlns:a16="http://schemas.microsoft.com/office/drawing/2014/main" id="{887CE65D-FDFA-5E94-E54B-7BF341A1FFA9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0177189" y="5606771"/>
                      <a:ext cx="82921" cy="97897"/>
                    </a:xfrm>
                    <a:custGeom>
                      <a:avLst/>
                      <a:gdLst>
                        <a:gd name="connsiteX0" fmla="*/ -1566 w 82921"/>
                        <a:gd name="connsiteY0" fmla="*/ 95853 h 97897"/>
                        <a:gd name="connsiteX1" fmla="*/ 81355 w 82921"/>
                        <a:gd name="connsiteY1" fmla="*/ 95853 h 97897"/>
                        <a:gd name="connsiteX2" fmla="*/ 81355 w 82921"/>
                        <a:gd name="connsiteY2" fmla="*/ 84691 h 97897"/>
                        <a:gd name="connsiteX3" fmla="*/ 46565 w 82921"/>
                        <a:gd name="connsiteY3" fmla="*/ 84691 h 97897"/>
                        <a:gd name="connsiteX4" fmla="*/ 46565 w 82921"/>
                        <a:gd name="connsiteY4" fmla="*/ -2045 h 97897"/>
                        <a:gd name="connsiteX5" fmla="*/ 33245 w 82921"/>
                        <a:gd name="connsiteY5" fmla="*/ -2045 h 97897"/>
                        <a:gd name="connsiteX6" fmla="*/ 33245 w 82921"/>
                        <a:gd name="connsiteY6" fmla="*/ 84691 h 97897"/>
                        <a:gd name="connsiteX7" fmla="*/ -1566 w 82921"/>
                        <a:gd name="connsiteY7" fmla="*/ 84691 h 97897"/>
                        <a:gd name="connsiteX8" fmla="*/ -1566 w 82921"/>
                        <a:gd name="connsiteY8" fmla="*/ 95853 h 978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2921" h="97897">
                          <a:moveTo>
                            <a:pt x="-1566" y="95853"/>
                          </a:moveTo>
                          <a:lnTo>
                            <a:pt x="81355" y="95853"/>
                          </a:lnTo>
                          <a:lnTo>
                            <a:pt x="81355" y="84691"/>
                          </a:lnTo>
                          <a:lnTo>
                            <a:pt x="46565" y="84691"/>
                          </a:lnTo>
                          <a:lnTo>
                            <a:pt x="46565" y="-2045"/>
                          </a:lnTo>
                          <a:lnTo>
                            <a:pt x="33245" y="-2045"/>
                          </a:lnTo>
                          <a:lnTo>
                            <a:pt x="33245" y="84691"/>
                          </a:lnTo>
                          <a:lnTo>
                            <a:pt x="-1566" y="84691"/>
                          </a:lnTo>
                          <a:lnTo>
                            <a:pt x="-1566" y="9585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" name="Freeform: Shape 432">
                      <a:extLst>
                        <a:ext uri="{FF2B5EF4-FFF2-40B4-BE49-F238E27FC236}">
                          <a16:creationId xmlns:a16="http://schemas.microsoft.com/office/drawing/2014/main" id="{5ACF9F5D-58E1-1D2C-43FD-48BDBB555295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0271925" y="5602637"/>
                      <a:ext cx="61597" cy="102030"/>
                    </a:xfrm>
                    <a:custGeom>
                      <a:avLst/>
                      <a:gdLst>
                        <a:gd name="connsiteX0" fmla="*/ 59945 w 61597"/>
                        <a:gd name="connsiteY0" fmla="*/ 42189 h 102030"/>
                        <a:gd name="connsiteX1" fmla="*/ 59945 w 61597"/>
                        <a:gd name="connsiteY1" fmla="*/ -2144 h 102030"/>
                        <a:gd name="connsiteX2" fmla="*/ 47865 w 61597"/>
                        <a:gd name="connsiteY2" fmla="*/ -2144 h 102030"/>
                        <a:gd name="connsiteX3" fmla="*/ 47865 w 61597"/>
                        <a:gd name="connsiteY3" fmla="*/ 41791 h 102030"/>
                        <a:gd name="connsiteX4" fmla="*/ 43790 w 61597"/>
                        <a:gd name="connsiteY4" fmla="*/ 57380 h 102030"/>
                        <a:gd name="connsiteX5" fmla="*/ 31584 w 61597"/>
                        <a:gd name="connsiteY5" fmla="*/ 62562 h 102030"/>
                        <a:gd name="connsiteX6" fmla="*/ 16142 w 61597"/>
                        <a:gd name="connsiteY6" fmla="*/ 56331 h 102030"/>
                        <a:gd name="connsiteX7" fmla="*/ 10491 w 61597"/>
                        <a:gd name="connsiteY7" fmla="*/ 39357 h 102030"/>
                        <a:gd name="connsiteX8" fmla="*/ 10491 w 61597"/>
                        <a:gd name="connsiteY8" fmla="*/ -2144 h 102030"/>
                        <a:gd name="connsiteX9" fmla="*/ -1652 w 61597"/>
                        <a:gd name="connsiteY9" fmla="*/ -2144 h 102030"/>
                        <a:gd name="connsiteX10" fmla="*/ -1652 w 61597"/>
                        <a:gd name="connsiteY10" fmla="*/ 99887 h 102030"/>
                        <a:gd name="connsiteX11" fmla="*/ 10491 w 61597"/>
                        <a:gd name="connsiteY11" fmla="*/ 99887 h 102030"/>
                        <a:gd name="connsiteX12" fmla="*/ 10491 w 61597"/>
                        <a:gd name="connsiteY12" fmla="*/ 59876 h 102030"/>
                        <a:gd name="connsiteX13" fmla="*/ 20701 w 61597"/>
                        <a:gd name="connsiteY13" fmla="*/ 69780 h 102030"/>
                        <a:gd name="connsiteX14" fmla="*/ 34273 w 61597"/>
                        <a:gd name="connsiteY14" fmla="*/ 73053 h 102030"/>
                        <a:gd name="connsiteX15" fmla="*/ 53433 w 61597"/>
                        <a:gd name="connsiteY15" fmla="*/ 65227 h 102030"/>
                        <a:gd name="connsiteX16" fmla="*/ 59945 w 61597"/>
                        <a:gd name="connsiteY16" fmla="*/ 42189 h 102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61597" h="102030">
                          <a:moveTo>
                            <a:pt x="59945" y="42189"/>
                          </a:moveTo>
                          <a:lnTo>
                            <a:pt x="59945" y="-2144"/>
                          </a:lnTo>
                          <a:lnTo>
                            <a:pt x="47865" y="-2144"/>
                          </a:lnTo>
                          <a:lnTo>
                            <a:pt x="47865" y="41791"/>
                          </a:lnTo>
                          <a:cubicBezTo>
                            <a:pt x="47865" y="48742"/>
                            <a:pt x="46507" y="53939"/>
                            <a:pt x="43790" y="57380"/>
                          </a:cubicBezTo>
                          <a:cubicBezTo>
                            <a:pt x="41073" y="60835"/>
                            <a:pt x="37004" y="62562"/>
                            <a:pt x="31584" y="62562"/>
                          </a:cubicBezTo>
                          <a:cubicBezTo>
                            <a:pt x="25057" y="62562"/>
                            <a:pt x="19910" y="60485"/>
                            <a:pt x="16142" y="56331"/>
                          </a:cubicBezTo>
                          <a:cubicBezTo>
                            <a:pt x="12375" y="52190"/>
                            <a:pt x="10491" y="46533"/>
                            <a:pt x="10491" y="39357"/>
                          </a:cubicBezTo>
                          <a:lnTo>
                            <a:pt x="10491" y="-2144"/>
                          </a:lnTo>
                          <a:lnTo>
                            <a:pt x="-1652" y="-2144"/>
                          </a:lnTo>
                          <a:lnTo>
                            <a:pt x="-1652" y="99887"/>
                          </a:lnTo>
                          <a:lnTo>
                            <a:pt x="10491" y="99887"/>
                          </a:lnTo>
                          <a:lnTo>
                            <a:pt x="10491" y="59876"/>
                          </a:lnTo>
                          <a:cubicBezTo>
                            <a:pt x="13390" y="64297"/>
                            <a:pt x="16793" y="67598"/>
                            <a:pt x="20701" y="69780"/>
                          </a:cubicBezTo>
                          <a:cubicBezTo>
                            <a:pt x="24623" y="71962"/>
                            <a:pt x="29147" y="73053"/>
                            <a:pt x="34273" y="73053"/>
                          </a:cubicBezTo>
                          <a:cubicBezTo>
                            <a:pt x="42718" y="73053"/>
                            <a:pt x="49105" y="70444"/>
                            <a:pt x="53433" y="65227"/>
                          </a:cubicBezTo>
                          <a:cubicBezTo>
                            <a:pt x="57774" y="60009"/>
                            <a:pt x="59945" y="52330"/>
                            <a:pt x="59945" y="42189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4" name="Freeform: Shape 433">
                      <a:extLst>
                        <a:ext uri="{FF2B5EF4-FFF2-40B4-BE49-F238E27FC236}">
                          <a16:creationId xmlns:a16="http://schemas.microsoft.com/office/drawing/2014/main" id="{204FB667-13A4-235C-D5B9-4ADB6B8146A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0356364" y="5629472"/>
                      <a:ext cx="61576" cy="77105"/>
                    </a:xfrm>
                    <a:custGeom>
                      <a:avLst/>
                      <a:gdLst>
                        <a:gd name="connsiteX0" fmla="*/ -1608 w 61576"/>
                        <a:gd name="connsiteY0" fmla="*/ 29427 h 77105"/>
                        <a:gd name="connsiteX1" fmla="*/ -1608 w 61576"/>
                        <a:gd name="connsiteY1" fmla="*/ 73886 h 77105"/>
                        <a:gd name="connsiteX2" fmla="*/ 10472 w 61576"/>
                        <a:gd name="connsiteY2" fmla="*/ 73886 h 77105"/>
                        <a:gd name="connsiteX3" fmla="*/ 10472 w 61576"/>
                        <a:gd name="connsiteY3" fmla="*/ 29888 h 77105"/>
                        <a:gd name="connsiteX4" fmla="*/ 14526 w 61576"/>
                        <a:gd name="connsiteY4" fmla="*/ 14236 h 77105"/>
                        <a:gd name="connsiteX5" fmla="*/ 26753 w 61576"/>
                        <a:gd name="connsiteY5" fmla="*/ 9033 h 77105"/>
                        <a:gd name="connsiteX6" fmla="*/ 42195 w 61576"/>
                        <a:gd name="connsiteY6" fmla="*/ 15264 h 77105"/>
                        <a:gd name="connsiteX7" fmla="*/ 47888 w 61576"/>
                        <a:gd name="connsiteY7" fmla="*/ 32259 h 77105"/>
                        <a:gd name="connsiteX8" fmla="*/ 47888 w 61576"/>
                        <a:gd name="connsiteY8" fmla="*/ 73886 h 77105"/>
                        <a:gd name="connsiteX9" fmla="*/ 59968 w 61576"/>
                        <a:gd name="connsiteY9" fmla="*/ 73886 h 77105"/>
                        <a:gd name="connsiteX10" fmla="*/ 59968 w 61576"/>
                        <a:gd name="connsiteY10" fmla="*/ 452 h 77105"/>
                        <a:gd name="connsiteX11" fmla="*/ 47888 w 61576"/>
                        <a:gd name="connsiteY11" fmla="*/ 452 h 77105"/>
                        <a:gd name="connsiteX12" fmla="*/ 47888 w 61576"/>
                        <a:gd name="connsiteY12" fmla="*/ 11740 h 77105"/>
                        <a:gd name="connsiteX13" fmla="*/ 37678 w 61576"/>
                        <a:gd name="connsiteY13" fmla="*/ 1795 h 77105"/>
                        <a:gd name="connsiteX14" fmla="*/ 24190 w 61576"/>
                        <a:gd name="connsiteY14" fmla="*/ -1458 h 77105"/>
                        <a:gd name="connsiteX15" fmla="*/ 4946 w 61576"/>
                        <a:gd name="connsiteY15" fmla="*/ 6410 h 77105"/>
                        <a:gd name="connsiteX16" fmla="*/ -1608 w 61576"/>
                        <a:gd name="connsiteY16" fmla="*/ 29427 h 77105"/>
                        <a:gd name="connsiteX17" fmla="*/ 28791 w 61576"/>
                        <a:gd name="connsiteY17" fmla="*/ 75648 h 77105"/>
                        <a:gd name="connsiteX18" fmla="*/ 28791 w 61576"/>
                        <a:gd name="connsiteY18" fmla="*/ 75648 h 77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61576" h="77105">
                          <a:moveTo>
                            <a:pt x="-1608" y="29427"/>
                          </a:moveTo>
                          <a:lnTo>
                            <a:pt x="-1608" y="73886"/>
                          </a:lnTo>
                          <a:lnTo>
                            <a:pt x="10472" y="73886"/>
                          </a:lnTo>
                          <a:lnTo>
                            <a:pt x="10472" y="29888"/>
                          </a:lnTo>
                          <a:cubicBezTo>
                            <a:pt x="10472" y="22937"/>
                            <a:pt x="11823" y="17719"/>
                            <a:pt x="14526" y="14236"/>
                          </a:cubicBezTo>
                          <a:cubicBezTo>
                            <a:pt x="17243" y="10767"/>
                            <a:pt x="21319" y="9033"/>
                            <a:pt x="26753" y="9033"/>
                          </a:cubicBezTo>
                          <a:cubicBezTo>
                            <a:pt x="33266" y="9033"/>
                            <a:pt x="38413" y="11110"/>
                            <a:pt x="42195" y="15264"/>
                          </a:cubicBezTo>
                          <a:cubicBezTo>
                            <a:pt x="45990" y="19419"/>
                            <a:pt x="47888" y="25084"/>
                            <a:pt x="47888" y="32259"/>
                          </a:cubicBezTo>
                          <a:lnTo>
                            <a:pt x="47888" y="73886"/>
                          </a:lnTo>
                          <a:lnTo>
                            <a:pt x="59968" y="73886"/>
                          </a:lnTo>
                          <a:lnTo>
                            <a:pt x="59968" y="452"/>
                          </a:lnTo>
                          <a:lnTo>
                            <a:pt x="47888" y="452"/>
                          </a:lnTo>
                          <a:lnTo>
                            <a:pt x="47888" y="11740"/>
                          </a:lnTo>
                          <a:cubicBezTo>
                            <a:pt x="44961" y="7278"/>
                            <a:pt x="41557" y="3963"/>
                            <a:pt x="37678" y="1795"/>
                          </a:cubicBezTo>
                          <a:cubicBezTo>
                            <a:pt x="33812" y="-373"/>
                            <a:pt x="29316" y="-1458"/>
                            <a:pt x="24190" y="-1458"/>
                          </a:cubicBezTo>
                          <a:cubicBezTo>
                            <a:pt x="15745" y="-1458"/>
                            <a:pt x="9330" y="1165"/>
                            <a:pt x="4946" y="6410"/>
                          </a:cubicBezTo>
                          <a:cubicBezTo>
                            <a:pt x="577" y="11656"/>
                            <a:pt x="-1608" y="19328"/>
                            <a:pt x="-1608" y="29427"/>
                          </a:cubicBezTo>
                          <a:close/>
                          <a:moveTo>
                            <a:pt x="28791" y="75648"/>
                          </a:moveTo>
                          <a:lnTo>
                            <a:pt x="28791" y="7564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5" name="Freeform: Shape 434">
                      <a:extLst>
                        <a:ext uri="{FF2B5EF4-FFF2-40B4-BE49-F238E27FC236}">
                          <a16:creationId xmlns:a16="http://schemas.microsoft.com/office/drawing/2014/main" id="{C49675AF-6E77-5043-4B22-1DB77F27E13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0442357" y="5629472"/>
                      <a:ext cx="43067" cy="75196"/>
                    </a:xfrm>
                    <a:custGeom>
                      <a:avLst/>
                      <a:gdLst>
                        <a:gd name="connsiteX0" fmla="*/ 41869 w 43067"/>
                        <a:gd name="connsiteY0" fmla="*/ 60664 h 75196"/>
                        <a:gd name="connsiteX1" fmla="*/ 37436 w 43067"/>
                        <a:gd name="connsiteY1" fmla="*/ 62384 h 75196"/>
                        <a:gd name="connsiteX2" fmla="*/ 32163 w 43067"/>
                        <a:gd name="connsiteY2" fmla="*/ 62951 h 75196"/>
                        <a:gd name="connsiteX3" fmla="*/ 16427 w 43067"/>
                        <a:gd name="connsiteY3" fmla="*/ 56300 h 75196"/>
                        <a:gd name="connsiteX4" fmla="*/ 10944 w 43067"/>
                        <a:gd name="connsiteY4" fmla="*/ 37186 h 75196"/>
                        <a:gd name="connsiteX5" fmla="*/ 10944 w 43067"/>
                        <a:gd name="connsiteY5" fmla="*/ -1503 h 75196"/>
                        <a:gd name="connsiteX6" fmla="*/ -1199 w 43067"/>
                        <a:gd name="connsiteY6" fmla="*/ -1503 h 75196"/>
                        <a:gd name="connsiteX7" fmla="*/ -1199 w 43067"/>
                        <a:gd name="connsiteY7" fmla="*/ 71931 h 75196"/>
                        <a:gd name="connsiteX8" fmla="*/ 10944 w 43067"/>
                        <a:gd name="connsiteY8" fmla="*/ 71931 h 75196"/>
                        <a:gd name="connsiteX9" fmla="*/ 10944 w 43067"/>
                        <a:gd name="connsiteY9" fmla="*/ 60517 h 75196"/>
                        <a:gd name="connsiteX10" fmla="*/ 20860 w 43067"/>
                        <a:gd name="connsiteY10" fmla="*/ 70441 h 75196"/>
                        <a:gd name="connsiteX11" fmla="*/ 35713 w 43067"/>
                        <a:gd name="connsiteY11" fmla="*/ 73693 h 75196"/>
                        <a:gd name="connsiteX12" fmla="*/ 38465 w 43067"/>
                        <a:gd name="connsiteY12" fmla="*/ 73525 h 75196"/>
                        <a:gd name="connsiteX13" fmla="*/ 41806 w 43067"/>
                        <a:gd name="connsiteY13" fmla="*/ 73043 h 75196"/>
                        <a:gd name="connsiteX14" fmla="*/ 41869 w 43067"/>
                        <a:gd name="connsiteY14" fmla="*/ 60664 h 751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43067" h="75196">
                          <a:moveTo>
                            <a:pt x="41869" y="60664"/>
                          </a:moveTo>
                          <a:cubicBezTo>
                            <a:pt x="40510" y="61447"/>
                            <a:pt x="39032" y="62021"/>
                            <a:pt x="37436" y="62384"/>
                          </a:cubicBezTo>
                          <a:cubicBezTo>
                            <a:pt x="35839" y="62762"/>
                            <a:pt x="34081" y="62951"/>
                            <a:pt x="32163" y="62951"/>
                          </a:cubicBezTo>
                          <a:cubicBezTo>
                            <a:pt x="25328" y="62951"/>
                            <a:pt x="20083" y="60734"/>
                            <a:pt x="16427" y="56300"/>
                          </a:cubicBezTo>
                          <a:cubicBezTo>
                            <a:pt x="12772" y="51866"/>
                            <a:pt x="10944" y="45495"/>
                            <a:pt x="10944" y="37186"/>
                          </a:cubicBezTo>
                          <a:lnTo>
                            <a:pt x="10944" y="-1503"/>
                          </a:lnTo>
                          <a:lnTo>
                            <a:pt x="-1199" y="-1503"/>
                          </a:lnTo>
                          <a:lnTo>
                            <a:pt x="-1199" y="71931"/>
                          </a:lnTo>
                          <a:lnTo>
                            <a:pt x="10944" y="71931"/>
                          </a:lnTo>
                          <a:lnTo>
                            <a:pt x="10944" y="60517"/>
                          </a:lnTo>
                          <a:cubicBezTo>
                            <a:pt x="13493" y="64979"/>
                            <a:pt x="16798" y="68287"/>
                            <a:pt x="20860" y="70441"/>
                          </a:cubicBezTo>
                          <a:cubicBezTo>
                            <a:pt x="24936" y="72609"/>
                            <a:pt x="29887" y="73693"/>
                            <a:pt x="35713" y="73693"/>
                          </a:cubicBezTo>
                          <a:cubicBezTo>
                            <a:pt x="36539" y="73693"/>
                            <a:pt x="37457" y="73637"/>
                            <a:pt x="38465" y="73525"/>
                          </a:cubicBezTo>
                          <a:cubicBezTo>
                            <a:pt x="39474" y="73427"/>
                            <a:pt x="40587" y="73267"/>
                            <a:pt x="41806" y="73043"/>
                          </a:cubicBezTo>
                          <a:lnTo>
                            <a:pt x="41869" y="6066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36" name="Graphic 10">
                  <a:extLst>
                    <a:ext uri="{FF2B5EF4-FFF2-40B4-BE49-F238E27FC236}">
                      <a16:creationId xmlns:a16="http://schemas.microsoft.com/office/drawing/2014/main" id="{0CD071D2-9498-D0C6-C7A5-E285B15C7C81}"/>
                    </a:ext>
                  </a:extLst>
                </p:cNvPr>
                <p:cNvGrpSpPr/>
                <p:nvPr/>
              </p:nvGrpSpPr>
              <p:grpSpPr>
                <a:xfrm>
                  <a:off x="10684300" y="5508635"/>
                  <a:ext cx="134423" cy="196033"/>
                  <a:chOff x="10684300" y="5508635"/>
                  <a:chExt cx="134423" cy="196033"/>
                </a:xfrm>
                <a:solidFill>
                  <a:srgbClr val="000000"/>
                </a:solidFill>
              </p:grpSpPr>
              <p:sp>
                <p:nvSpPr>
                  <p:cNvPr id="437" name="Freeform: Shape 436">
                    <a:extLst>
                      <a:ext uri="{FF2B5EF4-FFF2-40B4-BE49-F238E27FC236}">
                        <a16:creationId xmlns:a16="http://schemas.microsoft.com/office/drawing/2014/main" id="{69C0A3D5-AA9C-1698-F898-000602BCDD6C}"/>
                      </a:ext>
                    </a:extLst>
                  </p:cNvPr>
                  <p:cNvSpPr/>
                  <p:nvPr/>
                </p:nvSpPr>
                <p:spPr>
                  <a:xfrm>
                    <a:off x="10751215" y="5508635"/>
                    <a:ext cx="13445" cy="46997"/>
                  </a:xfrm>
                  <a:custGeom>
                    <a:avLst/>
                    <a:gdLst>
                      <a:gd name="connsiteX0" fmla="*/ 428 w 13445"/>
                      <a:gd name="connsiteY0" fmla="*/ 277 h 46997"/>
                      <a:gd name="connsiteX1" fmla="*/ 428 w 13445"/>
                      <a:gd name="connsiteY1" fmla="*/ 47275 h 46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445" h="46997">
                        <a:moveTo>
                          <a:pt x="428" y="277"/>
                        </a:moveTo>
                        <a:lnTo>
                          <a:pt x="428" y="47275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38" name="Graphic 10">
                    <a:extLst>
                      <a:ext uri="{FF2B5EF4-FFF2-40B4-BE49-F238E27FC236}">
                        <a16:creationId xmlns:a16="http://schemas.microsoft.com/office/drawing/2014/main" id="{DFA14ADF-37DF-BD4A-4BDC-FF67F8C53AA6}"/>
                      </a:ext>
                    </a:extLst>
                  </p:cNvPr>
                  <p:cNvGrpSpPr/>
                  <p:nvPr/>
                </p:nvGrpSpPr>
                <p:grpSpPr>
                  <a:xfrm>
                    <a:off x="10684300" y="5602637"/>
                    <a:ext cx="134423" cy="102030"/>
                    <a:chOff x="10684300" y="5602637"/>
                    <a:chExt cx="134423" cy="102030"/>
                  </a:xfrm>
                  <a:solidFill>
                    <a:srgbClr val="000000"/>
                  </a:solidFill>
                </p:grpSpPr>
                <p:sp>
                  <p:nvSpPr>
                    <p:cNvPr id="439" name="Freeform: Shape 438">
                      <a:extLst>
                        <a:ext uri="{FF2B5EF4-FFF2-40B4-BE49-F238E27FC236}">
                          <a16:creationId xmlns:a16="http://schemas.microsoft.com/office/drawing/2014/main" id="{D067BA2B-F25E-EAD4-8580-0FDA91A98A25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0684300" y="5606771"/>
                      <a:ext cx="56324" cy="97897"/>
                    </a:xfrm>
                    <a:custGeom>
                      <a:avLst/>
                      <a:gdLst>
                        <a:gd name="connsiteX0" fmla="*/ -1543 w 56324"/>
                        <a:gd name="connsiteY0" fmla="*/ 95853 h 97897"/>
                        <a:gd name="connsiteX1" fmla="*/ 54781 w 56324"/>
                        <a:gd name="connsiteY1" fmla="*/ 95853 h 97897"/>
                        <a:gd name="connsiteX2" fmla="*/ 54781 w 56324"/>
                        <a:gd name="connsiteY2" fmla="*/ 84691 h 97897"/>
                        <a:gd name="connsiteX3" fmla="*/ 11713 w 56324"/>
                        <a:gd name="connsiteY3" fmla="*/ 84691 h 97897"/>
                        <a:gd name="connsiteX4" fmla="*/ 11713 w 56324"/>
                        <a:gd name="connsiteY4" fmla="*/ 55842 h 97897"/>
                        <a:gd name="connsiteX5" fmla="*/ 50579 w 56324"/>
                        <a:gd name="connsiteY5" fmla="*/ 55842 h 97897"/>
                        <a:gd name="connsiteX6" fmla="*/ 50579 w 56324"/>
                        <a:gd name="connsiteY6" fmla="*/ 44701 h 97897"/>
                        <a:gd name="connsiteX7" fmla="*/ 11713 w 56324"/>
                        <a:gd name="connsiteY7" fmla="*/ 44701 h 97897"/>
                        <a:gd name="connsiteX8" fmla="*/ 11713 w 56324"/>
                        <a:gd name="connsiteY8" fmla="*/ -2045 h 97897"/>
                        <a:gd name="connsiteX9" fmla="*/ -1543 w 56324"/>
                        <a:gd name="connsiteY9" fmla="*/ -2045 h 97897"/>
                        <a:gd name="connsiteX10" fmla="*/ -1543 w 56324"/>
                        <a:gd name="connsiteY10" fmla="*/ 95853 h 978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56324" h="97897">
                          <a:moveTo>
                            <a:pt x="-1543" y="95853"/>
                          </a:moveTo>
                          <a:lnTo>
                            <a:pt x="54781" y="95853"/>
                          </a:lnTo>
                          <a:lnTo>
                            <a:pt x="54781" y="84691"/>
                          </a:lnTo>
                          <a:lnTo>
                            <a:pt x="11713" y="84691"/>
                          </a:lnTo>
                          <a:lnTo>
                            <a:pt x="11713" y="55842"/>
                          </a:lnTo>
                          <a:lnTo>
                            <a:pt x="50579" y="55842"/>
                          </a:lnTo>
                          <a:lnTo>
                            <a:pt x="50579" y="44701"/>
                          </a:lnTo>
                          <a:lnTo>
                            <a:pt x="11713" y="44701"/>
                          </a:lnTo>
                          <a:lnTo>
                            <a:pt x="11713" y="-2045"/>
                          </a:lnTo>
                          <a:lnTo>
                            <a:pt x="-1543" y="-2045"/>
                          </a:lnTo>
                          <a:lnTo>
                            <a:pt x="-1543" y="9585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40" name="Freeform: Shape 439">
                      <a:extLst>
                        <a:ext uri="{FF2B5EF4-FFF2-40B4-BE49-F238E27FC236}">
                          <a16:creationId xmlns:a16="http://schemas.microsoft.com/office/drawing/2014/main" id="{6DCACC5F-DD56-1B33-80F6-21D1733C4B4E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0750902" y="5629472"/>
                      <a:ext cx="43067" cy="75196"/>
                    </a:xfrm>
                    <a:custGeom>
                      <a:avLst/>
                      <a:gdLst>
                        <a:gd name="connsiteX0" fmla="*/ 41892 w 43067"/>
                        <a:gd name="connsiteY0" fmla="*/ 60664 h 75196"/>
                        <a:gd name="connsiteX1" fmla="*/ 37459 w 43067"/>
                        <a:gd name="connsiteY1" fmla="*/ 62384 h 75196"/>
                        <a:gd name="connsiteX2" fmla="*/ 32186 w 43067"/>
                        <a:gd name="connsiteY2" fmla="*/ 62951 h 75196"/>
                        <a:gd name="connsiteX3" fmla="*/ 16450 w 43067"/>
                        <a:gd name="connsiteY3" fmla="*/ 56300 h 75196"/>
                        <a:gd name="connsiteX4" fmla="*/ 10967 w 43067"/>
                        <a:gd name="connsiteY4" fmla="*/ 37186 h 75196"/>
                        <a:gd name="connsiteX5" fmla="*/ 10967 w 43067"/>
                        <a:gd name="connsiteY5" fmla="*/ -1503 h 75196"/>
                        <a:gd name="connsiteX6" fmla="*/ -1176 w 43067"/>
                        <a:gd name="connsiteY6" fmla="*/ -1503 h 75196"/>
                        <a:gd name="connsiteX7" fmla="*/ -1176 w 43067"/>
                        <a:gd name="connsiteY7" fmla="*/ 71931 h 75196"/>
                        <a:gd name="connsiteX8" fmla="*/ 10967 w 43067"/>
                        <a:gd name="connsiteY8" fmla="*/ 71931 h 75196"/>
                        <a:gd name="connsiteX9" fmla="*/ 10967 w 43067"/>
                        <a:gd name="connsiteY9" fmla="*/ 60517 h 75196"/>
                        <a:gd name="connsiteX10" fmla="*/ 20883 w 43067"/>
                        <a:gd name="connsiteY10" fmla="*/ 70441 h 75196"/>
                        <a:gd name="connsiteX11" fmla="*/ 35736 w 43067"/>
                        <a:gd name="connsiteY11" fmla="*/ 73693 h 75196"/>
                        <a:gd name="connsiteX12" fmla="*/ 38488 w 43067"/>
                        <a:gd name="connsiteY12" fmla="*/ 73525 h 75196"/>
                        <a:gd name="connsiteX13" fmla="*/ 41828 w 43067"/>
                        <a:gd name="connsiteY13" fmla="*/ 73043 h 75196"/>
                        <a:gd name="connsiteX14" fmla="*/ 41892 w 43067"/>
                        <a:gd name="connsiteY14" fmla="*/ 60664 h 751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43067" h="75196">
                          <a:moveTo>
                            <a:pt x="41892" y="60664"/>
                          </a:moveTo>
                          <a:cubicBezTo>
                            <a:pt x="40533" y="61447"/>
                            <a:pt x="39055" y="62021"/>
                            <a:pt x="37459" y="62384"/>
                          </a:cubicBezTo>
                          <a:cubicBezTo>
                            <a:pt x="35862" y="62762"/>
                            <a:pt x="34104" y="62951"/>
                            <a:pt x="32186" y="62951"/>
                          </a:cubicBezTo>
                          <a:cubicBezTo>
                            <a:pt x="25351" y="62951"/>
                            <a:pt x="20106" y="60734"/>
                            <a:pt x="16450" y="56300"/>
                          </a:cubicBezTo>
                          <a:cubicBezTo>
                            <a:pt x="12795" y="51866"/>
                            <a:pt x="10967" y="45495"/>
                            <a:pt x="10967" y="37186"/>
                          </a:cubicBezTo>
                          <a:lnTo>
                            <a:pt x="10967" y="-1503"/>
                          </a:lnTo>
                          <a:lnTo>
                            <a:pt x="-1176" y="-1503"/>
                          </a:lnTo>
                          <a:lnTo>
                            <a:pt x="-1176" y="71931"/>
                          </a:lnTo>
                          <a:lnTo>
                            <a:pt x="10967" y="71931"/>
                          </a:lnTo>
                          <a:lnTo>
                            <a:pt x="10967" y="60517"/>
                          </a:lnTo>
                          <a:cubicBezTo>
                            <a:pt x="13516" y="64979"/>
                            <a:pt x="16821" y="68287"/>
                            <a:pt x="20883" y="70441"/>
                          </a:cubicBezTo>
                          <a:cubicBezTo>
                            <a:pt x="24959" y="72609"/>
                            <a:pt x="29910" y="73693"/>
                            <a:pt x="35736" y="73693"/>
                          </a:cubicBezTo>
                          <a:cubicBezTo>
                            <a:pt x="36562" y="73693"/>
                            <a:pt x="37480" y="73637"/>
                            <a:pt x="38488" y="73525"/>
                          </a:cubicBezTo>
                          <a:cubicBezTo>
                            <a:pt x="39497" y="73427"/>
                            <a:pt x="40610" y="73267"/>
                            <a:pt x="41828" y="73043"/>
                          </a:cubicBezTo>
                          <a:lnTo>
                            <a:pt x="41892" y="6066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41" name="Freeform: Shape 440">
                      <a:extLst>
                        <a:ext uri="{FF2B5EF4-FFF2-40B4-BE49-F238E27FC236}">
                          <a16:creationId xmlns:a16="http://schemas.microsoft.com/office/drawing/2014/main" id="{BD918188-6DB3-82D3-FE3C-4944E8A65E61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0806643" y="5602637"/>
                      <a:ext cx="12079" cy="102030"/>
                    </a:xfrm>
                    <a:custGeom>
                      <a:avLst/>
                      <a:gdLst>
                        <a:gd name="connsiteX0" fmla="*/ -458 w 12079"/>
                        <a:gd name="connsiteY0" fmla="*/ 71290 h 102030"/>
                        <a:gd name="connsiteX1" fmla="*/ 11622 w 12079"/>
                        <a:gd name="connsiteY1" fmla="*/ 71290 h 102030"/>
                        <a:gd name="connsiteX2" fmla="*/ 11622 w 12079"/>
                        <a:gd name="connsiteY2" fmla="*/ -2144 h 102030"/>
                        <a:gd name="connsiteX3" fmla="*/ -458 w 12079"/>
                        <a:gd name="connsiteY3" fmla="*/ -2144 h 102030"/>
                        <a:gd name="connsiteX4" fmla="*/ -458 w 12079"/>
                        <a:gd name="connsiteY4" fmla="*/ 71290 h 102030"/>
                        <a:gd name="connsiteX5" fmla="*/ -458 w 12079"/>
                        <a:gd name="connsiteY5" fmla="*/ 99887 h 102030"/>
                        <a:gd name="connsiteX6" fmla="*/ 11622 w 12079"/>
                        <a:gd name="connsiteY6" fmla="*/ 99887 h 102030"/>
                        <a:gd name="connsiteX7" fmla="*/ 11622 w 12079"/>
                        <a:gd name="connsiteY7" fmla="*/ 84592 h 102030"/>
                        <a:gd name="connsiteX8" fmla="*/ -458 w 12079"/>
                        <a:gd name="connsiteY8" fmla="*/ 84592 h 102030"/>
                        <a:gd name="connsiteX9" fmla="*/ -458 w 12079"/>
                        <a:gd name="connsiteY9" fmla="*/ 99887 h 102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2079" h="102030">
                          <a:moveTo>
                            <a:pt x="-458" y="71290"/>
                          </a:moveTo>
                          <a:lnTo>
                            <a:pt x="11622" y="71290"/>
                          </a:lnTo>
                          <a:lnTo>
                            <a:pt x="11622" y="-2144"/>
                          </a:lnTo>
                          <a:lnTo>
                            <a:pt x="-458" y="-2144"/>
                          </a:lnTo>
                          <a:lnTo>
                            <a:pt x="-458" y="71290"/>
                          </a:lnTo>
                          <a:close/>
                          <a:moveTo>
                            <a:pt x="-458" y="99887"/>
                          </a:moveTo>
                          <a:lnTo>
                            <a:pt x="11622" y="99887"/>
                          </a:lnTo>
                          <a:lnTo>
                            <a:pt x="11622" y="84592"/>
                          </a:lnTo>
                          <a:lnTo>
                            <a:pt x="-458" y="84592"/>
                          </a:lnTo>
                          <a:lnTo>
                            <a:pt x="-458" y="9988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42" name="Graphic 10">
                  <a:extLst>
                    <a:ext uri="{FF2B5EF4-FFF2-40B4-BE49-F238E27FC236}">
                      <a16:creationId xmlns:a16="http://schemas.microsoft.com/office/drawing/2014/main" id="{F7E851C6-721E-DB04-3DFE-A90B60F06F77}"/>
                    </a:ext>
                  </a:extLst>
                </p:cNvPr>
                <p:cNvGrpSpPr/>
                <p:nvPr/>
              </p:nvGrpSpPr>
              <p:grpSpPr>
                <a:xfrm>
                  <a:off x="11069583" y="5508635"/>
                  <a:ext cx="208371" cy="197943"/>
                  <a:chOff x="11069583" y="5508635"/>
                  <a:chExt cx="208371" cy="197943"/>
                </a:xfrm>
                <a:solidFill>
                  <a:srgbClr val="000000"/>
                </a:solidFill>
              </p:grpSpPr>
              <p:sp>
                <p:nvSpPr>
                  <p:cNvPr id="443" name="Freeform: Shape 442">
                    <a:extLst>
                      <a:ext uri="{FF2B5EF4-FFF2-40B4-BE49-F238E27FC236}">
                        <a16:creationId xmlns:a16="http://schemas.microsoft.com/office/drawing/2014/main" id="{CC6D1AF7-05A4-2088-CDF7-DB7C5C309F1C}"/>
                      </a:ext>
                    </a:extLst>
                  </p:cNvPr>
                  <p:cNvSpPr/>
                  <p:nvPr/>
                </p:nvSpPr>
                <p:spPr>
                  <a:xfrm>
                    <a:off x="11170944" y="5508635"/>
                    <a:ext cx="13445" cy="46997"/>
                  </a:xfrm>
                  <a:custGeom>
                    <a:avLst/>
                    <a:gdLst>
                      <a:gd name="connsiteX0" fmla="*/ 459 w 13445"/>
                      <a:gd name="connsiteY0" fmla="*/ 277 h 46997"/>
                      <a:gd name="connsiteX1" fmla="*/ 459 w 13445"/>
                      <a:gd name="connsiteY1" fmla="*/ 47275 h 46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445" h="46997">
                        <a:moveTo>
                          <a:pt x="459" y="277"/>
                        </a:moveTo>
                        <a:lnTo>
                          <a:pt x="459" y="47275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44" name="Graphic 10">
                    <a:extLst>
                      <a:ext uri="{FF2B5EF4-FFF2-40B4-BE49-F238E27FC236}">
                        <a16:creationId xmlns:a16="http://schemas.microsoft.com/office/drawing/2014/main" id="{405FB791-046D-13ED-945C-39032B2375A8}"/>
                      </a:ext>
                    </a:extLst>
                  </p:cNvPr>
                  <p:cNvGrpSpPr/>
                  <p:nvPr/>
                </p:nvGrpSpPr>
                <p:grpSpPr>
                  <a:xfrm>
                    <a:off x="11069583" y="5605008"/>
                    <a:ext cx="208371" cy="101569"/>
                    <a:chOff x="11069583" y="5605008"/>
                    <a:chExt cx="208371" cy="101569"/>
                  </a:xfrm>
                  <a:solidFill>
                    <a:srgbClr val="000000"/>
                  </a:solidFill>
                </p:grpSpPr>
                <p:sp>
                  <p:nvSpPr>
                    <p:cNvPr id="445" name="Freeform: Shape 444">
                      <a:extLst>
                        <a:ext uri="{FF2B5EF4-FFF2-40B4-BE49-F238E27FC236}">
                          <a16:creationId xmlns:a16="http://schemas.microsoft.com/office/drawing/2014/main" id="{3103C4D4-3EB7-6205-E814-BBC7A8F11CE5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1069583" y="5605008"/>
                      <a:ext cx="68992" cy="101569"/>
                    </a:xfrm>
                    <a:custGeom>
                      <a:avLst/>
                      <a:gdLst>
                        <a:gd name="connsiteX0" fmla="*/ 61479 w 68992"/>
                        <a:gd name="connsiteY0" fmla="*/ 94555 h 101569"/>
                        <a:gd name="connsiteX1" fmla="*/ 61479 w 68992"/>
                        <a:gd name="connsiteY1" fmla="*/ 81631 h 101569"/>
                        <a:gd name="connsiteX2" fmla="*/ 47236 w 68992"/>
                        <a:gd name="connsiteY2" fmla="*/ 87002 h 101569"/>
                        <a:gd name="connsiteX3" fmla="*/ 34294 w 68992"/>
                        <a:gd name="connsiteY3" fmla="*/ 88786 h 101569"/>
                        <a:gd name="connsiteX4" fmla="*/ 17592 w 68992"/>
                        <a:gd name="connsiteY4" fmla="*/ 84589 h 101569"/>
                        <a:gd name="connsiteX5" fmla="*/ 11710 w 68992"/>
                        <a:gd name="connsiteY5" fmla="*/ 72651 h 101569"/>
                        <a:gd name="connsiteX6" fmla="*/ 15618 w 68992"/>
                        <a:gd name="connsiteY6" fmla="*/ 62832 h 101569"/>
                        <a:gd name="connsiteX7" fmla="*/ 30429 w 68992"/>
                        <a:gd name="connsiteY7" fmla="*/ 57503 h 101569"/>
                        <a:gd name="connsiteX8" fmla="*/ 38433 w 68992"/>
                        <a:gd name="connsiteY8" fmla="*/ 55866 h 101569"/>
                        <a:gd name="connsiteX9" fmla="*/ 60324 w 68992"/>
                        <a:gd name="connsiteY9" fmla="*/ 45921 h 101569"/>
                        <a:gd name="connsiteX10" fmla="*/ 67383 w 68992"/>
                        <a:gd name="connsiteY10" fmla="*/ 26891 h 101569"/>
                        <a:gd name="connsiteX11" fmla="*/ 57824 w 68992"/>
                        <a:gd name="connsiteY11" fmla="*/ 5302 h 101569"/>
                        <a:gd name="connsiteX12" fmla="*/ 29840 w 68992"/>
                        <a:gd name="connsiteY12" fmla="*/ -2041 h 101569"/>
                        <a:gd name="connsiteX13" fmla="*/ 15029 w 68992"/>
                        <a:gd name="connsiteY13" fmla="*/ -468 h 101569"/>
                        <a:gd name="connsiteX14" fmla="*/ -1210 w 68992"/>
                        <a:gd name="connsiteY14" fmla="*/ 4190 h 101569"/>
                        <a:gd name="connsiteX15" fmla="*/ -1210 w 68992"/>
                        <a:gd name="connsiteY15" fmla="*/ 17828 h 101569"/>
                        <a:gd name="connsiteX16" fmla="*/ 14609 w 68992"/>
                        <a:gd name="connsiteY16" fmla="*/ 11009 h 101569"/>
                        <a:gd name="connsiteX17" fmla="*/ 29840 w 68992"/>
                        <a:gd name="connsiteY17" fmla="*/ 8722 h 101569"/>
                        <a:gd name="connsiteX18" fmla="*/ 47362 w 68992"/>
                        <a:gd name="connsiteY18" fmla="*/ 13170 h 101569"/>
                        <a:gd name="connsiteX19" fmla="*/ 53538 w 68992"/>
                        <a:gd name="connsiteY19" fmla="*/ 25905 h 101569"/>
                        <a:gd name="connsiteX20" fmla="*/ 49105 w 68992"/>
                        <a:gd name="connsiteY20" fmla="*/ 37172 h 101569"/>
                        <a:gd name="connsiteX21" fmla="*/ 34567 w 68992"/>
                        <a:gd name="connsiteY21" fmla="*/ 43278 h 101569"/>
                        <a:gd name="connsiteX22" fmla="*/ 26479 w 68992"/>
                        <a:gd name="connsiteY22" fmla="*/ 44851 h 101569"/>
                        <a:gd name="connsiteX23" fmla="*/ 5008 w 68992"/>
                        <a:gd name="connsiteY23" fmla="*/ 54083 h 101569"/>
                        <a:gd name="connsiteX24" fmla="*/ -1610 w 68992"/>
                        <a:gd name="connsiteY24" fmla="*/ 71602 h 101569"/>
                        <a:gd name="connsiteX25" fmla="*/ 7550 w 68992"/>
                        <a:gd name="connsiteY25" fmla="*/ 92059 h 101569"/>
                        <a:gd name="connsiteX26" fmla="*/ 32782 w 68992"/>
                        <a:gd name="connsiteY26" fmla="*/ 99528 h 101569"/>
                        <a:gd name="connsiteX27" fmla="*/ 46836 w 68992"/>
                        <a:gd name="connsiteY27" fmla="*/ 98269 h 101569"/>
                        <a:gd name="connsiteX28" fmla="*/ 61479 w 68992"/>
                        <a:gd name="connsiteY28" fmla="*/ 94555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68992" h="101569">
                          <a:moveTo>
                            <a:pt x="61479" y="94555"/>
                          </a:moveTo>
                          <a:lnTo>
                            <a:pt x="61479" y="81631"/>
                          </a:lnTo>
                          <a:cubicBezTo>
                            <a:pt x="56451" y="84037"/>
                            <a:pt x="51703" y="85827"/>
                            <a:pt x="47236" y="87002"/>
                          </a:cubicBezTo>
                          <a:cubicBezTo>
                            <a:pt x="42768" y="88191"/>
                            <a:pt x="38454" y="88786"/>
                            <a:pt x="34294" y="88786"/>
                          </a:cubicBezTo>
                          <a:cubicBezTo>
                            <a:pt x="27081" y="88786"/>
                            <a:pt x="21514" y="87387"/>
                            <a:pt x="17592" y="84589"/>
                          </a:cubicBezTo>
                          <a:cubicBezTo>
                            <a:pt x="13671" y="81792"/>
                            <a:pt x="11710" y="77813"/>
                            <a:pt x="11710" y="72651"/>
                          </a:cubicBezTo>
                          <a:cubicBezTo>
                            <a:pt x="11710" y="68315"/>
                            <a:pt x="13012" y="65042"/>
                            <a:pt x="15618" y="62832"/>
                          </a:cubicBezTo>
                          <a:cubicBezTo>
                            <a:pt x="18223" y="60636"/>
                            <a:pt x="23160" y="58860"/>
                            <a:pt x="30429" y="57503"/>
                          </a:cubicBezTo>
                          <a:lnTo>
                            <a:pt x="38433" y="55866"/>
                          </a:lnTo>
                          <a:cubicBezTo>
                            <a:pt x="48321" y="53978"/>
                            <a:pt x="55618" y="50663"/>
                            <a:pt x="60324" y="45921"/>
                          </a:cubicBezTo>
                          <a:cubicBezTo>
                            <a:pt x="65030" y="41180"/>
                            <a:pt x="67383" y="34836"/>
                            <a:pt x="67383" y="26891"/>
                          </a:cubicBezTo>
                          <a:cubicBezTo>
                            <a:pt x="67383" y="17394"/>
                            <a:pt x="64196" y="10198"/>
                            <a:pt x="57824" y="5302"/>
                          </a:cubicBezTo>
                          <a:cubicBezTo>
                            <a:pt x="51465" y="406"/>
                            <a:pt x="42137" y="-2041"/>
                            <a:pt x="29840" y="-2041"/>
                          </a:cubicBezTo>
                          <a:cubicBezTo>
                            <a:pt x="25204" y="-2041"/>
                            <a:pt x="20267" y="-1517"/>
                            <a:pt x="15029" y="-468"/>
                          </a:cubicBezTo>
                          <a:cubicBezTo>
                            <a:pt x="9805" y="581"/>
                            <a:pt x="4392" y="2134"/>
                            <a:pt x="-1210" y="4190"/>
                          </a:cubicBezTo>
                          <a:lnTo>
                            <a:pt x="-1210" y="17828"/>
                          </a:lnTo>
                          <a:cubicBezTo>
                            <a:pt x="4168" y="14820"/>
                            <a:pt x="9441" y="12547"/>
                            <a:pt x="14609" y="11009"/>
                          </a:cubicBezTo>
                          <a:cubicBezTo>
                            <a:pt x="19777" y="9484"/>
                            <a:pt x="24854" y="8722"/>
                            <a:pt x="29840" y="8722"/>
                          </a:cubicBezTo>
                          <a:cubicBezTo>
                            <a:pt x="37404" y="8722"/>
                            <a:pt x="43244" y="10205"/>
                            <a:pt x="47362" y="13170"/>
                          </a:cubicBezTo>
                          <a:cubicBezTo>
                            <a:pt x="51479" y="16149"/>
                            <a:pt x="53538" y="20394"/>
                            <a:pt x="53538" y="25905"/>
                          </a:cubicBezTo>
                          <a:cubicBezTo>
                            <a:pt x="53538" y="30703"/>
                            <a:pt x="52061" y="34459"/>
                            <a:pt x="49105" y="37172"/>
                          </a:cubicBezTo>
                          <a:cubicBezTo>
                            <a:pt x="46150" y="39886"/>
                            <a:pt x="41304" y="41921"/>
                            <a:pt x="34567" y="43278"/>
                          </a:cubicBezTo>
                          <a:lnTo>
                            <a:pt x="26479" y="44851"/>
                          </a:lnTo>
                          <a:cubicBezTo>
                            <a:pt x="16591" y="46809"/>
                            <a:pt x="9434" y="49887"/>
                            <a:pt x="5008" y="54083"/>
                          </a:cubicBezTo>
                          <a:cubicBezTo>
                            <a:pt x="596" y="58279"/>
                            <a:pt x="-1610" y="64119"/>
                            <a:pt x="-1610" y="71602"/>
                          </a:cubicBezTo>
                          <a:cubicBezTo>
                            <a:pt x="-1610" y="80260"/>
                            <a:pt x="1444" y="87079"/>
                            <a:pt x="7550" y="92059"/>
                          </a:cubicBezTo>
                          <a:cubicBezTo>
                            <a:pt x="13657" y="97038"/>
                            <a:pt x="22067" y="99528"/>
                            <a:pt x="32782" y="99528"/>
                          </a:cubicBezTo>
                          <a:cubicBezTo>
                            <a:pt x="37389" y="99528"/>
                            <a:pt x="42074" y="99108"/>
                            <a:pt x="46836" y="98269"/>
                          </a:cubicBezTo>
                          <a:cubicBezTo>
                            <a:pt x="51612" y="97444"/>
                            <a:pt x="56493" y="96206"/>
                            <a:pt x="61479" y="94555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46" name="Freeform: Shape 445">
                      <a:extLst>
                        <a:ext uri="{FF2B5EF4-FFF2-40B4-BE49-F238E27FC236}">
                          <a16:creationId xmlns:a16="http://schemas.microsoft.com/office/drawing/2014/main" id="{809A4C1A-9569-E9BC-4BFF-9D24D93E0895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1154132" y="5629472"/>
                      <a:ext cx="62122" cy="77105"/>
                    </a:xfrm>
                    <a:custGeom>
                      <a:avLst/>
                      <a:gdLst>
                        <a:gd name="connsiteX0" fmla="*/ 36624 w 62122"/>
                        <a:gd name="connsiteY0" fmla="*/ 37357 h 77105"/>
                        <a:gd name="connsiteX1" fmla="*/ 16329 w 62122"/>
                        <a:gd name="connsiteY1" fmla="*/ 34021 h 77105"/>
                        <a:gd name="connsiteX2" fmla="*/ 10678 w 62122"/>
                        <a:gd name="connsiteY2" fmla="*/ 22608 h 77105"/>
                        <a:gd name="connsiteX3" fmla="*/ 14922 w 62122"/>
                        <a:gd name="connsiteY3" fmla="*/ 12411 h 77105"/>
                        <a:gd name="connsiteX4" fmla="*/ 26434 w 62122"/>
                        <a:gd name="connsiteY4" fmla="*/ 8655 h 77105"/>
                        <a:gd name="connsiteX5" fmla="*/ 42569 w 62122"/>
                        <a:gd name="connsiteY5" fmla="*/ 15768 h 77105"/>
                        <a:gd name="connsiteX6" fmla="*/ 48641 w 62122"/>
                        <a:gd name="connsiteY6" fmla="*/ 34672 h 77105"/>
                        <a:gd name="connsiteX7" fmla="*/ 48641 w 62122"/>
                        <a:gd name="connsiteY7" fmla="*/ 37357 h 77105"/>
                        <a:gd name="connsiteX8" fmla="*/ 36624 w 62122"/>
                        <a:gd name="connsiteY8" fmla="*/ 37357 h 77105"/>
                        <a:gd name="connsiteX9" fmla="*/ 60721 w 62122"/>
                        <a:gd name="connsiteY9" fmla="*/ 42351 h 77105"/>
                        <a:gd name="connsiteX10" fmla="*/ 60721 w 62122"/>
                        <a:gd name="connsiteY10" fmla="*/ 452 h 77105"/>
                        <a:gd name="connsiteX11" fmla="*/ 48641 w 62122"/>
                        <a:gd name="connsiteY11" fmla="*/ 452 h 77105"/>
                        <a:gd name="connsiteX12" fmla="*/ 48641 w 62122"/>
                        <a:gd name="connsiteY12" fmla="*/ 11593 h 77105"/>
                        <a:gd name="connsiteX13" fmla="*/ 38325 w 62122"/>
                        <a:gd name="connsiteY13" fmla="*/ 1732 h 77105"/>
                        <a:gd name="connsiteX14" fmla="*/ 23220 w 62122"/>
                        <a:gd name="connsiteY14" fmla="*/ -1458 h 77105"/>
                        <a:gd name="connsiteX15" fmla="*/ 5258 w 62122"/>
                        <a:gd name="connsiteY15" fmla="*/ 4879 h 77105"/>
                        <a:gd name="connsiteX16" fmla="*/ -1402 w 62122"/>
                        <a:gd name="connsiteY16" fmla="*/ 21831 h 77105"/>
                        <a:gd name="connsiteX17" fmla="*/ 6896 w 62122"/>
                        <a:gd name="connsiteY17" fmla="*/ 40505 h 77105"/>
                        <a:gd name="connsiteX18" fmla="*/ 31687 w 62122"/>
                        <a:gd name="connsiteY18" fmla="*/ 46799 h 77105"/>
                        <a:gd name="connsiteX19" fmla="*/ 48641 w 62122"/>
                        <a:gd name="connsiteY19" fmla="*/ 46799 h 77105"/>
                        <a:gd name="connsiteX20" fmla="*/ 48641 w 62122"/>
                        <a:gd name="connsiteY20" fmla="*/ 47995 h 77105"/>
                        <a:gd name="connsiteX21" fmla="*/ 43157 w 62122"/>
                        <a:gd name="connsiteY21" fmla="*/ 60877 h 77105"/>
                        <a:gd name="connsiteX22" fmla="*/ 27758 w 62122"/>
                        <a:gd name="connsiteY22" fmla="*/ 65430 h 77105"/>
                        <a:gd name="connsiteX23" fmla="*/ 15468 w 62122"/>
                        <a:gd name="connsiteY23" fmla="*/ 63920 h 77105"/>
                        <a:gd name="connsiteX24" fmla="*/ 3997 w 62122"/>
                        <a:gd name="connsiteY24" fmla="*/ 59388 h 77105"/>
                        <a:gd name="connsiteX25" fmla="*/ 3997 w 62122"/>
                        <a:gd name="connsiteY25" fmla="*/ 70550 h 77105"/>
                        <a:gd name="connsiteX26" fmla="*/ 16854 w 62122"/>
                        <a:gd name="connsiteY26" fmla="*/ 74368 h 77105"/>
                        <a:gd name="connsiteX27" fmla="*/ 28997 w 62122"/>
                        <a:gd name="connsiteY27" fmla="*/ 75648 h 77105"/>
                        <a:gd name="connsiteX28" fmla="*/ 52842 w 62122"/>
                        <a:gd name="connsiteY28" fmla="*/ 67381 h 77105"/>
                        <a:gd name="connsiteX29" fmla="*/ 60721 w 62122"/>
                        <a:gd name="connsiteY29" fmla="*/ 42351 h 77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</a:cxnLst>
                      <a:rect l="l" t="t" r="r" b="b"/>
                      <a:pathLst>
                        <a:path w="62122" h="77105">
                          <a:moveTo>
                            <a:pt x="36624" y="37357"/>
                          </a:moveTo>
                          <a:cubicBezTo>
                            <a:pt x="26862" y="37357"/>
                            <a:pt x="20097" y="36245"/>
                            <a:pt x="16329" y="34021"/>
                          </a:cubicBezTo>
                          <a:cubicBezTo>
                            <a:pt x="12562" y="31797"/>
                            <a:pt x="10678" y="27993"/>
                            <a:pt x="10678" y="22608"/>
                          </a:cubicBezTo>
                          <a:cubicBezTo>
                            <a:pt x="10678" y="18328"/>
                            <a:pt x="12092" y="14929"/>
                            <a:pt x="14922" y="12411"/>
                          </a:cubicBezTo>
                          <a:cubicBezTo>
                            <a:pt x="17751" y="9907"/>
                            <a:pt x="21588" y="8655"/>
                            <a:pt x="26434" y="8655"/>
                          </a:cubicBezTo>
                          <a:cubicBezTo>
                            <a:pt x="33143" y="8655"/>
                            <a:pt x="38521" y="11026"/>
                            <a:pt x="42569" y="15768"/>
                          </a:cubicBezTo>
                          <a:cubicBezTo>
                            <a:pt x="46617" y="20510"/>
                            <a:pt x="48641" y="26811"/>
                            <a:pt x="48641" y="34672"/>
                          </a:cubicBezTo>
                          <a:lnTo>
                            <a:pt x="48641" y="37357"/>
                          </a:lnTo>
                          <a:lnTo>
                            <a:pt x="36624" y="37357"/>
                          </a:lnTo>
                          <a:close/>
                          <a:moveTo>
                            <a:pt x="60721" y="42351"/>
                          </a:moveTo>
                          <a:lnTo>
                            <a:pt x="60721" y="452"/>
                          </a:lnTo>
                          <a:lnTo>
                            <a:pt x="48641" y="452"/>
                          </a:lnTo>
                          <a:lnTo>
                            <a:pt x="48641" y="11593"/>
                          </a:lnTo>
                          <a:cubicBezTo>
                            <a:pt x="45882" y="7145"/>
                            <a:pt x="42443" y="3858"/>
                            <a:pt x="38325" y="1732"/>
                          </a:cubicBezTo>
                          <a:cubicBezTo>
                            <a:pt x="34208" y="-394"/>
                            <a:pt x="29172" y="-1458"/>
                            <a:pt x="23220" y="-1458"/>
                          </a:cubicBezTo>
                          <a:cubicBezTo>
                            <a:pt x="15699" y="-1458"/>
                            <a:pt x="9712" y="655"/>
                            <a:pt x="5258" y="4879"/>
                          </a:cubicBezTo>
                          <a:cubicBezTo>
                            <a:pt x="818" y="9103"/>
                            <a:pt x="-1402" y="14754"/>
                            <a:pt x="-1402" y="21831"/>
                          </a:cubicBezTo>
                          <a:cubicBezTo>
                            <a:pt x="-1402" y="30084"/>
                            <a:pt x="1364" y="36308"/>
                            <a:pt x="6896" y="40505"/>
                          </a:cubicBezTo>
                          <a:cubicBezTo>
                            <a:pt x="12443" y="44701"/>
                            <a:pt x="20706" y="46799"/>
                            <a:pt x="31687" y="46799"/>
                          </a:cubicBezTo>
                          <a:lnTo>
                            <a:pt x="48641" y="46799"/>
                          </a:lnTo>
                          <a:lnTo>
                            <a:pt x="48641" y="47995"/>
                          </a:lnTo>
                          <a:cubicBezTo>
                            <a:pt x="48641" y="53548"/>
                            <a:pt x="46813" y="57842"/>
                            <a:pt x="43157" y="60877"/>
                          </a:cubicBezTo>
                          <a:cubicBezTo>
                            <a:pt x="39502" y="63913"/>
                            <a:pt x="34369" y="65430"/>
                            <a:pt x="27758" y="65430"/>
                          </a:cubicBezTo>
                          <a:cubicBezTo>
                            <a:pt x="23556" y="65430"/>
                            <a:pt x="19460" y="64927"/>
                            <a:pt x="15468" y="63920"/>
                          </a:cubicBezTo>
                          <a:cubicBezTo>
                            <a:pt x="11490" y="62912"/>
                            <a:pt x="7667" y="61402"/>
                            <a:pt x="3997" y="59388"/>
                          </a:cubicBezTo>
                          <a:lnTo>
                            <a:pt x="3997" y="70550"/>
                          </a:lnTo>
                          <a:cubicBezTo>
                            <a:pt x="8409" y="72256"/>
                            <a:pt x="12695" y="73529"/>
                            <a:pt x="16854" y="74368"/>
                          </a:cubicBezTo>
                          <a:cubicBezTo>
                            <a:pt x="21014" y="75221"/>
                            <a:pt x="25062" y="75648"/>
                            <a:pt x="28997" y="75648"/>
                          </a:cubicBezTo>
                          <a:cubicBezTo>
                            <a:pt x="39642" y="75648"/>
                            <a:pt x="47590" y="72892"/>
                            <a:pt x="52842" y="67381"/>
                          </a:cubicBezTo>
                          <a:cubicBezTo>
                            <a:pt x="58094" y="61884"/>
                            <a:pt x="60721" y="53541"/>
                            <a:pt x="60721" y="4235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47" name="Freeform: Shape 446">
                      <a:extLst>
                        <a:ext uri="{FF2B5EF4-FFF2-40B4-BE49-F238E27FC236}">
                          <a16:creationId xmlns:a16="http://schemas.microsoft.com/office/drawing/2014/main" id="{6C6D4B29-BFA8-983A-E15D-DD18DC2F7E6B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1232072" y="5610379"/>
                      <a:ext cx="45882" cy="94288"/>
                    </a:xfrm>
                    <a:custGeom>
                      <a:avLst/>
                      <a:gdLst>
                        <a:gd name="connsiteX0" fmla="*/ 20210 w 45882"/>
                        <a:gd name="connsiteY0" fmla="*/ 92330 h 94288"/>
                        <a:gd name="connsiteX1" fmla="*/ 20210 w 45882"/>
                        <a:gd name="connsiteY1" fmla="*/ 71475 h 94288"/>
                        <a:gd name="connsiteX2" fmla="*/ 45085 w 45882"/>
                        <a:gd name="connsiteY2" fmla="*/ 71475 h 94288"/>
                        <a:gd name="connsiteX3" fmla="*/ 45085 w 45882"/>
                        <a:gd name="connsiteY3" fmla="*/ 62096 h 94288"/>
                        <a:gd name="connsiteX4" fmla="*/ 20210 w 45882"/>
                        <a:gd name="connsiteY4" fmla="*/ 62096 h 94288"/>
                        <a:gd name="connsiteX5" fmla="*/ 20210 w 45882"/>
                        <a:gd name="connsiteY5" fmla="*/ 22232 h 94288"/>
                        <a:gd name="connsiteX6" fmla="*/ 22668 w 45882"/>
                        <a:gd name="connsiteY6" fmla="*/ 10693 h 94288"/>
                        <a:gd name="connsiteX7" fmla="*/ 32689 w 45882"/>
                        <a:gd name="connsiteY7" fmla="*/ 8133 h 94288"/>
                        <a:gd name="connsiteX8" fmla="*/ 45085 w 45882"/>
                        <a:gd name="connsiteY8" fmla="*/ 8133 h 94288"/>
                        <a:gd name="connsiteX9" fmla="*/ 45085 w 45882"/>
                        <a:gd name="connsiteY9" fmla="*/ -1959 h 94288"/>
                        <a:gd name="connsiteX10" fmla="*/ 32689 w 45882"/>
                        <a:gd name="connsiteY10" fmla="*/ -1959 h 94288"/>
                        <a:gd name="connsiteX11" fmla="*/ 13383 w 45882"/>
                        <a:gd name="connsiteY11" fmla="*/ 3245 h 94288"/>
                        <a:gd name="connsiteX12" fmla="*/ 8067 w 45882"/>
                        <a:gd name="connsiteY12" fmla="*/ 22232 h 94288"/>
                        <a:gd name="connsiteX13" fmla="*/ 8067 w 45882"/>
                        <a:gd name="connsiteY13" fmla="*/ 62096 h 94288"/>
                        <a:gd name="connsiteX14" fmla="*/ -798 w 45882"/>
                        <a:gd name="connsiteY14" fmla="*/ 62096 h 94288"/>
                        <a:gd name="connsiteX15" fmla="*/ -798 w 45882"/>
                        <a:gd name="connsiteY15" fmla="*/ 71475 h 94288"/>
                        <a:gd name="connsiteX16" fmla="*/ 8067 w 45882"/>
                        <a:gd name="connsiteY16" fmla="*/ 71475 h 94288"/>
                        <a:gd name="connsiteX17" fmla="*/ 8067 w 45882"/>
                        <a:gd name="connsiteY17" fmla="*/ 92330 h 94288"/>
                        <a:gd name="connsiteX18" fmla="*/ 20210 w 45882"/>
                        <a:gd name="connsiteY18" fmla="*/ 92330 h 942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45882" h="94288">
                          <a:moveTo>
                            <a:pt x="20210" y="92330"/>
                          </a:moveTo>
                          <a:lnTo>
                            <a:pt x="20210" y="71475"/>
                          </a:lnTo>
                          <a:lnTo>
                            <a:pt x="45085" y="71475"/>
                          </a:lnTo>
                          <a:lnTo>
                            <a:pt x="45085" y="62096"/>
                          </a:lnTo>
                          <a:lnTo>
                            <a:pt x="20210" y="62096"/>
                          </a:lnTo>
                          <a:lnTo>
                            <a:pt x="20210" y="22232"/>
                          </a:lnTo>
                          <a:cubicBezTo>
                            <a:pt x="20210" y="16246"/>
                            <a:pt x="21030" y="12399"/>
                            <a:pt x="22668" y="10693"/>
                          </a:cubicBezTo>
                          <a:cubicBezTo>
                            <a:pt x="24307" y="8986"/>
                            <a:pt x="27647" y="8133"/>
                            <a:pt x="32689" y="8133"/>
                          </a:cubicBezTo>
                          <a:lnTo>
                            <a:pt x="45085" y="8133"/>
                          </a:lnTo>
                          <a:lnTo>
                            <a:pt x="45085" y="-1959"/>
                          </a:lnTo>
                          <a:lnTo>
                            <a:pt x="32689" y="-1959"/>
                          </a:lnTo>
                          <a:cubicBezTo>
                            <a:pt x="23362" y="-1959"/>
                            <a:pt x="16926" y="-224"/>
                            <a:pt x="13383" y="3245"/>
                          </a:cubicBezTo>
                          <a:cubicBezTo>
                            <a:pt x="9839" y="6727"/>
                            <a:pt x="8067" y="13057"/>
                            <a:pt x="8067" y="22232"/>
                          </a:cubicBezTo>
                          <a:lnTo>
                            <a:pt x="8067" y="62096"/>
                          </a:lnTo>
                          <a:lnTo>
                            <a:pt x="-798" y="62096"/>
                          </a:lnTo>
                          <a:lnTo>
                            <a:pt x="-798" y="71475"/>
                          </a:lnTo>
                          <a:lnTo>
                            <a:pt x="8067" y="71475"/>
                          </a:lnTo>
                          <a:lnTo>
                            <a:pt x="8067" y="92330"/>
                          </a:lnTo>
                          <a:lnTo>
                            <a:pt x="20210" y="9233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48" name="Graphic 10">
                  <a:extLst>
                    <a:ext uri="{FF2B5EF4-FFF2-40B4-BE49-F238E27FC236}">
                      <a16:creationId xmlns:a16="http://schemas.microsoft.com/office/drawing/2014/main" id="{7A006A2D-8FAE-DB97-67CD-5E64AA04C616}"/>
                    </a:ext>
                  </a:extLst>
                </p:cNvPr>
                <p:cNvGrpSpPr/>
                <p:nvPr/>
              </p:nvGrpSpPr>
              <p:grpSpPr>
                <a:xfrm>
                  <a:off x="11471645" y="5508635"/>
                  <a:ext cx="235501" cy="197943"/>
                  <a:chOff x="11471645" y="5508635"/>
                  <a:chExt cx="235501" cy="197943"/>
                </a:xfrm>
                <a:solidFill>
                  <a:srgbClr val="000000"/>
                </a:solidFill>
              </p:grpSpPr>
              <p:sp>
                <p:nvSpPr>
                  <p:cNvPr id="449" name="Freeform: Shape 448">
                    <a:extLst>
                      <a:ext uri="{FF2B5EF4-FFF2-40B4-BE49-F238E27FC236}">
                        <a16:creationId xmlns:a16="http://schemas.microsoft.com/office/drawing/2014/main" id="{5331B1AC-353F-5E77-17E4-A381D8BDCE72}"/>
                      </a:ext>
                    </a:extLst>
                  </p:cNvPr>
                  <p:cNvSpPr/>
                  <p:nvPr/>
                </p:nvSpPr>
                <p:spPr>
                  <a:xfrm>
                    <a:off x="11590673" y="5508635"/>
                    <a:ext cx="13445" cy="46997"/>
                  </a:xfrm>
                  <a:custGeom>
                    <a:avLst/>
                    <a:gdLst>
                      <a:gd name="connsiteX0" fmla="*/ 491 w 13445"/>
                      <a:gd name="connsiteY0" fmla="*/ 277 h 46997"/>
                      <a:gd name="connsiteX1" fmla="*/ 491 w 13445"/>
                      <a:gd name="connsiteY1" fmla="*/ 47275 h 46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445" h="46997">
                        <a:moveTo>
                          <a:pt x="491" y="277"/>
                        </a:moveTo>
                        <a:lnTo>
                          <a:pt x="491" y="47275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50" name="Graphic 10">
                    <a:extLst>
                      <a:ext uri="{FF2B5EF4-FFF2-40B4-BE49-F238E27FC236}">
                        <a16:creationId xmlns:a16="http://schemas.microsoft.com/office/drawing/2014/main" id="{C0545A6F-5536-AC31-0E9E-937E31B73561}"/>
                      </a:ext>
                    </a:extLst>
                  </p:cNvPr>
                  <p:cNvGrpSpPr/>
                  <p:nvPr/>
                </p:nvGrpSpPr>
                <p:grpSpPr>
                  <a:xfrm>
                    <a:off x="11471645" y="5605008"/>
                    <a:ext cx="235501" cy="101569"/>
                    <a:chOff x="11471645" y="5605008"/>
                    <a:chExt cx="235501" cy="101569"/>
                  </a:xfrm>
                  <a:solidFill>
                    <a:srgbClr val="000000"/>
                  </a:solidFill>
                </p:grpSpPr>
                <p:sp>
                  <p:nvSpPr>
                    <p:cNvPr id="451" name="Freeform: Shape 450">
                      <a:extLst>
                        <a:ext uri="{FF2B5EF4-FFF2-40B4-BE49-F238E27FC236}">
                          <a16:creationId xmlns:a16="http://schemas.microsoft.com/office/drawing/2014/main" id="{57BE7D9C-635B-A881-49EB-2F8A73E57552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1471645" y="5605008"/>
                      <a:ext cx="68992" cy="101569"/>
                    </a:xfrm>
                    <a:custGeom>
                      <a:avLst/>
                      <a:gdLst>
                        <a:gd name="connsiteX0" fmla="*/ 61509 w 68992"/>
                        <a:gd name="connsiteY0" fmla="*/ 94555 h 101569"/>
                        <a:gd name="connsiteX1" fmla="*/ 61509 w 68992"/>
                        <a:gd name="connsiteY1" fmla="*/ 81631 h 101569"/>
                        <a:gd name="connsiteX2" fmla="*/ 47265 w 68992"/>
                        <a:gd name="connsiteY2" fmla="*/ 87002 h 101569"/>
                        <a:gd name="connsiteX3" fmla="*/ 34324 w 68992"/>
                        <a:gd name="connsiteY3" fmla="*/ 88786 h 101569"/>
                        <a:gd name="connsiteX4" fmla="*/ 17622 w 68992"/>
                        <a:gd name="connsiteY4" fmla="*/ 84589 h 101569"/>
                        <a:gd name="connsiteX5" fmla="*/ 11740 w 68992"/>
                        <a:gd name="connsiteY5" fmla="*/ 72651 h 101569"/>
                        <a:gd name="connsiteX6" fmla="*/ 15647 w 68992"/>
                        <a:gd name="connsiteY6" fmla="*/ 62832 h 101569"/>
                        <a:gd name="connsiteX7" fmla="*/ 30459 w 68992"/>
                        <a:gd name="connsiteY7" fmla="*/ 57503 h 101569"/>
                        <a:gd name="connsiteX8" fmla="*/ 38463 w 68992"/>
                        <a:gd name="connsiteY8" fmla="*/ 55866 h 101569"/>
                        <a:gd name="connsiteX9" fmla="*/ 60354 w 68992"/>
                        <a:gd name="connsiteY9" fmla="*/ 45921 h 101569"/>
                        <a:gd name="connsiteX10" fmla="*/ 67413 w 68992"/>
                        <a:gd name="connsiteY10" fmla="*/ 26891 h 101569"/>
                        <a:gd name="connsiteX11" fmla="*/ 57854 w 68992"/>
                        <a:gd name="connsiteY11" fmla="*/ 5302 h 101569"/>
                        <a:gd name="connsiteX12" fmla="*/ 29870 w 68992"/>
                        <a:gd name="connsiteY12" fmla="*/ -2041 h 101569"/>
                        <a:gd name="connsiteX13" fmla="*/ 15059 w 68992"/>
                        <a:gd name="connsiteY13" fmla="*/ -468 h 101569"/>
                        <a:gd name="connsiteX14" fmla="*/ -1180 w 68992"/>
                        <a:gd name="connsiteY14" fmla="*/ 4190 h 101569"/>
                        <a:gd name="connsiteX15" fmla="*/ -1180 w 68992"/>
                        <a:gd name="connsiteY15" fmla="*/ 17828 h 101569"/>
                        <a:gd name="connsiteX16" fmla="*/ 14639 w 68992"/>
                        <a:gd name="connsiteY16" fmla="*/ 11009 h 101569"/>
                        <a:gd name="connsiteX17" fmla="*/ 29870 w 68992"/>
                        <a:gd name="connsiteY17" fmla="*/ 8722 h 101569"/>
                        <a:gd name="connsiteX18" fmla="*/ 47392 w 68992"/>
                        <a:gd name="connsiteY18" fmla="*/ 13170 h 101569"/>
                        <a:gd name="connsiteX19" fmla="*/ 53568 w 68992"/>
                        <a:gd name="connsiteY19" fmla="*/ 25905 h 101569"/>
                        <a:gd name="connsiteX20" fmla="*/ 49135 w 68992"/>
                        <a:gd name="connsiteY20" fmla="*/ 37172 h 101569"/>
                        <a:gd name="connsiteX21" fmla="*/ 34597 w 68992"/>
                        <a:gd name="connsiteY21" fmla="*/ 43278 h 101569"/>
                        <a:gd name="connsiteX22" fmla="*/ 26509 w 68992"/>
                        <a:gd name="connsiteY22" fmla="*/ 44851 h 101569"/>
                        <a:gd name="connsiteX23" fmla="*/ 5038 w 68992"/>
                        <a:gd name="connsiteY23" fmla="*/ 54083 h 101569"/>
                        <a:gd name="connsiteX24" fmla="*/ -1580 w 68992"/>
                        <a:gd name="connsiteY24" fmla="*/ 71602 h 101569"/>
                        <a:gd name="connsiteX25" fmla="*/ 7580 w 68992"/>
                        <a:gd name="connsiteY25" fmla="*/ 92059 h 101569"/>
                        <a:gd name="connsiteX26" fmla="*/ 32812 w 68992"/>
                        <a:gd name="connsiteY26" fmla="*/ 99528 h 101569"/>
                        <a:gd name="connsiteX27" fmla="*/ 46866 w 68992"/>
                        <a:gd name="connsiteY27" fmla="*/ 98269 h 101569"/>
                        <a:gd name="connsiteX28" fmla="*/ 61509 w 68992"/>
                        <a:gd name="connsiteY28" fmla="*/ 94555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68992" h="101569">
                          <a:moveTo>
                            <a:pt x="61509" y="94555"/>
                          </a:moveTo>
                          <a:lnTo>
                            <a:pt x="61509" y="81631"/>
                          </a:lnTo>
                          <a:cubicBezTo>
                            <a:pt x="56481" y="84037"/>
                            <a:pt x="51733" y="85827"/>
                            <a:pt x="47265" y="87002"/>
                          </a:cubicBezTo>
                          <a:cubicBezTo>
                            <a:pt x="42798" y="88191"/>
                            <a:pt x="38484" y="88786"/>
                            <a:pt x="34324" y="88786"/>
                          </a:cubicBezTo>
                          <a:cubicBezTo>
                            <a:pt x="27111" y="88786"/>
                            <a:pt x="21544" y="87387"/>
                            <a:pt x="17622" y="84589"/>
                          </a:cubicBezTo>
                          <a:cubicBezTo>
                            <a:pt x="13701" y="81792"/>
                            <a:pt x="11740" y="77813"/>
                            <a:pt x="11740" y="72651"/>
                          </a:cubicBezTo>
                          <a:cubicBezTo>
                            <a:pt x="11740" y="68315"/>
                            <a:pt x="13042" y="65042"/>
                            <a:pt x="15647" y="62832"/>
                          </a:cubicBezTo>
                          <a:cubicBezTo>
                            <a:pt x="18253" y="60636"/>
                            <a:pt x="23190" y="58860"/>
                            <a:pt x="30459" y="57503"/>
                          </a:cubicBezTo>
                          <a:lnTo>
                            <a:pt x="38463" y="55866"/>
                          </a:lnTo>
                          <a:cubicBezTo>
                            <a:pt x="48351" y="53978"/>
                            <a:pt x="55648" y="50663"/>
                            <a:pt x="60354" y="45921"/>
                          </a:cubicBezTo>
                          <a:cubicBezTo>
                            <a:pt x="65060" y="41180"/>
                            <a:pt x="67413" y="34836"/>
                            <a:pt x="67413" y="26891"/>
                          </a:cubicBezTo>
                          <a:cubicBezTo>
                            <a:pt x="67413" y="17394"/>
                            <a:pt x="64226" y="10198"/>
                            <a:pt x="57854" y="5302"/>
                          </a:cubicBezTo>
                          <a:cubicBezTo>
                            <a:pt x="51495" y="406"/>
                            <a:pt x="42167" y="-2041"/>
                            <a:pt x="29870" y="-2041"/>
                          </a:cubicBezTo>
                          <a:cubicBezTo>
                            <a:pt x="25234" y="-2041"/>
                            <a:pt x="20297" y="-1517"/>
                            <a:pt x="15059" y="-468"/>
                          </a:cubicBezTo>
                          <a:cubicBezTo>
                            <a:pt x="9835" y="581"/>
                            <a:pt x="4422" y="2134"/>
                            <a:pt x="-1180" y="4190"/>
                          </a:cubicBezTo>
                          <a:lnTo>
                            <a:pt x="-1180" y="17828"/>
                          </a:lnTo>
                          <a:cubicBezTo>
                            <a:pt x="4198" y="14820"/>
                            <a:pt x="9471" y="12547"/>
                            <a:pt x="14639" y="11009"/>
                          </a:cubicBezTo>
                          <a:cubicBezTo>
                            <a:pt x="19807" y="9484"/>
                            <a:pt x="24884" y="8722"/>
                            <a:pt x="29870" y="8722"/>
                          </a:cubicBezTo>
                          <a:cubicBezTo>
                            <a:pt x="37433" y="8722"/>
                            <a:pt x="43274" y="10205"/>
                            <a:pt x="47392" y="13170"/>
                          </a:cubicBezTo>
                          <a:cubicBezTo>
                            <a:pt x="51509" y="16149"/>
                            <a:pt x="53568" y="20394"/>
                            <a:pt x="53568" y="25905"/>
                          </a:cubicBezTo>
                          <a:cubicBezTo>
                            <a:pt x="53568" y="30703"/>
                            <a:pt x="52091" y="34459"/>
                            <a:pt x="49135" y="37172"/>
                          </a:cubicBezTo>
                          <a:cubicBezTo>
                            <a:pt x="46180" y="39886"/>
                            <a:pt x="41334" y="41921"/>
                            <a:pt x="34597" y="43278"/>
                          </a:cubicBezTo>
                          <a:lnTo>
                            <a:pt x="26509" y="44851"/>
                          </a:lnTo>
                          <a:cubicBezTo>
                            <a:pt x="16621" y="46809"/>
                            <a:pt x="9464" y="49887"/>
                            <a:pt x="5038" y="54083"/>
                          </a:cubicBezTo>
                          <a:cubicBezTo>
                            <a:pt x="626" y="58279"/>
                            <a:pt x="-1580" y="64119"/>
                            <a:pt x="-1580" y="71602"/>
                          </a:cubicBezTo>
                          <a:cubicBezTo>
                            <a:pt x="-1580" y="80260"/>
                            <a:pt x="1474" y="87079"/>
                            <a:pt x="7580" y="92059"/>
                          </a:cubicBezTo>
                          <a:cubicBezTo>
                            <a:pt x="13687" y="97038"/>
                            <a:pt x="22097" y="99528"/>
                            <a:pt x="32812" y="99528"/>
                          </a:cubicBezTo>
                          <a:cubicBezTo>
                            <a:pt x="37419" y="99528"/>
                            <a:pt x="42104" y="99108"/>
                            <a:pt x="46866" y="98269"/>
                          </a:cubicBezTo>
                          <a:cubicBezTo>
                            <a:pt x="51642" y="97444"/>
                            <a:pt x="56523" y="96206"/>
                            <a:pt x="61509" y="94555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52" name="Freeform: Shape 451">
                      <a:extLst>
                        <a:ext uri="{FF2B5EF4-FFF2-40B4-BE49-F238E27FC236}">
                          <a16:creationId xmlns:a16="http://schemas.microsoft.com/office/drawing/2014/main" id="{6F7115B2-921B-DC39-B1E5-A36CB34BCBFB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1559556" y="5629472"/>
                      <a:ext cx="61576" cy="77105"/>
                    </a:xfrm>
                    <a:custGeom>
                      <a:avLst/>
                      <a:gdLst>
                        <a:gd name="connsiteX0" fmla="*/ -1519 w 61576"/>
                        <a:gd name="connsiteY0" fmla="*/ 29427 h 77105"/>
                        <a:gd name="connsiteX1" fmla="*/ -1519 w 61576"/>
                        <a:gd name="connsiteY1" fmla="*/ 73886 h 77105"/>
                        <a:gd name="connsiteX2" fmla="*/ 10561 w 61576"/>
                        <a:gd name="connsiteY2" fmla="*/ 73886 h 77105"/>
                        <a:gd name="connsiteX3" fmla="*/ 10561 w 61576"/>
                        <a:gd name="connsiteY3" fmla="*/ 29888 h 77105"/>
                        <a:gd name="connsiteX4" fmla="*/ 14616 w 61576"/>
                        <a:gd name="connsiteY4" fmla="*/ 14236 h 77105"/>
                        <a:gd name="connsiteX5" fmla="*/ 26843 w 61576"/>
                        <a:gd name="connsiteY5" fmla="*/ 9033 h 77105"/>
                        <a:gd name="connsiteX6" fmla="*/ 42284 w 61576"/>
                        <a:gd name="connsiteY6" fmla="*/ 15264 h 77105"/>
                        <a:gd name="connsiteX7" fmla="*/ 47977 w 61576"/>
                        <a:gd name="connsiteY7" fmla="*/ 32259 h 77105"/>
                        <a:gd name="connsiteX8" fmla="*/ 47977 w 61576"/>
                        <a:gd name="connsiteY8" fmla="*/ 73886 h 77105"/>
                        <a:gd name="connsiteX9" fmla="*/ 60057 w 61576"/>
                        <a:gd name="connsiteY9" fmla="*/ 73886 h 77105"/>
                        <a:gd name="connsiteX10" fmla="*/ 60057 w 61576"/>
                        <a:gd name="connsiteY10" fmla="*/ 452 h 77105"/>
                        <a:gd name="connsiteX11" fmla="*/ 47977 w 61576"/>
                        <a:gd name="connsiteY11" fmla="*/ 452 h 77105"/>
                        <a:gd name="connsiteX12" fmla="*/ 47977 w 61576"/>
                        <a:gd name="connsiteY12" fmla="*/ 11740 h 77105"/>
                        <a:gd name="connsiteX13" fmla="*/ 37767 w 61576"/>
                        <a:gd name="connsiteY13" fmla="*/ 1795 h 77105"/>
                        <a:gd name="connsiteX14" fmla="*/ 24280 w 61576"/>
                        <a:gd name="connsiteY14" fmla="*/ -1458 h 77105"/>
                        <a:gd name="connsiteX15" fmla="*/ 5036 w 61576"/>
                        <a:gd name="connsiteY15" fmla="*/ 6410 h 77105"/>
                        <a:gd name="connsiteX16" fmla="*/ -1519 w 61576"/>
                        <a:gd name="connsiteY16" fmla="*/ 29427 h 77105"/>
                        <a:gd name="connsiteX17" fmla="*/ 28881 w 61576"/>
                        <a:gd name="connsiteY17" fmla="*/ 75648 h 77105"/>
                        <a:gd name="connsiteX18" fmla="*/ 28881 w 61576"/>
                        <a:gd name="connsiteY18" fmla="*/ 75648 h 77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61576" h="77105">
                          <a:moveTo>
                            <a:pt x="-1519" y="29427"/>
                          </a:moveTo>
                          <a:lnTo>
                            <a:pt x="-1519" y="73886"/>
                          </a:lnTo>
                          <a:lnTo>
                            <a:pt x="10561" y="73886"/>
                          </a:lnTo>
                          <a:lnTo>
                            <a:pt x="10561" y="29888"/>
                          </a:lnTo>
                          <a:cubicBezTo>
                            <a:pt x="10561" y="22937"/>
                            <a:pt x="11913" y="17719"/>
                            <a:pt x="14616" y="14236"/>
                          </a:cubicBezTo>
                          <a:cubicBezTo>
                            <a:pt x="17333" y="10767"/>
                            <a:pt x="21408" y="9033"/>
                            <a:pt x="26843" y="9033"/>
                          </a:cubicBezTo>
                          <a:cubicBezTo>
                            <a:pt x="33355" y="9033"/>
                            <a:pt x="38503" y="11110"/>
                            <a:pt x="42284" y="15264"/>
                          </a:cubicBezTo>
                          <a:cubicBezTo>
                            <a:pt x="46080" y="19419"/>
                            <a:pt x="47977" y="25084"/>
                            <a:pt x="47977" y="32259"/>
                          </a:cubicBezTo>
                          <a:lnTo>
                            <a:pt x="47977" y="73886"/>
                          </a:lnTo>
                          <a:lnTo>
                            <a:pt x="60057" y="73886"/>
                          </a:lnTo>
                          <a:lnTo>
                            <a:pt x="60057" y="452"/>
                          </a:lnTo>
                          <a:lnTo>
                            <a:pt x="47977" y="452"/>
                          </a:lnTo>
                          <a:lnTo>
                            <a:pt x="47977" y="11740"/>
                          </a:lnTo>
                          <a:cubicBezTo>
                            <a:pt x="45050" y="7278"/>
                            <a:pt x="41647" y="3963"/>
                            <a:pt x="37767" y="1795"/>
                          </a:cubicBezTo>
                          <a:cubicBezTo>
                            <a:pt x="33902" y="-373"/>
                            <a:pt x="29406" y="-1458"/>
                            <a:pt x="24280" y="-1458"/>
                          </a:cubicBezTo>
                          <a:cubicBezTo>
                            <a:pt x="15834" y="-1458"/>
                            <a:pt x="9420" y="1165"/>
                            <a:pt x="5036" y="6410"/>
                          </a:cubicBezTo>
                          <a:cubicBezTo>
                            <a:pt x="666" y="11656"/>
                            <a:pt x="-1519" y="19328"/>
                            <a:pt x="-1519" y="29427"/>
                          </a:cubicBezTo>
                          <a:close/>
                          <a:moveTo>
                            <a:pt x="28881" y="75648"/>
                          </a:moveTo>
                          <a:lnTo>
                            <a:pt x="28881" y="7564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53" name="Freeform: Shape 452">
                      <a:extLst>
                        <a:ext uri="{FF2B5EF4-FFF2-40B4-BE49-F238E27FC236}">
                          <a16:creationId xmlns:a16="http://schemas.microsoft.com/office/drawing/2014/main" id="{FBC1B6C7-6447-21E4-FCCA-E4A2D0107F26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1645549" y="5629472"/>
                      <a:ext cx="61597" cy="75196"/>
                    </a:xfrm>
                    <a:custGeom>
                      <a:avLst/>
                      <a:gdLst>
                        <a:gd name="connsiteX0" fmla="*/ 60047 w 61597"/>
                        <a:gd name="connsiteY0" fmla="*/ 42830 h 75196"/>
                        <a:gd name="connsiteX1" fmla="*/ 60047 w 61597"/>
                        <a:gd name="connsiteY1" fmla="*/ -1503 h 75196"/>
                        <a:gd name="connsiteX2" fmla="*/ 47967 w 61597"/>
                        <a:gd name="connsiteY2" fmla="*/ -1503 h 75196"/>
                        <a:gd name="connsiteX3" fmla="*/ 47967 w 61597"/>
                        <a:gd name="connsiteY3" fmla="*/ 42431 h 75196"/>
                        <a:gd name="connsiteX4" fmla="*/ 43892 w 61597"/>
                        <a:gd name="connsiteY4" fmla="*/ 58020 h 75196"/>
                        <a:gd name="connsiteX5" fmla="*/ 31686 w 61597"/>
                        <a:gd name="connsiteY5" fmla="*/ 63203 h 75196"/>
                        <a:gd name="connsiteX6" fmla="*/ 16244 w 61597"/>
                        <a:gd name="connsiteY6" fmla="*/ 56971 h 75196"/>
                        <a:gd name="connsiteX7" fmla="*/ 10593 w 61597"/>
                        <a:gd name="connsiteY7" fmla="*/ 39997 h 75196"/>
                        <a:gd name="connsiteX8" fmla="*/ 10593 w 61597"/>
                        <a:gd name="connsiteY8" fmla="*/ -1503 h 75196"/>
                        <a:gd name="connsiteX9" fmla="*/ -1550 w 61597"/>
                        <a:gd name="connsiteY9" fmla="*/ -1503 h 75196"/>
                        <a:gd name="connsiteX10" fmla="*/ -1550 w 61597"/>
                        <a:gd name="connsiteY10" fmla="*/ 71931 h 75196"/>
                        <a:gd name="connsiteX11" fmla="*/ 10593 w 61597"/>
                        <a:gd name="connsiteY11" fmla="*/ 71931 h 75196"/>
                        <a:gd name="connsiteX12" fmla="*/ 10593 w 61597"/>
                        <a:gd name="connsiteY12" fmla="*/ 60517 h 75196"/>
                        <a:gd name="connsiteX13" fmla="*/ 20803 w 61597"/>
                        <a:gd name="connsiteY13" fmla="*/ 70420 h 75196"/>
                        <a:gd name="connsiteX14" fmla="*/ 34375 w 61597"/>
                        <a:gd name="connsiteY14" fmla="*/ 73693 h 75196"/>
                        <a:gd name="connsiteX15" fmla="*/ 53535 w 61597"/>
                        <a:gd name="connsiteY15" fmla="*/ 65867 h 75196"/>
                        <a:gd name="connsiteX16" fmla="*/ 60047 w 61597"/>
                        <a:gd name="connsiteY16" fmla="*/ 42830 h 751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61597" h="75196">
                          <a:moveTo>
                            <a:pt x="60047" y="42830"/>
                          </a:moveTo>
                          <a:lnTo>
                            <a:pt x="60047" y="-1503"/>
                          </a:lnTo>
                          <a:lnTo>
                            <a:pt x="47967" y="-1503"/>
                          </a:lnTo>
                          <a:lnTo>
                            <a:pt x="47967" y="42431"/>
                          </a:lnTo>
                          <a:cubicBezTo>
                            <a:pt x="47967" y="49383"/>
                            <a:pt x="46609" y="54579"/>
                            <a:pt x="43892" y="58020"/>
                          </a:cubicBezTo>
                          <a:cubicBezTo>
                            <a:pt x="41175" y="61475"/>
                            <a:pt x="37106" y="63203"/>
                            <a:pt x="31686" y="63203"/>
                          </a:cubicBezTo>
                          <a:cubicBezTo>
                            <a:pt x="25159" y="63203"/>
                            <a:pt x="20012" y="61125"/>
                            <a:pt x="16244" y="56971"/>
                          </a:cubicBezTo>
                          <a:cubicBezTo>
                            <a:pt x="12477" y="52831"/>
                            <a:pt x="10593" y="47173"/>
                            <a:pt x="10593" y="39997"/>
                          </a:cubicBezTo>
                          <a:lnTo>
                            <a:pt x="10593" y="-1503"/>
                          </a:lnTo>
                          <a:lnTo>
                            <a:pt x="-1550" y="-1503"/>
                          </a:lnTo>
                          <a:lnTo>
                            <a:pt x="-1550" y="71931"/>
                          </a:lnTo>
                          <a:lnTo>
                            <a:pt x="10593" y="71931"/>
                          </a:lnTo>
                          <a:lnTo>
                            <a:pt x="10593" y="60517"/>
                          </a:lnTo>
                          <a:cubicBezTo>
                            <a:pt x="13492" y="64937"/>
                            <a:pt x="16896" y="68238"/>
                            <a:pt x="20803" y="70420"/>
                          </a:cubicBezTo>
                          <a:cubicBezTo>
                            <a:pt x="24725" y="72602"/>
                            <a:pt x="29249" y="73693"/>
                            <a:pt x="34375" y="73693"/>
                          </a:cubicBezTo>
                          <a:cubicBezTo>
                            <a:pt x="42820" y="73693"/>
                            <a:pt x="49207" y="71085"/>
                            <a:pt x="53535" y="65867"/>
                          </a:cubicBezTo>
                          <a:cubicBezTo>
                            <a:pt x="57877" y="60650"/>
                            <a:pt x="60047" y="52971"/>
                            <a:pt x="60047" y="42830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454" name="Graphic 10">
                <a:extLst>
                  <a:ext uri="{FF2B5EF4-FFF2-40B4-BE49-F238E27FC236}">
                    <a16:creationId xmlns:a16="http://schemas.microsoft.com/office/drawing/2014/main" id="{ACBCB3CC-8F0F-BDCE-AABF-B737B86D566A}"/>
                  </a:ext>
                </a:extLst>
              </p:cNvPr>
              <p:cNvGrpSpPr/>
              <p:nvPr/>
            </p:nvGrpSpPr>
            <p:grpSpPr>
              <a:xfrm>
                <a:off x="5090578" y="1886671"/>
                <a:ext cx="770827" cy="3317556"/>
                <a:chOff x="5090578" y="1886671"/>
                <a:chExt cx="770827" cy="3317556"/>
              </a:xfrm>
              <a:solidFill>
                <a:srgbClr val="000000"/>
              </a:solidFill>
            </p:grpSpPr>
            <p:grpSp>
              <p:nvGrpSpPr>
                <p:cNvPr id="455" name="Graphic 10">
                  <a:extLst>
                    <a:ext uri="{FF2B5EF4-FFF2-40B4-BE49-F238E27FC236}">
                      <a16:creationId xmlns:a16="http://schemas.microsoft.com/office/drawing/2014/main" id="{52719F1F-15F4-13EA-EEE6-7E2AA5CCECDA}"/>
                    </a:ext>
                  </a:extLst>
                </p:cNvPr>
                <p:cNvGrpSpPr/>
                <p:nvPr/>
              </p:nvGrpSpPr>
              <p:grpSpPr>
                <a:xfrm>
                  <a:off x="5439867" y="5102658"/>
                  <a:ext cx="421538" cy="101569"/>
                  <a:chOff x="5439867" y="5102658"/>
                  <a:chExt cx="421538" cy="101569"/>
                </a:xfrm>
                <a:solidFill>
                  <a:srgbClr val="000000"/>
                </a:solidFill>
              </p:grpSpPr>
              <p:sp>
                <p:nvSpPr>
                  <p:cNvPr id="456" name="Freeform: Shape 455">
                    <a:extLst>
                      <a:ext uri="{FF2B5EF4-FFF2-40B4-BE49-F238E27FC236}">
                        <a16:creationId xmlns:a16="http://schemas.microsoft.com/office/drawing/2014/main" id="{4D09D22B-0CC2-6D23-64D8-C7AA6A1F819F}"/>
                      </a:ext>
                    </a:extLst>
                  </p:cNvPr>
                  <p:cNvSpPr/>
                  <p:nvPr/>
                </p:nvSpPr>
                <p:spPr>
                  <a:xfrm>
                    <a:off x="5814346" y="5151305"/>
                    <a:ext cx="47059" cy="13427"/>
                  </a:xfrm>
                  <a:custGeom>
                    <a:avLst/>
                    <a:gdLst>
                      <a:gd name="connsiteX0" fmla="*/ 47124 w 47059"/>
                      <a:gd name="connsiteY0" fmla="*/ 251 h 13427"/>
                      <a:gd name="connsiteX1" fmla="*/ 65 w 47059"/>
                      <a:gd name="connsiteY1" fmla="*/ 251 h 13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059" h="13427">
                        <a:moveTo>
                          <a:pt x="47124" y="251"/>
                        </a:moveTo>
                        <a:lnTo>
                          <a:pt x="65" y="251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57" name="Graphic 10">
                    <a:extLst>
                      <a:ext uri="{FF2B5EF4-FFF2-40B4-BE49-F238E27FC236}">
                        <a16:creationId xmlns:a16="http://schemas.microsoft.com/office/drawing/2014/main" id="{429FF0DC-017E-8C9B-1DB4-5EC997091729}"/>
                      </a:ext>
                    </a:extLst>
                  </p:cNvPr>
                  <p:cNvGrpSpPr/>
                  <p:nvPr/>
                </p:nvGrpSpPr>
                <p:grpSpPr>
                  <a:xfrm>
                    <a:off x="5439867" y="5102658"/>
                    <a:ext cx="318483" cy="101569"/>
                    <a:chOff x="5439867" y="5102658"/>
                    <a:chExt cx="318483" cy="101569"/>
                  </a:xfrm>
                  <a:solidFill>
                    <a:srgbClr val="000000"/>
                  </a:solidFill>
                </p:grpSpPr>
                <p:sp>
                  <p:nvSpPr>
                    <p:cNvPr id="458" name="Freeform: Shape 457">
                      <a:extLst>
                        <a:ext uri="{FF2B5EF4-FFF2-40B4-BE49-F238E27FC236}">
                          <a16:creationId xmlns:a16="http://schemas.microsoft.com/office/drawing/2014/main" id="{44D6D487-C5F2-17E7-977B-D98A762CCF5C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439867" y="5104420"/>
                      <a:ext cx="58362" cy="97897"/>
                    </a:xfrm>
                    <a:custGeom>
                      <a:avLst/>
                      <a:gdLst>
                        <a:gd name="connsiteX0" fmla="*/ -145 w 58362"/>
                        <a:gd name="connsiteY0" fmla="*/ 9059 h 97897"/>
                        <a:gd name="connsiteX1" fmla="*/ 21515 w 58362"/>
                        <a:gd name="connsiteY1" fmla="*/ 9059 h 97897"/>
                        <a:gd name="connsiteX2" fmla="*/ 21515 w 58362"/>
                        <a:gd name="connsiteY2" fmla="*/ 83751 h 97897"/>
                        <a:gd name="connsiteX3" fmla="*/ -2057 w 58362"/>
                        <a:gd name="connsiteY3" fmla="*/ 79030 h 97897"/>
                        <a:gd name="connsiteX4" fmla="*/ -2057 w 58362"/>
                        <a:gd name="connsiteY4" fmla="*/ 91095 h 97897"/>
                        <a:gd name="connsiteX5" fmla="*/ 21389 w 58362"/>
                        <a:gd name="connsiteY5" fmla="*/ 95815 h 97897"/>
                        <a:gd name="connsiteX6" fmla="*/ 34645 w 58362"/>
                        <a:gd name="connsiteY6" fmla="*/ 95815 h 97897"/>
                        <a:gd name="connsiteX7" fmla="*/ 34645 w 58362"/>
                        <a:gd name="connsiteY7" fmla="*/ 9059 h 97897"/>
                        <a:gd name="connsiteX8" fmla="*/ 56305 w 58362"/>
                        <a:gd name="connsiteY8" fmla="*/ 9059 h 97897"/>
                        <a:gd name="connsiteX9" fmla="*/ 56305 w 58362"/>
                        <a:gd name="connsiteY9" fmla="*/ -2082 h 97897"/>
                        <a:gd name="connsiteX10" fmla="*/ -145 w 58362"/>
                        <a:gd name="connsiteY10" fmla="*/ -2082 h 97897"/>
                        <a:gd name="connsiteX11" fmla="*/ -145 w 58362"/>
                        <a:gd name="connsiteY11" fmla="*/ 9059 h 978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8362" h="97897">
                          <a:moveTo>
                            <a:pt x="-145" y="9059"/>
                          </a:moveTo>
                          <a:lnTo>
                            <a:pt x="21515" y="9059"/>
                          </a:lnTo>
                          <a:lnTo>
                            <a:pt x="21515" y="83751"/>
                          </a:lnTo>
                          <a:lnTo>
                            <a:pt x="-2057" y="79030"/>
                          </a:lnTo>
                          <a:lnTo>
                            <a:pt x="-2057" y="91095"/>
                          </a:lnTo>
                          <a:lnTo>
                            <a:pt x="21389" y="95815"/>
                          </a:lnTo>
                          <a:lnTo>
                            <a:pt x="34645" y="95815"/>
                          </a:lnTo>
                          <a:lnTo>
                            <a:pt x="34645" y="9059"/>
                          </a:lnTo>
                          <a:lnTo>
                            <a:pt x="56305" y="9059"/>
                          </a:lnTo>
                          <a:lnTo>
                            <a:pt x="56305" y="-2082"/>
                          </a:lnTo>
                          <a:lnTo>
                            <a:pt x="-145" y="-2082"/>
                          </a:lnTo>
                          <a:lnTo>
                            <a:pt x="-145" y="905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59" name="Freeform: Shape 458">
                      <a:extLst>
                        <a:ext uri="{FF2B5EF4-FFF2-40B4-BE49-F238E27FC236}">
                          <a16:creationId xmlns:a16="http://schemas.microsoft.com/office/drawing/2014/main" id="{D7F8299C-8545-D816-1CB9-8B209F0B88F6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519508" y="5102658"/>
                      <a:ext cx="67752" cy="101569"/>
                    </a:xfrm>
                    <a:custGeom>
                      <a:avLst/>
                      <a:gdLst>
                        <a:gd name="connsiteX0" fmla="*/ 31873 w 67752"/>
                        <a:gd name="connsiteY0" fmla="*/ 89000 h 101569"/>
                        <a:gd name="connsiteX1" fmla="*/ 16474 w 67752"/>
                        <a:gd name="connsiteY1" fmla="*/ 78929 h 101569"/>
                        <a:gd name="connsiteX2" fmla="*/ 11327 w 67752"/>
                        <a:gd name="connsiteY2" fmla="*/ 48674 h 101569"/>
                        <a:gd name="connsiteX3" fmla="*/ 16474 w 67752"/>
                        <a:gd name="connsiteY3" fmla="*/ 18483 h 101569"/>
                        <a:gd name="connsiteX4" fmla="*/ 31873 w 67752"/>
                        <a:gd name="connsiteY4" fmla="*/ 8412 h 101569"/>
                        <a:gd name="connsiteX5" fmla="*/ 47335 w 67752"/>
                        <a:gd name="connsiteY5" fmla="*/ 18483 h 101569"/>
                        <a:gd name="connsiteX6" fmla="*/ 52504 w 67752"/>
                        <a:gd name="connsiteY6" fmla="*/ 48674 h 101569"/>
                        <a:gd name="connsiteX7" fmla="*/ 47335 w 67752"/>
                        <a:gd name="connsiteY7" fmla="*/ 78929 h 101569"/>
                        <a:gd name="connsiteX8" fmla="*/ 31873 w 67752"/>
                        <a:gd name="connsiteY8" fmla="*/ 89000 h 101569"/>
                        <a:gd name="connsiteX9" fmla="*/ 31873 w 67752"/>
                        <a:gd name="connsiteY9" fmla="*/ 99491 h 101569"/>
                        <a:gd name="connsiteX10" fmla="*/ 57062 w 67752"/>
                        <a:gd name="connsiteY10" fmla="*/ 86461 h 101569"/>
                        <a:gd name="connsiteX11" fmla="*/ 65760 w 67752"/>
                        <a:gd name="connsiteY11" fmla="*/ 48674 h 101569"/>
                        <a:gd name="connsiteX12" fmla="*/ 57062 w 67752"/>
                        <a:gd name="connsiteY12" fmla="*/ 10929 h 101569"/>
                        <a:gd name="connsiteX13" fmla="*/ 31873 w 67752"/>
                        <a:gd name="connsiteY13" fmla="*/ -2079 h 101569"/>
                        <a:gd name="connsiteX14" fmla="*/ 6705 w 67752"/>
                        <a:gd name="connsiteY14" fmla="*/ 10929 h 101569"/>
                        <a:gd name="connsiteX15" fmla="*/ -1993 w 67752"/>
                        <a:gd name="connsiteY15" fmla="*/ 48674 h 101569"/>
                        <a:gd name="connsiteX16" fmla="*/ 6705 w 67752"/>
                        <a:gd name="connsiteY16" fmla="*/ 86461 h 101569"/>
                        <a:gd name="connsiteX17" fmla="*/ 31873 w 67752"/>
                        <a:gd name="connsiteY17" fmla="*/ 99491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73" y="89000"/>
                          </a:moveTo>
                          <a:cubicBezTo>
                            <a:pt x="25052" y="89000"/>
                            <a:pt x="19919" y="85643"/>
                            <a:pt x="16474" y="78929"/>
                          </a:cubicBezTo>
                          <a:cubicBezTo>
                            <a:pt x="13042" y="72229"/>
                            <a:pt x="11327" y="62144"/>
                            <a:pt x="11327" y="48674"/>
                          </a:cubicBezTo>
                          <a:cubicBezTo>
                            <a:pt x="11327" y="35261"/>
                            <a:pt x="13042" y="25197"/>
                            <a:pt x="16474" y="18483"/>
                          </a:cubicBezTo>
                          <a:cubicBezTo>
                            <a:pt x="19919" y="11769"/>
                            <a:pt x="25052" y="8412"/>
                            <a:pt x="31873" y="8412"/>
                          </a:cubicBezTo>
                          <a:cubicBezTo>
                            <a:pt x="38750" y="8412"/>
                            <a:pt x="43904" y="11769"/>
                            <a:pt x="47335" y="18483"/>
                          </a:cubicBezTo>
                          <a:cubicBezTo>
                            <a:pt x="50781" y="25197"/>
                            <a:pt x="52504" y="35261"/>
                            <a:pt x="52504" y="48674"/>
                          </a:cubicBezTo>
                          <a:cubicBezTo>
                            <a:pt x="52504" y="62144"/>
                            <a:pt x="50781" y="72229"/>
                            <a:pt x="47335" y="78929"/>
                          </a:cubicBezTo>
                          <a:cubicBezTo>
                            <a:pt x="43904" y="85643"/>
                            <a:pt x="38750" y="89000"/>
                            <a:pt x="31873" y="89000"/>
                          </a:cubicBezTo>
                          <a:close/>
                          <a:moveTo>
                            <a:pt x="31873" y="99491"/>
                          </a:moveTo>
                          <a:cubicBezTo>
                            <a:pt x="42868" y="99491"/>
                            <a:pt x="51264" y="95147"/>
                            <a:pt x="57062" y="86461"/>
                          </a:cubicBezTo>
                          <a:cubicBezTo>
                            <a:pt x="62861" y="77789"/>
                            <a:pt x="65760" y="65193"/>
                            <a:pt x="65760" y="48674"/>
                          </a:cubicBezTo>
                          <a:cubicBezTo>
                            <a:pt x="65760" y="32197"/>
                            <a:pt x="62861" y="19616"/>
                            <a:pt x="57062" y="10929"/>
                          </a:cubicBezTo>
                          <a:cubicBezTo>
                            <a:pt x="51264" y="2257"/>
                            <a:pt x="42868" y="-2079"/>
                            <a:pt x="31873" y="-2079"/>
                          </a:cubicBezTo>
                          <a:cubicBezTo>
                            <a:pt x="20892" y="-2079"/>
                            <a:pt x="12503" y="2257"/>
                            <a:pt x="6705" y="10929"/>
                          </a:cubicBezTo>
                          <a:cubicBezTo>
                            <a:pt x="906" y="19616"/>
                            <a:pt x="-1993" y="32197"/>
                            <a:pt x="-1993" y="48674"/>
                          </a:cubicBezTo>
                          <a:cubicBezTo>
                            <a:pt x="-1993" y="65193"/>
                            <a:pt x="906" y="77789"/>
                            <a:pt x="6705" y="86461"/>
                          </a:cubicBezTo>
                          <a:cubicBezTo>
                            <a:pt x="12503" y="95147"/>
                            <a:pt x="20892" y="99491"/>
                            <a:pt x="31873" y="9949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0" name="Freeform: Shape 459">
                      <a:extLst>
                        <a:ext uri="{FF2B5EF4-FFF2-40B4-BE49-F238E27FC236}">
                          <a16:creationId xmlns:a16="http://schemas.microsoft.com/office/drawing/2014/main" id="{E340FC5A-B3DA-C332-CC22-3E04441D694B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605053" y="5102658"/>
                      <a:ext cx="67752" cy="101569"/>
                    </a:xfrm>
                    <a:custGeom>
                      <a:avLst/>
                      <a:gdLst>
                        <a:gd name="connsiteX0" fmla="*/ 31879 w 67752"/>
                        <a:gd name="connsiteY0" fmla="*/ 89000 h 101569"/>
                        <a:gd name="connsiteX1" fmla="*/ 16480 w 67752"/>
                        <a:gd name="connsiteY1" fmla="*/ 78929 h 101569"/>
                        <a:gd name="connsiteX2" fmla="*/ 11333 w 67752"/>
                        <a:gd name="connsiteY2" fmla="*/ 48674 h 101569"/>
                        <a:gd name="connsiteX3" fmla="*/ 16480 w 67752"/>
                        <a:gd name="connsiteY3" fmla="*/ 18483 h 101569"/>
                        <a:gd name="connsiteX4" fmla="*/ 31879 w 67752"/>
                        <a:gd name="connsiteY4" fmla="*/ 8412 h 101569"/>
                        <a:gd name="connsiteX5" fmla="*/ 47342 w 67752"/>
                        <a:gd name="connsiteY5" fmla="*/ 18483 h 101569"/>
                        <a:gd name="connsiteX6" fmla="*/ 52510 w 67752"/>
                        <a:gd name="connsiteY6" fmla="*/ 48674 h 101569"/>
                        <a:gd name="connsiteX7" fmla="*/ 47342 w 67752"/>
                        <a:gd name="connsiteY7" fmla="*/ 78929 h 101569"/>
                        <a:gd name="connsiteX8" fmla="*/ 31879 w 67752"/>
                        <a:gd name="connsiteY8" fmla="*/ 89000 h 101569"/>
                        <a:gd name="connsiteX9" fmla="*/ 31879 w 67752"/>
                        <a:gd name="connsiteY9" fmla="*/ 99491 h 101569"/>
                        <a:gd name="connsiteX10" fmla="*/ 57069 w 67752"/>
                        <a:gd name="connsiteY10" fmla="*/ 86461 h 101569"/>
                        <a:gd name="connsiteX11" fmla="*/ 65766 w 67752"/>
                        <a:gd name="connsiteY11" fmla="*/ 48674 h 101569"/>
                        <a:gd name="connsiteX12" fmla="*/ 57069 w 67752"/>
                        <a:gd name="connsiteY12" fmla="*/ 10929 h 101569"/>
                        <a:gd name="connsiteX13" fmla="*/ 31879 w 67752"/>
                        <a:gd name="connsiteY13" fmla="*/ -2079 h 101569"/>
                        <a:gd name="connsiteX14" fmla="*/ 6711 w 67752"/>
                        <a:gd name="connsiteY14" fmla="*/ 10929 h 101569"/>
                        <a:gd name="connsiteX15" fmla="*/ -1987 w 67752"/>
                        <a:gd name="connsiteY15" fmla="*/ 48674 h 101569"/>
                        <a:gd name="connsiteX16" fmla="*/ 6711 w 67752"/>
                        <a:gd name="connsiteY16" fmla="*/ 86461 h 101569"/>
                        <a:gd name="connsiteX17" fmla="*/ 31879 w 67752"/>
                        <a:gd name="connsiteY17" fmla="*/ 99491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79" y="89000"/>
                          </a:moveTo>
                          <a:cubicBezTo>
                            <a:pt x="25059" y="89000"/>
                            <a:pt x="19926" y="85643"/>
                            <a:pt x="16480" y="78929"/>
                          </a:cubicBezTo>
                          <a:cubicBezTo>
                            <a:pt x="13049" y="72229"/>
                            <a:pt x="11333" y="62144"/>
                            <a:pt x="11333" y="48674"/>
                          </a:cubicBezTo>
                          <a:cubicBezTo>
                            <a:pt x="11333" y="35261"/>
                            <a:pt x="13049" y="25197"/>
                            <a:pt x="16480" y="18483"/>
                          </a:cubicBezTo>
                          <a:cubicBezTo>
                            <a:pt x="19926" y="11769"/>
                            <a:pt x="25059" y="8412"/>
                            <a:pt x="31879" y="8412"/>
                          </a:cubicBezTo>
                          <a:cubicBezTo>
                            <a:pt x="38756" y="8412"/>
                            <a:pt x="43910" y="11769"/>
                            <a:pt x="47342" y="18483"/>
                          </a:cubicBezTo>
                          <a:cubicBezTo>
                            <a:pt x="50787" y="25197"/>
                            <a:pt x="52510" y="35261"/>
                            <a:pt x="52510" y="48674"/>
                          </a:cubicBezTo>
                          <a:cubicBezTo>
                            <a:pt x="52510" y="62144"/>
                            <a:pt x="50787" y="72229"/>
                            <a:pt x="47342" y="78929"/>
                          </a:cubicBezTo>
                          <a:cubicBezTo>
                            <a:pt x="43910" y="85643"/>
                            <a:pt x="38756" y="89000"/>
                            <a:pt x="31879" y="89000"/>
                          </a:cubicBezTo>
                          <a:close/>
                          <a:moveTo>
                            <a:pt x="31879" y="99491"/>
                          </a:moveTo>
                          <a:cubicBezTo>
                            <a:pt x="42874" y="99491"/>
                            <a:pt x="51270" y="95147"/>
                            <a:pt x="57069" y="86461"/>
                          </a:cubicBezTo>
                          <a:cubicBezTo>
                            <a:pt x="62867" y="77789"/>
                            <a:pt x="65766" y="65193"/>
                            <a:pt x="65766" y="48674"/>
                          </a:cubicBezTo>
                          <a:cubicBezTo>
                            <a:pt x="65766" y="32197"/>
                            <a:pt x="62867" y="19616"/>
                            <a:pt x="57069" y="10929"/>
                          </a:cubicBezTo>
                          <a:cubicBezTo>
                            <a:pt x="51270" y="2257"/>
                            <a:pt x="42874" y="-2079"/>
                            <a:pt x="31879" y="-2079"/>
                          </a:cubicBezTo>
                          <a:cubicBezTo>
                            <a:pt x="20899" y="-2079"/>
                            <a:pt x="12509" y="2257"/>
                            <a:pt x="6711" y="10929"/>
                          </a:cubicBezTo>
                          <a:cubicBezTo>
                            <a:pt x="913" y="19616"/>
                            <a:pt x="-1987" y="32197"/>
                            <a:pt x="-1987" y="48674"/>
                          </a:cubicBezTo>
                          <a:cubicBezTo>
                            <a:pt x="-1987" y="65193"/>
                            <a:pt x="913" y="77789"/>
                            <a:pt x="6711" y="86461"/>
                          </a:cubicBezTo>
                          <a:cubicBezTo>
                            <a:pt x="12509" y="95147"/>
                            <a:pt x="20899" y="99491"/>
                            <a:pt x="31879" y="9949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1" name="Freeform: Shape 460">
                      <a:extLst>
                        <a:ext uri="{FF2B5EF4-FFF2-40B4-BE49-F238E27FC236}">
                          <a16:creationId xmlns:a16="http://schemas.microsoft.com/office/drawing/2014/main" id="{A9085BF5-9A26-FE26-12FC-41BDCD12C991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690597" y="5102658"/>
                      <a:ext cx="67752" cy="101569"/>
                    </a:xfrm>
                    <a:custGeom>
                      <a:avLst/>
                      <a:gdLst>
                        <a:gd name="connsiteX0" fmla="*/ 31886 w 67752"/>
                        <a:gd name="connsiteY0" fmla="*/ 89000 h 101569"/>
                        <a:gd name="connsiteX1" fmla="*/ 16486 w 67752"/>
                        <a:gd name="connsiteY1" fmla="*/ 78929 h 101569"/>
                        <a:gd name="connsiteX2" fmla="*/ 11339 w 67752"/>
                        <a:gd name="connsiteY2" fmla="*/ 48674 h 101569"/>
                        <a:gd name="connsiteX3" fmla="*/ 16486 w 67752"/>
                        <a:gd name="connsiteY3" fmla="*/ 18483 h 101569"/>
                        <a:gd name="connsiteX4" fmla="*/ 31886 w 67752"/>
                        <a:gd name="connsiteY4" fmla="*/ 8412 h 101569"/>
                        <a:gd name="connsiteX5" fmla="*/ 47348 w 67752"/>
                        <a:gd name="connsiteY5" fmla="*/ 18483 h 101569"/>
                        <a:gd name="connsiteX6" fmla="*/ 52516 w 67752"/>
                        <a:gd name="connsiteY6" fmla="*/ 48674 h 101569"/>
                        <a:gd name="connsiteX7" fmla="*/ 47348 w 67752"/>
                        <a:gd name="connsiteY7" fmla="*/ 78929 h 101569"/>
                        <a:gd name="connsiteX8" fmla="*/ 31886 w 67752"/>
                        <a:gd name="connsiteY8" fmla="*/ 89000 h 101569"/>
                        <a:gd name="connsiteX9" fmla="*/ 31886 w 67752"/>
                        <a:gd name="connsiteY9" fmla="*/ 99491 h 101569"/>
                        <a:gd name="connsiteX10" fmla="*/ 57075 w 67752"/>
                        <a:gd name="connsiteY10" fmla="*/ 86461 h 101569"/>
                        <a:gd name="connsiteX11" fmla="*/ 65773 w 67752"/>
                        <a:gd name="connsiteY11" fmla="*/ 48674 h 101569"/>
                        <a:gd name="connsiteX12" fmla="*/ 57075 w 67752"/>
                        <a:gd name="connsiteY12" fmla="*/ 10929 h 101569"/>
                        <a:gd name="connsiteX13" fmla="*/ 31886 w 67752"/>
                        <a:gd name="connsiteY13" fmla="*/ -2079 h 101569"/>
                        <a:gd name="connsiteX14" fmla="*/ 6717 w 67752"/>
                        <a:gd name="connsiteY14" fmla="*/ 10929 h 101569"/>
                        <a:gd name="connsiteX15" fmla="*/ -1980 w 67752"/>
                        <a:gd name="connsiteY15" fmla="*/ 48674 h 101569"/>
                        <a:gd name="connsiteX16" fmla="*/ 6717 w 67752"/>
                        <a:gd name="connsiteY16" fmla="*/ 86461 h 101569"/>
                        <a:gd name="connsiteX17" fmla="*/ 31886 w 67752"/>
                        <a:gd name="connsiteY17" fmla="*/ 99491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86" y="89000"/>
                          </a:moveTo>
                          <a:cubicBezTo>
                            <a:pt x="25065" y="89000"/>
                            <a:pt x="19932" y="85643"/>
                            <a:pt x="16486" y="78929"/>
                          </a:cubicBezTo>
                          <a:cubicBezTo>
                            <a:pt x="13055" y="72229"/>
                            <a:pt x="11339" y="62144"/>
                            <a:pt x="11339" y="48674"/>
                          </a:cubicBezTo>
                          <a:cubicBezTo>
                            <a:pt x="11339" y="35261"/>
                            <a:pt x="13055" y="25197"/>
                            <a:pt x="16486" y="18483"/>
                          </a:cubicBezTo>
                          <a:cubicBezTo>
                            <a:pt x="19932" y="11769"/>
                            <a:pt x="25065" y="8412"/>
                            <a:pt x="31886" y="8412"/>
                          </a:cubicBezTo>
                          <a:cubicBezTo>
                            <a:pt x="38763" y="8412"/>
                            <a:pt x="43917" y="11769"/>
                            <a:pt x="47348" y="18483"/>
                          </a:cubicBezTo>
                          <a:cubicBezTo>
                            <a:pt x="50794" y="25197"/>
                            <a:pt x="52516" y="35261"/>
                            <a:pt x="52516" y="48674"/>
                          </a:cubicBezTo>
                          <a:cubicBezTo>
                            <a:pt x="52516" y="62144"/>
                            <a:pt x="50794" y="72229"/>
                            <a:pt x="47348" y="78929"/>
                          </a:cubicBezTo>
                          <a:cubicBezTo>
                            <a:pt x="43917" y="85643"/>
                            <a:pt x="38763" y="89000"/>
                            <a:pt x="31886" y="89000"/>
                          </a:cubicBezTo>
                          <a:close/>
                          <a:moveTo>
                            <a:pt x="31886" y="99491"/>
                          </a:moveTo>
                          <a:cubicBezTo>
                            <a:pt x="42880" y="99491"/>
                            <a:pt x="51277" y="95147"/>
                            <a:pt x="57075" y="86461"/>
                          </a:cubicBezTo>
                          <a:cubicBezTo>
                            <a:pt x="62874" y="77789"/>
                            <a:pt x="65773" y="65193"/>
                            <a:pt x="65773" y="48674"/>
                          </a:cubicBezTo>
                          <a:cubicBezTo>
                            <a:pt x="65773" y="32197"/>
                            <a:pt x="62874" y="19616"/>
                            <a:pt x="57075" y="10929"/>
                          </a:cubicBezTo>
                          <a:cubicBezTo>
                            <a:pt x="51277" y="2257"/>
                            <a:pt x="42880" y="-2079"/>
                            <a:pt x="31886" y="-2079"/>
                          </a:cubicBezTo>
                          <a:cubicBezTo>
                            <a:pt x="20905" y="-2079"/>
                            <a:pt x="12516" y="2257"/>
                            <a:pt x="6717" y="10929"/>
                          </a:cubicBezTo>
                          <a:cubicBezTo>
                            <a:pt x="919" y="19616"/>
                            <a:pt x="-1980" y="32197"/>
                            <a:pt x="-1980" y="48674"/>
                          </a:cubicBezTo>
                          <a:cubicBezTo>
                            <a:pt x="-1980" y="65193"/>
                            <a:pt x="919" y="77789"/>
                            <a:pt x="6717" y="86461"/>
                          </a:cubicBezTo>
                          <a:cubicBezTo>
                            <a:pt x="12516" y="95147"/>
                            <a:pt x="20905" y="99491"/>
                            <a:pt x="31886" y="9949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62" name="Graphic 10">
                  <a:extLst>
                    <a:ext uri="{FF2B5EF4-FFF2-40B4-BE49-F238E27FC236}">
                      <a16:creationId xmlns:a16="http://schemas.microsoft.com/office/drawing/2014/main" id="{C6B4A6F3-3727-D178-1B97-7724084FBDE4}"/>
                    </a:ext>
                  </a:extLst>
                </p:cNvPr>
                <p:cNvGrpSpPr/>
                <p:nvPr/>
              </p:nvGrpSpPr>
              <p:grpSpPr>
                <a:xfrm>
                  <a:off x="5434951" y="4745328"/>
                  <a:ext cx="426454" cy="101569"/>
                  <a:chOff x="5434951" y="4745328"/>
                  <a:chExt cx="426454" cy="101569"/>
                </a:xfrm>
                <a:solidFill>
                  <a:srgbClr val="000000"/>
                </a:solidFill>
              </p:grpSpPr>
              <p:sp>
                <p:nvSpPr>
                  <p:cNvPr id="463" name="Freeform: Shape 462">
                    <a:extLst>
                      <a:ext uri="{FF2B5EF4-FFF2-40B4-BE49-F238E27FC236}">
                        <a16:creationId xmlns:a16="http://schemas.microsoft.com/office/drawing/2014/main" id="{1DB71B19-82AD-3E67-F0A5-A9E8ABBF1A5B}"/>
                      </a:ext>
                    </a:extLst>
                  </p:cNvPr>
                  <p:cNvSpPr/>
                  <p:nvPr/>
                </p:nvSpPr>
                <p:spPr>
                  <a:xfrm>
                    <a:off x="5814346" y="4793976"/>
                    <a:ext cx="47059" cy="13427"/>
                  </a:xfrm>
                  <a:custGeom>
                    <a:avLst/>
                    <a:gdLst>
                      <a:gd name="connsiteX0" fmla="*/ 47124 w 47059"/>
                      <a:gd name="connsiteY0" fmla="*/ 224 h 13427"/>
                      <a:gd name="connsiteX1" fmla="*/ 65 w 47059"/>
                      <a:gd name="connsiteY1" fmla="*/ 224 h 13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059" h="13427">
                        <a:moveTo>
                          <a:pt x="47124" y="224"/>
                        </a:moveTo>
                        <a:lnTo>
                          <a:pt x="65" y="224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64" name="Graphic 10">
                    <a:extLst>
                      <a:ext uri="{FF2B5EF4-FFF2-40B4-BE49-F238E27FC236}">
                        <a16:creationId xmlns:a16="http://schemas.microsoft.com/office/drawing/2014/main" id="{34ADE9B7-7AF4-75AB-B24F-D60E7EC31F57}"/>
                      </a:ext>
                    </a:extLst>
                  </p:cNvPr>
                  <p:cNvGrpSpPr/>
                  <p:nvPr/>
                </p:nvGrpSpPr>
                <p:grpSpPr>
                  <a:xfrm>
                    <a:off x="5434951" y="4745328"/>
                    <a:ext cx="323399" cy="101569"/>
                    <a:chOff x="5434951" y="4745328"/>
                    <a:chExt cx="323399" cy="101569"/>
                  </a:xfrm>
                  <a:solidFill>
                    <a:srgbClr val="000000"/>
                  </a:solidFill>
                </p:grpSpPr>
                <p:sp>
                  <p:nvSpPr>
                    <p:cNvPr id="465" name="Freeform: Shape 464">
                      <a:extLst>
                        <a:ext uri="{FF2B5EF4-FFF2-40B4-BE49-F238E27FC236}">
                          <a16:creationId xmlns:a16="http://schemas.microsoft.com/office/drawing/2014/main" id="{E236BBAD-0EA8-EA4B-1FE5-95ABCE2E4236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434951" y="4745328"/>
                      <a:ext cx="62227" cy="99660"/>
                    </a:xfrm>
                    <a:custGeom>
                      <a:avLst/>
                      <a:gdLst>
                        <a:gd name="connsiteX0" fmla="*/ 14031 w 62227"/>
                        <a:gd name="connsiteY0" fmla="*/ 8990 h 99660"/>
                        <a:gd name="connsiteX1" fmla="*/ 60313 w 62227"/>
                        <a:gd name="connsiteY1" fmla="*/ 8990 h 99660"/>
                        <a:gd name="connsiteX2" fmla="*/ 60313 w 62227"/>
                        <a:gd name="connsiteY2" fmla="*/ -2151 h 99660"/>
                        <a:gd name="connsiteX3" fmla="*/ -1915 w 62227"/>
                        <a:gd name="connsiteY3" fmla="*/ -2151 h 99660"/>
                        <a:gd name="connsiteX4" fmla="*/ -1915 w 62227"/>
                        <a:gd name="connsiteY4" fmla="*/ 8990 h 99660"/>
                        <a:gd name="connsiteX5" fmla="*/ 18653 w 62227"/>
                        <a:gd name="connsiteY5" fmla="*/ 29929 h 99660"/>
                        <a:gd name="connsiteX6" fmla="*/ 35039 w 62227"/>
                        <a:gd name="connsiteY6" fmla="*/ 46903 h 99660"/>
                        <a:gd name="connsiteX7" fmla="*/ 43926 w 62227"/>
                        <a:gd name="connsiteY7" fmla="*/ 58988 h 99660"/>
                        <a:gd name="connsiteX8" fmla="*/ 46468 w 62227"/>
                        <a:gd name="connsiteY8" fmla="*/ 68723 h 99660"/>
                        <a:gd name="connsiteX9" fmla="*/ 40985 w 62227"/>
                        <a:gd name="connsiteY9" fmla="*/ 81438 h 99660"/>
                        <a:gd name="connsiteX10" fmla="*/ 26699 w 62227"/>
                        <a:gd name="connsiteY10" fmla="*/ 86368 h 99660"/>
                        <a:gd name="connsiteX11" fmla="*/ 13526 w 62227"/>
                        <a:gd name="connsiteY11" fmla="*/ 84207 h 99660"/>
                        <a:gd name="connsiteX12" fmla="*/ -1264 w 62227"/>
                        <a:gd name="connsiteY12" fmla="*/ 77640 h 99660"/>
                        <a:gd name="connsiteX13" fmla="*/ -1264 w 62227"/>
                        <a:gd name="connsiteY13" fmla="*/ 91026 h 99660"/>
                        <a:gd name="connsiteX14" fmla="*/ 13695 w 62227"/>
                        <a:gd name="connsiteY14" fmla="*/ 95873 h 99660"/>
                        <a:gd name="connsiteX15" fmla="*/ 26447 w 62227"/>
                        <a:gd name="connsiteY15" fmla="*/ 97509 h 99660"/>
                        <a:gd name="connsiteX16" fmla="*/ 50733 w 62227"/>
                        <a:gd name="connsiteY16" fmla="*/ 89893 h 99660"/>
                        <a:gd name="connsiteX17" fmla="*/ 59788 w 62227"/>
                        <a:gd name="connsiteY17" fmla="*/ 69583 h 99660"/>
                        <a:gd name="connsiteX18" fmla="*/ 57519 w 62227"/>
                        <a:gd name="connsiteY18" fmla="*/ 58128 h 99660"/>
                        <a:gd name="connsiteX19" fmla="*/ 49283 w 62227"/>
                        <a:gd name="connsiteY19" fmla="*/ 45392 h 99660"/>
                        <a:gd name="connsiteX20" fmla="*/ 38842 w 62227"/>
                        <a:gd name="connsiteY20" fmla="*/ 34398 h 99660"/>
                        <a:gd name="connsiteX21" fmla="*/ 14031 w 62227"/>
                        <a:gd name="connsiteY21" fmla="*/ 8990 h 996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62227" h="99660">
                          <a:moveTo>
                            <a:pt x="14031" y="8990"/>
                          </a:moveTo>
                          <a:lnTo>
                            <a:pt x="60313" y="8990"/>
                          </a:lnTo>
                          <a:lnTo>
                            <a:pt x="60313" y="-2151"/>
                          </a:lnTo>
                          <a:lnTo>
                            <a:pt x="-1915" y="-2151"/>
                          </a:lnTo>
                          <a:lnTo>
                            <a:pt x="-1915" y="8990"/>
                          </a:lnTo>
                          <a:cubicBezTo>
                            <a:pt x="3113" y="14193"/>
                            <a:pt x="9969" y="21173"/>
                            <a:pt x="18653" y="29929"/>
                          </a:cubicBezTo>
                          <a:cubicBezTo>
                            <a:pt x="27350" y="38699"/>
                            <a:pt x="32812" y="44357"/>
                            <a:pt x="35039" y="46903"/>
                          </a:cubicBezTo>
                          <a:cubicBezTo>
                            <a:pt x="39283" y="51659"/>
                            <a:pt x="42245" y="55687"/>
                            <a:pt x="43926" y="58988"/>
                          </a:cubicBezTo>
                          <a:cubicBezTo>
                            <a:pt x="45621" y="62289"/>
                            <a:pt x="46468" y="65534"/>
                            <a:pt x="46468" y="68723"/>
                          </a:cubicBezTo>
                          <a:cubicBezTo>
                            <a:pt x="46468" y="73926"/>
                            <a:pt x="44640" y="78165"/>
                            <a:pt x="40985" y="81438"/>
                          </a:cubicBezTo>
                          <a:cubicBezTo>
                            <a:pt x="37329" y="84725"/>
                            <a:pt x="32567" y="86368"/>
                            <a:pt x="26699" y="86368"/>
                          </a:cubicBezTo>
                          <a:cubicBezTo>
                            <a:pt x="22539" y="86368"/>
                            <a:pt x="18148" y="85648"/>
                            <a:pt x="13526" y="84207"/>
                          </a:cubicBezTo>
                          <a:cubicBezTo>
                            <a:pt x="8919" y="82766"/>
                            <a:pt x="3989" y="80577"/>
                            <a:pt x="-1264" y="77640"/>
                          </a:cubicBezTo>
                          <a:lnTo>
                            <a:pt x="-1264" y="91026"/>
                          </a:lnTo>
                          <a:cubicBezTo>
                            <a:pt x="4073" y="93166"/>
                            <a:pt x="9059" y="94782"/>
                            <a:pt x="13695" y="95873"/>
                          </a:cubicBezTo>
                          <a:cubicBezTo>
                            <a:pt x="18344" y="96964"/>
                            <a:pt x="22595" y="97509"/>
                            <a:pt x="26447" y="97509"/>
                          </a:cubicBezTo>
                          <a:cubicBezTo>
                            <a:pt x="36601" y="97509"/>
                            <a:pt x="44696" y="94970"/>
                            <a:pt x="50733" y="89893"/>
                          </a:cubicBezTo>
                          <a:cubicBezTo>
                            <a:pt x="56769" y="84830"/>
                            <a:pt x="59788" y="78060"/>
                            <a:pt x="59788" y="69583"/>
                          </a:cubicBezTo>
                          <a:cubicBezTo>
                            <a:pt x="59788" y="65555"/>
                            <a:pt x="59031" y="61736"/>
                            <a:pt x="57519" y="58128"/>
                          </a:cubicBezTo>
                          <a:cubicBezTo>
                            <a:pt x="56020" y="54533"/>
                            <a:pt x="53275" y="50288"/>
                            <a:pt x="49283" y="45392"/>
                          </a:cubicBezTo>
                          <a:cubicBezTo>
                            <a:pt x="48191" y="44119"/>
                            <a:pt x="44710" y="40455"/>
                            <a:pt x="38842" y="34398"/>
                          </a:cubicBezTo>
                          <a:cubicBezTo>
                            <a:pt x="32987" y="28341"/>
                            <a:pt x="24717" y="19872"/>
                            <a:pt x="14031" y="8990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6" name="Freeform: Shape 465">
                      <a:extLst>
                        <a:ext uri="{FF2B5EF4-FFF2-40B4-BE49-F238E27FC236}">
                          <a16:creationId xmlns:a16="http://schemas.microsoft.com/office/drawing/2014/main" id="{D00AF985-BC7D-9B3E-9836-07D16CD83CCC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519508" y="4745328"/>
                      <a:ext cx="67752" cy="101569"/>
                    </a:xfrm>
                    <a:custGeom>
                      <a:avLst/>
                      <a:gdLst>
                        <a:gd name="connsiteX0" fmla="*/ 31873 w 67752"/>
                        <a:gd name="connsiteY0" fmla="*/ 88973 h 101569"/>
                        <a:gd name="connsiteX1" fmla="*/ 16474 w 67752"/>
                        <a:gd name="connsiteY1" fmla="*/ 78902 h 101569"/>
                        <a:gd name="connsiteX2" fmla="*/ 11327 w 67752"/>
                        <a:gd name="connsiteY2" fmla="*/ 48648 h 101569"/>
                        <a:gd name="connsiteX3" fmla="*/ 16474 w 67752"/>
                        <a:gd name="connsiteY3" fmla="*/ 18456 h 101569"/>
                        <a:gd name="connsiteX4" fmla="*/ 31873 w 67752"/>
                        <a:gd name="connsiteY4" fmla="*/ 8385 h 101569"/>
                        <a:gd name="connsiteX5" fmla="*/ 47335 w 67752"/>
                        <a:gd name="connsiteY5" fmla="*/ 18456 h 101569"/>
                        <a:gd name="connsiteX6" fmla="*/ 52504 w 67752"/>
                        <a:gd name="connsiteY6" fmla="*/ 48648 h 101569"/>
                        <a:gd name="connsiteX7" fmla="*/ 47335 w 67752"/>
                        <a:gd name="connsiteY7" fmla="*/ 78902 h 101569"/>
                        <a:gd name="connsiteX8" fmla="*/ 31873 w 67752"/>
                        <a:gd name="connsiteY8" fmla="*/ 88973 h 101569"/>
                        <a:gd name="connsiteX9" fmla="*/ 31873 w 67752"/>
                        <a:gd name="connsiteY9" fmla="*/ 99464 h 101569"/>
                        <a:gd name="connsiteX10" fmla="*/ 57062 w 67752"/>
                        <a:gd name="connsiteY10" fmla="*/ 86435 h 101569"/>
                        <a:gd name="connsiteX11" fmla="*/ 65760 w 67752"/>
                        <a:gd name="connsiteY11" fmla="*/ 48648 h 101569"/>
                        <a:gd name="connsiteX12" fmla="*/ 57062 w 67752"/>
                        <a:gd name="connsiteY12" fmla="*/ 10903 h 101569"/>
                        <a:gd name="connsiteX13" fmla="*/ 31873 w 67752"/>
                        <a:gd name="connsiteY13" fmla="*/ -2105 h 101569"/>
                        <a:gd name="connsiteX14" fmla="*/ 6705 w 67752"/>
                        <a:gd name="connsiteY14" fmla="*/ 10903 h 101569"/>
                        <a:gd name="connsiteX15" fmla="*/ -1993 w 67752"/>
                        <a:gd name="connsiteY15" fmla="*/ 48648 h 101569"/>
                        <a:gd name="connsiteX16" fmla="*/ 6705 w 67752"/>
                        <a:gd name="connsiteY16" fmla="*/ 86435 h 101569"/>
                        <a:gd name="connsiteX17" fmla="*/ 31873 w 67752"/>
                        <a:gd name="connsiteY17" fmla="*/ 99464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73" y="88973"/>
                          </a:moveTo>
                          <a:cubicBezTo>
                            <a:pt x="25052" y="88973"/>
                            <a:pt x="19919" y="85616"/>
                            <a:pt x="16474" y="78902"/>
                          </a:cubicBezTo>
                          <a:cubicBezTo>
                            <a:pt x="13042" y="72203"/>
                            <a:pt x="11327" y="62118"/>
                            <a:pt x="11327" y="48648"/>
                          </a:cubicBezTo>
                          <a:cubicBezTo>
                            <a:pt x="11327" y="35234"/>
                            <a:pt x="13042" y="25170"/>
                            <a:pt x="16474" y="18456"/>
                          </a:cubicBezTo>
                          <a:cubicBezTo>
                            <a:pt x="19919" y="11742"/>
                            <a:pt x="25052" y="8385"/>
                            <a:pt x="31873" y="8385"/>
                          </a:cubicBezTo>
                          <a:cubicBezTo>
                            <a:pt x="38750" y="8385"/>
                            <a:pt x="43904" y="11742"/>
                            <a:pt x="47335" y="18456"/>
                          </a:cubicBezTo>
                          <a:cubicBezTo>
                            <a:pt x="50781" y="25170"/>
                            <a:pt x="52504" y="35234"/>
                            <a:pt x="52504" y="48648"/>
                          </a:cubicBezTo>
                          <a:cubicBezTo>
                            <a:pt x="52504" y="62118"/>
                            <a:pt x="50781" y="72203"/>
                            <a:pt x="47335" y="78902"/>
                          </a:cubicBezTo>
                          <a:cubicBezTo>
                            <a:pt x="43904" y="85616"/>
                            <a:pt x="38750" y="88973"/>
                            <a:pt x="31873" y="88973"/>
                          </a:cubicBezTo>
                          <a:close/>
                          <a:moveTo>
                            <a:pt x="31873" y="99464"/>
                          </a:moveTo>
                          <a:cubicBezTo>
                            <a:pt x="42868" y="99464"/>
                            <a:pt x="51264" y="95121"/>
                            <a:pt x="57062" y="86435"/>
                          </a:cubicBezTo>
                          <a:cubicBezTo>
                            <a:pt x="62861" y="77763"/>
                            <a:pt x="65760" y="65167"/>
                            <a:pt x="65760" y="48648"/>
                          </a:cubicBezTo>
                          <a:cubicBezTo>
                            <a:pt x="65760" y="32171"/>
                            <a:pt x="62861" y="19589"/>
                            <a:pt x="57062" y="10903"/>
                          </a:cubicBezTo>
                          <a:cubicBezTo>
                            <a:pt x="51264" y="2231"/>
                            <a:pt x="42868" y="-2105"/>
                            <a:pt x="31873" y="-2105"/>
                          </a:cubicBezTo>
                          <a:cubicBezTo>
                            <a:pt x="20892" y="-2105"/>
                            <a:pt x="12503" y="2231"/>
                            <a:pt x="6705" y="10903"/>
                          </a:cubicBezTo>
                          <a:cubicBezTo>
                            <a:pt x="906" y="19589"/>
                            <a:pt x="-1993" y="32171"/>
                            <a:pt x="-1993" y="48648"/>
                          </a:cubicBezTo>
                          <a:cubicBezTo>
                            <a:pt x="-1993" y="65167"/>
                            <a:pt x="906" y="77763"/>
                            <a:pt x="6705" y="86435"/>
                          </a:cubicBezTo>
                          <a:cubicBezTo>
                            <a:pt x="12503" y="95121"/>
                            <a:pt x="20892" y="99464"/>
                            <a:pt x="31873" y="99464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7" name="Freeform: Shape 466">
                      <a:extLst>
                        <a:ext uri="{FF2B5EF4-FFF2-40B4-BE49-F238E27FC236}">
                          <a16:creationId xmlns:a16="http://schemas.microsoft.com/office/drawing/2014/main" id="{2DBCE579-FC6E-4EA1-9AF2-8DF1F6AAA37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605053" y="4745328"/>
                      <a:ext cx="67752" cy="101569"/>
                    </a:xfrm>
                    <a:custGeom>
                      <a:avLst/>
                      <a:gdLst>
                        <a:gd name="connsiteX0" fmla="*/ 31879 w 67752"/>
                        <a:gd name="connsiteY0" fmla="*/ 88973 h 101569"/>
                        <a:gd name="connsiteX1" fmla="*/ 16480 w 67752"/>
                        <a:gd name="connsiteY1" fmla="*/ 78902 h 101569"/>
                        <a:gd name="connsiteX2" fmla="*/ 11333 w 67752"/>
                        <a:gd name="connsiteY2" fmla="*/ 48648 h 101569"/>
                        <a:gd name="connsiteX3" fmla="*/ 16480 w 67752"/>
                        <a:gd name="connsiteY3" fmla="*/ 18456 h 101569"/>
                        <a:gd name="connsiteX4" fmla="*/ 31879 w 67752"/>
                        <a:gd name="connsiteY4" fmla="*/ 8385 h 101569"/>
                        <a:gd name="connsiteX5" fmla="*/ 47342 w 67752"/>
                        <a:gd name="connsiteY5" fmla="*/ 18456 h 101569"/>
                        <a:gd name="connsiteX6" fmla="*/ 52510 w 67752"/>
                        <a:gd name="connsiteY6" fmla="*/ 48648 h 101569"/>
                        <a:gd name="connsiteX7" fmla="*/ 47342 w 67752"/>
                        <a:gd name="connsiteY7" fmla="*/ 78902 h 101569"/>
                        <a:gd name="connsiteX8" fmla="*/ 31879 w 67752"/>
                        <a:gd name="connsiteY8" fmla="*/ 88973 h 101569"/>
                        <a:gd name="connsiteX9" fmla="*/ 31879 w 67752"/>
                        <a:gd name="connsiteY9" fmla="*/ 99464 h 101569"/>
                        <a:gd name="connsiteX10" fmla="*/ 57069 w 67752"/>
                        <a:gd name="connsiteY10" fmla="*/ 86435 h 101569"/>
                        <a:gd name="connsiteX11" fmla="*/ 65766 w 67752"/>
                        <a:gd name="connsiteY11" fmla="*/ 48648 h 101569"/>
                        <a:gd name="connsiteX12" fmla="*/ 57069 w 67752"/>
                        <a:gd name="connsiteY12" fmla="*/ 10903 h 101569"/>
                        <a:gd name="connsiteX13" fmla="*/ 31879 w 67752"/>
                        <a:gd name="connsiteY13" fmla="*/ -2105 h 101569"/>
                        <a:gd name="connsiteX14" fmla="*/ 6711 w 67752"/>
                        <a:gd name="connsiteY14" fmla="*/ 10903 h 101569"/>
                        <a:gd name="connsiteX15" fmla="*/ -1987 w 67752"/>
                        <a:gd name="connsiteY15" fmla="*/ 48648 h 101569"/>
                        <a:gd name="connsiteX16" fmla="*/ 6711 w 67752"/>
                        <a:gd name="connsiteY16" fmla="*/ 86435 h 101569"/>
                        <a:gd name="connsiteX17" fmla="*/ 31879 w 67752"/>
                        <a:gd name="connsiteY17" fmla="*/ 99464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79" y="88973"/>
                          </a:moveTo>
                          <a:cubicBezTo>
                            <a:pt x="25059" y="88973"/>
                            <a:pt x="19926" y="85616"/>
                            <a:pt x="16480" y="78902"/>
                          </a:cubicBezTo>
                          <a:cubicBezTo>
                            <a:pt x="13049" y="72203"/>
                            <a:pt x="11333" y="62118"/>
                            <a:pt x="11333" y="48648"/>
                          </a:cubicBezTo>
                          <a:cubicBezTo>
                            <a:pt x="11333" y="35234"/>
                            <a:pt x="13049" y="25170"/>
                            <a:pt x="16480" y="18456"/>
                          </a:cubicBezTo>
                          <a:cubicBezTo>
                            <a:pt x="19926" y="11742"/>
                            <a:pt x="25059" y="8385"/>
                            <a:pt x="31879" y="8385"/>
                          </a:cubicBezTo>
                          <a:cubicBezTo>
                            <a:pt x="38756" y="8385"/>
                            <a:pt x="43910" y="11742"/>
                            <a:pt x="47342" y="18456"/>
                          </a:cubicBezTo>
                          <a:cubicBezTo>
                            <a:pt x="50787" y="25170"/>
                            <a:pt x="52510" y="35234"/>
                            <a:pt x="52510" y="48648"/>
                          </a:cubicBezTo>
                          <a:cubicBezTo>
                            <a:pt x="52510" y="62118"/>
                            <a:pt x="50787" y="72203"/>
                            <a:pt x="47342" y="78902"/>
                          </a:cubicBezTo>
                          <a:cubicBezTo>
                            <a:pt x="43910" y="85616"/>
                            <a:pt x="38756" y="88973"/>
                            <a:pt x="31879" y="88973"/>
                          </a:cubicBezTo>
                          <a:close/>
                          <a:moveTo>
                            <a:pt x="31879" y="99464"/>
                          </a:moveTo>
                          <a:cubicBezTo>
                            <a:pt x="42874" y="99464"/>
                            <a:pt x="51270" y="95121"/>
                            <a:pt x="57069" y="86435"/>
                          </a:cubicBezTo>
                          <a:cubicBezTo>
                            <a:pt x="62867" y="77763"/>
                            <a:pt x="65766" y="65167"/>
                            <a:pt x="65766" y="48648"/>
                          </a:cubicBezTo>
                          <a:cubicBezTo>
                            <a:pt x="65766" y="32171"/>
                            <a:pt x="62867" y="19589"/>
                            <a:pt x="57069" y="10903"/>
                          </a:cubicBezTo>
                          <a:cubicBezTo>
                            <a:pt x="51270" y="2231"/>
                            <a:pt x="42874" y="-2105"/>
                            <a:pt x="31879" y="-2105"/>
                          </a:cubicBezTo>
                          <a:cubicBezTo>
                            <a:pt x="20899" y="-2105"/>
                            <a:pt x="12509" y="2231"/>
                            <a:pt x="6711" y="10903"/>
                          </a:cubicBezTo>
                          <a:cubicBezTo>
                            <a:pt x="913" y="19589"/>
                            <a:pt x="-1987" y="32171"/>
                            <a:pt x="-1987" y="48648"/>
                          </a:cubicBezTo>
                          <a:cubicBezTo>
                            <a:pt x="-1987" y="65167"/>
                            <a:pt x="913" y="77763"/>
                            <a:pt x="6711" y="86435"/>
                          </a:cubicBezTo>
                          <a:cubicBezTo>
                            <a:pt x="12509" y="95121"/>
                            <a:pt x="20899" y="99464"/>
                            <a:pt x="31879" y="99464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8" name="Freeform: Shape 467">
                      <a:extLst>
                        <a:ext uri="{FF2B5EF4-FFF2-40B4-BE49-F238E27FC236}">
                          <a16:creationId xmlns:a16="http://schemas.microsoft.com/office/drawing/2014/main" id="{E4F9C141-0000-2294-66B6-989971B83D62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690597" y="4745328"/>
                      <a:ext cx="67752" cy="101569"/>
                    </a:xfrm>
                    <a:custGeom>
                      <a:avLst/>
                      <a:gdLst>
                        <a:gd name="connsiteX0" fmla="*/ 31886 w 67752"/>
                        <a:gd name="connsiteY0" fmla="*/ 88973 h 101569"/>
                        <a:gd name="connsiteX1" fmla="*/ 16486 w 67752"/>
                        <a:gd name="connsiteY1" fmla="*/ 78902 h 101569"/>
                        <a:gd name="connsiteX2" fmla="*/ 11339 w 67752"/>
                        <a:gd name="connsiteY2" fmla="*/ 48648 h 101569"/>
                        <a:gd name="connsiteX3" fmla="*/ 16486 w 67752"/>
                        <a:gd name="connsiteY3" fmla="*/ 18456 h 101569"/>
                        <a:gd name="connsiteX4" fmla="*/ 31886 w 67752"/>
                        <a:gd name="connsiteY4" fmla="*/ 8385 h 101569"/>
                        <a:gd name="connsiteX5" fmla="*/ 47348 w 67752"/>
                        <a:gd name="connsiteY5" fmla="*/ 18456 h 101569"/>
                        <a:gd name="connsiteX6" fmla="*/ 52516 w 67752"/>
                        <a:gd name="connsiteY6" fmla="*/ 48648 h 101569"/>
                        <a:gd name="connsiteX7" fmla="*/ 47348 w 67752"/>
                        <a:gd name="connsiteY7" fmla="*/ 78902 h 101569"/>
                        <a:gd name="connsiteX8" fmla="*/ 31886 w 67752"/>
                        <a:gd name="connsiteY8" fmla="*/ 88973 h 101569"/>
                        <a:gd name="connsiteX9" fmla="*/ 31886 w 67752"/>
                        <a:gd name="connsiteY9" fmla="*/ 99464 h 101569"/>
                        <a:gd name="connsiteX10" fmla="*/ 57075 w 67752"/>
                        <a:gd name="connsiteY10" fmla="*/ 86435 h 101569"/>
                        <a:gd name="connsiteX11" fmla="*/ 65773 w 67752"/>
                        <a:gd name="connsiteY11" fmla="*/ 48648 h 101569"/>
                        <a:gd name="connsiteX12" fmla="*/ 57075 w 67752"/>
                        <a:gd name="connsiteY12" fmla="*/ 10903 h 101569"/>
                        <a:gd name="connsiteX13" fmla="*/ 31886 w 67752"/>
                        <a:gd name="connsiteY13" fmla="*/ -2105 h 101569"/>
                        <a:gd name="connsiteX14" fmla="*/ 6717 w 67752"/>
                        <a:gd name="connsiteY14" fmla="*/ 10903 h 101569"/>
                        <a:gd name="connsiteX15" fmla="*/ -1980 w 67752"/>
                        <a:gd name="connsiteY15" fmla="*/ 48648 h 101569"/>
                        <a:gd name="connsiteX16" fmla="*/ 6717 w 67752"/>
                        <a:gd name="connsiteY16" fmla="*/ 86435 h 101569"/>
                        <a:gd name="connsiteX17" fmla="*/ 31886 w 67752"/>
                        <a:gd name="connsiteY17" fmla="*/ 99464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86" y="88973"/>
                          </a:moveTo>
                          <a:cubicBezTo>
                            <a:pt x="25065" y="88973"/>
                            <a:pt x="19932" y="85616"/>
                            <a:pt x="16486" y="78902"/>
                          </a:cubicBezTo>
                          <a:cubicBezTo>
                            <a:pt x="13055" y="72203"/>
                            <a:pt x="11339" y="62118"/>
                            <a:pt x="11339" y="48648"/>
                          </a:cubicBezTo>
                          <a:cubicBezTo>
                            <a:pt x="11339" y="35234"/>
                            <a:pt x="13055" y="25170"/>
                            <a:pt x="16486" y="18456"/>
                          </a:cubicBezTo>
                          <a:cubicBezTo>
                            <a:pt x="19932" y="11742"/>
                            <a:pt x="25065" y="8385"/>
                            <a:pt x="31886" y="8385"/>
                          </a:cubicBezTo>
                          <a:cubicBezTo>
                            <a:pt x="38763" y="8385"/>
                            <a:pt x="43917" y="11742"/>
                            <a:pt x="47348" y="18456"/>
                          </a:cubicBezTo>
                          <a:cubicBezTo>
                            <a:pt x="50794" y="25170"/>
                            <a:pt x="52516" y="35234"/>
                            <a:pt x="52516" y="48648"/>
                          </a:cubicBezTo>
                          <a:cubicBezTo>
                            <a:pt x="52516" y="62118"/>
                            <a:pt x="50794" y="72203"/>
                            <a:pt x="47348" y="78902"/>
                          </a:cubicBezTo>
                          <a:cubicBezTo>
                            <a:pt x="43917" y="85616"/>
                            <a:pt x="38763" y="88973"/>
                            <a:pt x="31886" y="88973"/>
                          </a:cubicBezTo>
                          <a:close/>
                          <a:moveTo>
                            <a:pt x="31886" y="99464"/>
                          </a:moveTo>
                          <a:cubicBezTo>
                            <a:pt x="42880" y="99464"/>
                            <a:pt x="51277" y="95121"/>
                            <a:pt x="57075" y="86435"/>
                          </a:cubicBezTo>
                          <a:cubicBezTo>
                            <a:pt x="62874" y="77763"/>
                            <a:pt x="65773" y="65167"/>
                            <a:pt x="65773" y="48648"/>
                          </a:cubicBezTo>
                          <a:cubicBezTo>
                            <a:pt x="65773" y="32171"/>
                            <a:pt x="62874" y="19589"/>
                            <a:pt x="57075" y="10903"/>
                          </a:cubicBezTo>
                          <a:cubicBezTo>
                            <a:pt x="51277" y="2231"/>
                            <a:pt x="42880" y="-2105"/>
                            <a:pt x="31886" y="-2105"/>
                          </a:cubicBezTo>
                          <a:cubicBezTo>
                            <a:pt x="20905" y="-2105"/>
                            <a:pt x="12516" y="2231"/>
                            <a:pt x="6717" y="10903"/>
                          </a:cubicBezTo>
                          <a:cubicBezTo>
                            <a:pt x="919" y="19589"/>
                            <a:pt x="-1980" y="32171"/>
                            <a:pt x="-1980" y="48648"/>
                          </a:cubicBezTo>
                          <a:cubicBezTo>
                            <a:pt x="-1980" y="65167"/>
                            <a:pt x="919" y="77763"/>
                            <a:pt x="6717" y="86435"/>
                          </a:cubicBezTo>
                          <a:cubicBezTo>
                            <a:pt x="12516" y="95121"/>
                            <a:pt x="20905" y="99464"/>
                            <a:pt x="31886" y="99464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69" name="Graphic 10">
                  <a:extLst>
                    <a:ext uri="{FF2B5EF4-FFF2-40B4-BE49-F238E27FC236}">
                      <a16:creationId xmlns:a16="http://schemas.microsoft.com/office/drawing/2014/main" id="{B40ABD34-C26F-0B87-0D48-3BD071BDCD66}"/>
                    </a:ext>
                  </a:extLst>
                </p:cNvPr>
                <p:cNvGrpSpPr/>
                <p:nvPr/>
              </p:nvGrpSpPr>
              <p:grpSpPr>
                <a:xfrm>
                  <a:off x="5435350" y="4387999"/>
                  <a:ext cx="426055" cy="101569"/>
                  <a:chOff x="5435350" y="4387999"/>
                  <a:chExt cx="426055" cy="101569"/>
                </a:xfrm>
                <a:solidFill>
                  <a:srgbClr val="000000"/>
                </a:solidFill>
              </p:grpSpPr>
              <p:sp>
                <p:nvSpPr>
                  <p:cNvPr id="470" name="Freeform: Shape 469">
                    <a:extLst>
                      <a:ext uri="{FF2B5EF4-FFF2-40B4-BE49-F238E27FC236}">
                        <a16:creationId xmlns:a16="http://schemas.microsoft.com/office/drawing/2014/main" id="{DA7CF6D9-AC63-3938-4052-44D86ED1CC0E}"/>
                      </a:ext>
                    </a:extLst>
                  </p:cNvPr>
                  <p:cNvSpPr/>
                  <p:nvPr/>
                </p:nvSpPr>
                <p:spPr>
                  <a:xfrm>
                    <a:off x="5814346" y="4436646"/>
                    <a:ext cx="47059" cy="13427"/>
                  </a:xfrm>
                  <a:custGeom>
                    <a:avLst/>
                    <a:gdLst>
                      <a:gd name="connsiteX0" fmla="*/ 47124 w 47059"/>
                      <a:gd name="connsiteY0" fmla="*/ 197 h 13427"/>
                      <a:gd name="connsiteX1" fmla="*/ 65 w 47059"/>
                      <a:gd name="connsiteY1" fmla="*/ 197 h 13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059" h="13427">
                        <a:moveTo>
                          <a:pt x="47124" y="197"/>
                        </a:moveTo>
                        <a:lnTo>
                          <a:pt x="65" y="197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71" name="Graphic 10">
                    <a:extLst>
                      <a:ext uri="{FF2B5EF4-FFF2-40B4-BE49-F238E27FC236}">
                        <a16:creationId xmlns:a16="http://schemas.microsoft.com/office/drawing/2014/main" id="{09990960-AA82-169D-13B3-806A72D097A8}"/>
                      </a:ext>
                    </a:extLst>
                  </p:cNvPr>
                  <p:cNvGrpSpPr/>
                  <p:nvPr/>
                </p:nvGrpSpPr>
                <p:grpSpPr>
                  <a:xfrm>
                    <a:off x="5435350" y="4387999"/>
                    <a:ext cx="322999" cy="101569"/>
                    <a:chOff x="5435350" y="4387999"/>
                    <a:chExt cx="322999" cy="101569"/>
                  </a:xfrm>
                  <a:solidFill>
                    <a:srgbClr val="000000"/>
                  </a:solidFill>
                </p:grpSpPr>
                <p:sp>
                  <p:nvSpPr>
                    <p:cNvPr id="472" name="Freeform: Shape 471">
                      <a:extLst>
                        <a:ext uri="{FF2B5EF4-FFF2-40B4-BE49-F238E27FC236}">
                          <a16:creationId xmlns:a16="http://schemas.microsoft.com/office/drawing/2014/main" id="{3EC5A6B9-458E-E478-BD2D-93119424D4BF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435350" y="4387999"/>
                      <a:ext cx="64517" cy="101569"/>
                    </a:xfrm>
                    <a:custGeom>
                      <a:avLst/>
                      <a:gdLst>
                        <a:gd name="connsiteX0" fmla="*/ 42319 w 64517"/>
                        <a:gd name="connsiteY0" fmla="*/ 52566 h 101569"/>
                        <a:gd name="connsiteX1" fmla="*/ 57172 w 64517"/>
                        <a:gd name="connsiteY1" fmla="*/ 44089 h 101569"/>
                        <a:gd name="connsiteX2" fmla="*/ 62529 w 64517"/>
                        <a:gd name="connsiteY2" fmla="*/ 28228 h 101569"/>
                        <a:gd name="connsiteX3" fmla="*/ 52550 w 64517"/>
                        <a:gd name="connsiteY3" fmla="*/ 5799 h 101569"/>
                        <a:gd name="connsiteX4" fmla="*/ 24189 w 64517"/>
                        <a:gd name="connsiteY4" fmla="*/ -2132 h 101569"/>
                        <a:gd name="connsiteX5" fmla="*/ 11499 w 64517"/>
                        <a:gd name="connsiteY5" fmla="*/ -915 h 101569"/>
                        <a:gd name="connsiteX6" fmla="*/ -1988 w 64517"/>
                        <a:gd name="connsiteY6" fmla="*/ 2736 h 101569"/>
                        <a:gd name="connsiteX7" fmla="*/ -1988 w 64517"/>
                        <a:gd name="connsiteY7" fmla="*/ 15513 h 101569"/>
                        <a:gd name="connsiteX8" fmla="*/ 10071 w 64517"/>
                        <a:gd name="connsiteY8" fmla="*/ 10666 h 101569"/>
                        <a:gd name="connsiteX9" fmla="*/ 23810 w 64517"/>
                        <a:gd name="connsiteY9" fmla="*/ 9030 h 101569"/>
                        <a:gd name="connsiteX10" fmla="*/ 42802 w 64517"/>
                        <a:gd name="connsiteY10" fmla="*/ 13939 h 101569"/>
                        <a:gd name="connsiteX11" fmla="*/ 49336 w 64517"/>
                        <a:gd name="connsiteY11" fmla="*/ 28228 h 101569"/>
                        <a:gd name="connsiteX12" fmla="*/ 43264 w 64517"/>
                        <a:gd name="connsiteY12" fmla="*/ 41760 h 101569"/>
                        <a:gd name="connsiteX13" fmla="*/ 26373 w 64517"/>
                        <a:gd name="connsiteY13" fmla="*/ 46649 h 101569"/>
                        <a:gd name="connsiteX14" fmla="*/ 14945 w 64517"/>
                        <a:gd name="connsiteY14" fmla="*/ 46649 h 101569"/>
                        <a:gd name="connsiteX15" fmla="*/ 14945 w 64517"/>
                        <a:gd name="connsiteY15" fmla="*/ 57538 h 101569"/>
                        <a:gd name="connsiteX16" fmla="*/ 26899 w 64517"/>
                        <a:gd name="connsiteY16" fmla="*/ 57538 h 101569"/>
                        <a:gd name="connsiteX17" fmla="*/ 41857 w 64517"/>
                        <a:gd name="connsiteY17" fmla="*/ 61441 h 101569"/>
                        <a:gd name="connsiteX18" fmla="*/ 47046 w 64517"/>
                        <a:gd name="connsiteY18" fmla="*/ 72686 h 101569"/>
                        <a:gd name="connsiteX19" fmla="*/ 41689 w 64517"/>
                        <a:gd name="connsiteY19" fmla="*/ 84247 h 101569"/>
                        <a:gd name="connsiteX20" fmla="*/ 26373 w 64517"/>
                        <a:gd name="connsiteY20" fmla="*/ 88296 h 101569"/>
                        <a:gd name="connsiteX21" fmla="*/ 14672 w 64517"/>
                        <a:gd name="connsiteY21" fmla="*/ 87100 h 101569"/>
                        <a:gd name="connsiteX22" fmla="*/ 953 w 64517"/>
                        <a:gd name="connsiteY22" fmla="*/ 83450 h 101569"/>
                        <a:gd name="connsiteX23" fmla="*/ 953 w 64517"/>
                        <a:gd name="connsiteY23" fmla="*/ 95241 h 101569"/>
                        <a:gd name="connsiteX24" fmla="*/ 15113 w 64517"/>
                        <a:gd name="connsiteY24" fmla="*/ 98388 h 101569"/>
                        <a:gd name="connsiteX25" fmla="*/ 27550 w 64517"/>
                        <a:gd name="connsiteY25" fmla="*/ 99437 h 101569"/>
                        <a:gd name="connsiteX26" fmla="*/ 51437 w 64517"/>
                        <a:gd name="connsiteY26" fmla="*/ 92577 h 101569"/>
                        <a:gd name="connsiteX27" fmla="*/ 60239 w 64517"/>
                        <a:gd name="connsiteY27" fmla="*/ 74071 h 101569"/>
                        <a:gd name="connsiteX28" fmla="*/ 55575 w 64517"/>
                        <a:gd name="connsiteY28" fmla="*/ 60329 h 101569"/>
                        <a:gd name="connsiteX29" fmla="*/ 42319 w 64517"/>
                        <a:gd name="connsiteY29" fmla="*/ 52566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</a:cxnLst>
                      <a:rect l="l" t="t" r="r" b="b"/>
                      <a:pathLst>
                        <a:path w="64517" h="101569">
                          <a:moveTo>
                            <a:pt x="42319" y="52566"/>
                          </a:moveTo>
                          <a:cubicBezTo>
                            <a:pt x="48664" y="51209"/>
                            <a:pt x="53615" y="48383"/>
                            <a:pt x="57172" y="44089"/>
                          </a:cubicBezTo>
                          <a:cubicBezTo>
                            <a:pt x="60744" y="39809"/>
                            <a:pt x="62529" y="34522"/>
                            <a:pt x="62529" y="28228"/>
                          </a:cubicBezTo>
                          <a:cubicBezTo>
                            <a:pt x="62529" y="18576"/>
                            <a:pt x="59203" y="11100"/>
                            <a:pt x="52550" y="5799"/>
                          </a:cubicBezTo>
                          <a:cubicBezTo>
                            <a:pt x="45897" y="512"/>
                            <a:pt x="36443" y="-2132"/>
                            <a:pt x="24189" y="-2132"/>
                          </a:cubicBezTo>
                          <a:cubicBezTo>
                            <a:pt x="20085" y="-2132"/>
                            <a:pt x="15855" y="-1726"/>
                            <a:pt x="11499" y="-915"/>
                          </a:cubicBezTo>
                          <a:cubicBezTo>
                            <a:pt x="7144" y="-104"/>
                            <a:pt x="2648" y="1113"/>
                            <a:pt x="-1988" y="2736"/>
                          </a:cubicBezTo>
                          <a:lnTo>
                            <a:pt x="-1988" y="15513"/>
                          </a:lnTo>
                          <a:cubicBezTo>
                            <a:pt x="1681" y="13373"/>
                            <a:pt x="5701" y="11757"/>
                            <a:pt x="10071" y="10666"/>
                          </a:cubicBezTo>
                          <a:cubicBezTo>
                            <a:pt x="14455" y="9575"/>
                            <a:pt x="19034" y="9030"/>
                            <a:pt x="23810" y="9030"/>
                          </a:cubicBezTo>
                          <a:cubicBezTo>
                            <a:pt x="32116" y="9030"/>
                            <a:pt x="38446" y="10666"/>
                            <a:pt x="42802" y="13939"/>
                          </a:cubicBezTo>
                          <a:cubicBezTo>
                            <a:pt x="47158" y="17212"/>
                            <a:pt x="49336" y="21975"/>
                            <a:pt x="49336" y="28228"/>
                          </a:cubicBezTo>
                          <a:cubicBezTo>
                            <a:pt x="49336" y="34004"/>
                            <a:pt x="47312" y="38515"/>
                            <a:pt x="43264" y="41760"/>
                          </a:cubicBezTo>
                          <a:cubicBezTo>
                            <a:pt x="39217" y="45019"/>
                            <a:pt x="33586" y="46649"/>
                            <a:pt x="26373" y="46649"/>
                          </a:cubicBezTo>
                          <a:lnTo>
                            <a:pt x="14945" y="46649"/>
                          </a:lnTo>
                          <a:lnTo>
                            <a:pt x="14945" y="57538"/>
                          </a:lnTo>
                          <a:lnTo>
                            <a:pt x="26899" y="57538"/>
                          </a:lnTo>
                          <a:cubicBezTo>
                            <a:pt x="33411" y="57538"/>
                            <a:pt x="38397" y="58839"/>
                            <a:pt x="41857" y="61441"/>
                          </a:cubicBezTo>
                          <a:cubicBezTo>
                            <a:pt x="45316" y="64042"/>
                            <a:pt x="47046" y="67791"/>
                            <a:pt x="47046" y="72686"/>
                          </a:cubicBezTo>
                          <a:cubicBezTo>
                            <a:pt x="47046" y="77708"/>
                            <a:pt x="45260" y="81561"/>
                            <a:pt x="41689" y="84247"/>
                          </a:cubicBezTo>
                          <a:cubicBezTo>
                            <a:pt x="38131" y="86947"/>
                            <a:pt x="33026" y="88296"/>
                            <a:pt x="26373" y="88296"/>
                          </a:cubicBezTo>
                          <a:cubicBezTo>
                            <a:pt x="22732" y="88296"/>
                            <a:pt x="18831" y="87898"/>
                            <a:pt x="14672" y="87100"/>
                          </a:cubicBezTo>
                          <a:cubicBezTo>
                            <a:pt x="10512" y="86317"/>
                            <a:pt x="5939" y="85100"/>
                            <a:pt x="953" y="83450"/>
                          </a:cubicBezTo>
                          <a:lnTo>
                            <a:pt x="953" y="95241"/>
                          </a:lnTo>
                          <a:cubicBezTo>
                            <a:pt x="5995" y="96640"/>
                            <a:pt x="10715" y="97689"/>
                            <a:pt x="15113" y="98388"/>
                          </a:cubicBezTo>
                          <a:cubicBezTo>
                            <a:pt x="19511" y="99088"/>
                            <a:pt x="23656" y="99437"/>
                            <a:pt x="27550" y="99437"/>
                          </a:cubicBezTo>
                          <a:cubicBezTo>
                            <a:pt x="37620" y="99437"/>
                            <a:pt x="45582" y="97150"/>
                            <a:pt x="51437" y="92577"/>
                          </a:cubicBezTo>
                          <a:cubicBezTo>
                            <a:pt x="57305" y="88017"/>
                            <a:pt x="60239" y="81848"/>
                            <a:pt x="60239" y="74071"/>
                          </a:cubicBezTo>
                          <a:cubicBezTo>
                            <a:pt x="60239" y="68644"/>
                            <a:pt x="58685" y="64063"/>
                            <a:pt x="55575" y="60329"/>
                          </a:cubicBezTo>
                          <a:cubicBezTo>
                            <a:pt x="52466" y="56594"/>
                            <a:pt x="48047" y="54006"/>
                            <a:pt x="42319" y="52566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3" name="Freeform: Shape 472">
                      <a:extLst>
                        <a:ext uri="{FF2B5EF4-FFF2-40B4-BE49-F238E27FC236}">
                          <a16:creationId xmlns:a16="http://schemas.microsoft.com/office/drawing/2014/main" id="{CC68A2C5-2512-2845-981E-B96908CE5C0D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519508" y="4387999"/>
                      <a:ext cx="67752" cy="101569"/>
                    </a:xfrm>
                    <a:custGeom>
                      <a:avLst/>
                      <a:gdLst>
                        <a:gd name="connsiteX0" fmla="*/ 31873 w 67752"/>
                        <a:gd name="connsiteY0" fmla="*/ 88947 h 101569"/>
                        <a:gd name="connsiteX1" fmla="*/ 16474 w 67752"/>
                        <a:gd name="connsiteY1" fmla="*/ 78876 h 101569"/>
                        <a:gd name="connsiteX2" fmla="*/ 11327 w 67752"/>
                        <a:gd name="connsiteY2" fmla="*/ 48621 h 101569"/>
                        <a:gd name="connsiteX3" fmla="*/ 16474 w 67752"/>
                        <a:gd name="connsiteY3" fmla="*/ 18429 h 101569"/>
                        <a:gd name="connsiteX4" fmla="*/ 31873 w 67752"/>
                        <a:gd name="connsiteY4" fmla="*/ 8358 h 101569"/>
                        <a:gd name="connsiteX5" fmla="*/ 47335 w 67752"/>
                        <a:gd name="connsiteY5" fmla="*/ 18429 h 101569"/>
                        <a:gd name="connsiteX6" fmla="*/ 52504 w 67752"/>
                        <a:gd name="connsiteY6" fmla="*/ 48621 h 101569"/>
                        <a:gd name="connsiteX7" fmla="*/ 47335 w 67752"/>
                        <a:gd name="connsiteY7" fmla="*/ 78876 h 101569"/>
                        <a:gd name="connsiteX8" fmla="*/ 31873 w 67752"/>
                        <a:gd name="connsiteY8" fmla="*/ 88947 h 101569"/>
                        <a:gd name="connsiteX9" fmla="*/ 31873 w 67752"/>
                        <a:gd name="connsiteY9" fmla="*/ 99437 h 101569"/>
                        <a:gd name="connsiteX10" fmla="*/ 57062 w 67752"/>
                        <a:gd name="connsiteY10" fmla="*/ 86408 h 101569"/>
                        <a:gd name="connsiteX11" fmla="*/ 65760 w 67752"/>
                        <a:gd name="connsiteY11" fmla="*/ 48621 h 101569"/>
                        <a:gd name="connsiteX12" fmla="*/ 57062 w 67752"/>
                        <a:gd name="connsiteY12" fmla="*/ 10876 h 101569"/>
                        <a:gd name="connsiteX13" fmla="*/ 31873 w 67752"/>
                        <a:gd name="connsiteY13" fmla="*/ -2132 h 101569"/>
                        <a:gd name="connsiteX14" fmla="*/ 6705 w 67752"/>
                        <a:gd name="connsiteY14" fmla="*/ 10876 h 101569"/>
                        <a:gd name="connsiteX15" fmla="*/ -1993 w 67752"/>
                        <a:gd name="connsiteY15" fmla="*/ 48621 h 101569"/>
                        <a:gd name="connsiteX16" fmla="*/ 6705 w 67752"/>
                        <a:gd name="connsiteY16" fmla="*/ 86408 h 101569"/>
                        <a:gd name="connsiteX17" fmla="*/ 31873 w 67752"/>
                        <a:gd name="connsiteY17" fmla="*/ 99437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73" y="88947"/>
                          </a:moveTo>
                          <a:cubicBezTo>
                            <a:pt x="25052" y="88947"/>
                            <a:pt x="19919" y="85590"/>
                            <a:pt x="16474" y="78876"/>
                          </a:cubicBezTo>
                          <a:cubicBezTo>
                            <a:pt x="13042" y="72176"/>
                            <a:pt x="11327" y="62091"/>
                            <a:pt x="11327" y="48621"/>
                          </a:cubicBezTo>
                          <a:cubicBezTo>
                            <a:pt x="11327" y="35207"/>
                            <a:pt x="13042" y="25143"/>
                            <a:pt x="16474" y="18429"/>
                          </a:cubicBezTo>
                          <a:cubicBezTo>
                            <a:pt x="19919" y="11715"/>
                            <a:pt x="25052" y="8358"/>
                            <a:pt x="31873" y="8358"/>
                          </a:cubicBezTo>
                          <a:cubicBezTo>
                            <a:pt x="38750" y="8358"/>
                            <a:pt x="43904" y="11715"/>
                            <a:pt x="47335" y="18429"/>
                          </a:cubicBezTo>
                          <a:cubicBezTo>
                            <a:pt x="50781" y="25143"/>
                            <a:pt x="52504" y="35207"/>
                            <a:pt x="52504" y="48621"/>
                          </a:cubicBezTo>
                          <a:cubicBezTo>
                            <a:pt x="52504" y="62091"/>
                            <a:pt x="50781" y="72176"/>
                            <a:pt x="47335" y="78876"/>
                          </a:cubicBezTo>
                          <a:cubicBezTo>
                            <a:pt x="43904" y="85590"/>
                            <a:pt x="38750" y="88947"/>
                            <a:pt x="31873" y="88947"/>
                          </a:cubicBezTo>
                          <a:close/>
                          <a:moveTo>
                            <a:pt x="31873" y="99437"/>
                          </a:moveTo>
                          <a:cubicBezTo>
                            <a:pt x="42868" y="99437"/>
                            <a:pt x="51264" y="95094"/>
                            <a:pt x="57062" y="86408"/>
                          </a:cubicBezTo>
                          <a:cubicBezTo>
                            <a:pt x="62861" y="77736"/>
                            <a:pt x="65760" y="65140"/>
                            <a:pt x="65760" y="48621"/>
                          </a:cubicBezTo>
                          <a:cubicBezTo>
                            <a:pt x="65760" y="32144"/>
                            <a:pt x="62861" y="19562"/>
                            <a:pt x="57062" y="10876"/>
                          </a:cubicBezTo>
                          <a:cubicBezTo>
                            <a:pt x="51264" y="2204"/>
                            <a:pt x="42868" y="-2132"/>
                            <a:pt x="31873" y="-2132"/>
                          </a:cubicBezTo>
                          <a:cubicBezTo>
                            <a:pt x="20892" y="-2132"/>
                            <a:pt x="12503" y="2204"/>
                            <a:pt x="6705" y="10876"/>
                          </a:cubicBezTo>
                          <a:cubicBezTo>
                            <a:pt x="906" y="19562"/>
                            <a:pt x="-1993" y="32144"/>
                            <a:pt x="-1993" y="48621"/>
                          </a:cubicBezTo>
                          <a:cubicBezTo>
                            <a:pt x="-1993" y="65140"/>
                            <a:pt x="906" y="77736"/>
                            <a:pt x="6705" y="86408"/>
                          </a:cubicBezTo>
                          <a:cubicBezTo>
                            <a:pt x="12503" y="95094"/>
                            <a:pt x="20892" y="99437"/>
                            <a:pt x="31873" y="99437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4" name="Freeform: Shape 473">
                      <a:extLst>
                        <a:ext uri="{FF2B5EF4-FFF2-40B4-BE49-F238E27FC236}">
                          <a16:creationId xmlns:a16="http://schemas.microsoft.com/office/drawing/2014/main" id="{DACE5AE1-E037-8AAB-C1E1-8AD676C0BB63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605053" y="4387999"/>
                      <a:ext cx="67752" cy="101569"/>
                    </a:xfrm>
                    <a:custGeom>
                      <a:avLst/>
                      <a:gdLst>
                        <a:gd name="connsiteX0" fmla="*/ 31879 w 67752"/>
                        <a:gd name="connsiteY0" fmla="*/ 88947 h 101569"/>
                        <a:gd name="connsiteX1" fmla="*/ 16480 w 67752"/>
                        <a:gd name="connsiteY1" fmla="*/ 78876 h 101569"/>
                        <a:gd name="connsiteX2" fmla="*/ 11333 w 67752"/>
                        <a:gd name="connsiteY2" fmla="*/ 48621 h 101569"/>
                        <a:gd name="connsiteX3" fmla="*/ 16480 w 67752"/>
                        <a:gd name="connsiteY3" fmla="*/ 18429 h 101569"/>
                        <a:gd name="connsiteX4" fmla="*/ 31879 w 67752"/>
                        <a:gd name="connsiteY4" fmla="*/ 8358 h 101569"/>
                        <a:gd name="connsiteX5" fmla="*/ 47342 w 67752"/>
                        <a:gd name="connsiteY5" fmla="*/ 18429 h 101569"/>
                        <a:gd name="connsiteX6" fmla="*/ 52510 w 67752"/>
                        <a:gd name="connsiteY6" fmla="*/ 48621 h 101569"/>
                        <a:gd name="connsiteX7" fmla="*/ 47342 w 67752"/>
                        <a:gd name="connsiteY7" fmla="*/ 78876 h 101569"/>
                        <a:gd name="connsiteX8" fmla="*/ 31879 w 67752"/>
                        <a:gd name="connsiteY8" fmla="*/ 88947 h 101569"/>
                        <a:gd name="connsiteX9" fmla="*/ 31879 w 67752"/>
                        <a:gd name="connsiteY9" fmla="*/ 99437 h 101569"/>
                        <a:gd name="connsiteX10" fmla="*/ 57069 w 67752"/>
                        <a:gd name="connsiteY10" fmla="*/ 86408 h 101569"/>
                        <a:gd name="connsiteX11" fmla="*/ 65766 w 67752"/>
                        <a:gd name="connsiteY11" fmla="*/ 48621 h 101569"/>
                        <a:gd name="connsiteX12" fmla="*/ 57069 w 67752"/>
                        <a:gd name="connsiteY12" fmla="*/ 10876 h 101569"/>
                        <a:gd name="connsiteX13" fmla="*/ 31879 w 67752"/>
                        <a:gd name="connsiteY13" fmla="*/ -2132 h 101569"/>
                        <a:gd name="connsiteX14" fmla="*/ 6711 w 67752"/>
                        <a:gd name="connsiteY14" fmla="*/ 10876 h 101569"/>
                        <a:gd name="connsiteX15" fmla="*/ -1987 w 67752"/>
                        <a:gd name="connsiteY15" fmla="*/ 48621 h 101569"/>
                        <a:gd name="connsiteX16" fmla="*/ 6711 w 67752"/>
                        <a:gd name="connsiteY16" fmla="*/ 86408 h 101569"/>
                        <a:gd name="connsiteX17" fmla="*/ 31879 w 67752"/>
                        <a:gd name="connsiteY17" fmla="*/ 99437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79" y="88947"/>
                          </a:moveTo>
                          <a:cubicBezTo>
                            <a:pt x="25059" y="88947"/>
                            <a:pt x="19926" y="85590"/>
                            <a:pt x="16480" y="78876"/>
                          </a:cubicBezTo>
                          <a:cubicBezTo>
                            <a:pt x="13049" y="72176"/>
                            <a:pt x="11333" y="62091"/>
                            <a:pt x="11333" y="48621"/>
                          </a:cubicBezTo>
                          <a:cubicBezTo>
                            <a:pt x="11333" y="35207"/>
                            <a:pt x="13049" y="25143"/>
                            <a:pt x="16480" y="18429"/>
                          </a:cubicBezTo>
                          <a:cubicBezTo>
                            <a:pt x="19926" y="11715"/>
                            <a:pt x="25059" y="8358"/>
                            <a:pt x="31879" y="8358"/>
                          </a:cubicBezTo>
                          <a:cubicBezTo>
                            <a:pt x="38756" y="8358"/>
                            <a:pt x="43910" y="11715"/>
                            <a:pt x="47342" y="18429"/>
                          </a:cubicBezTo>
                          <a:cubicBezTo>
                            <a:pt x="50787" y="25143"/>
                            <a:pt x="52510" y="35207"/>
                            <a:pt x="52510" y="48621"/>
                          </a:cubicBezTo>
                          <a:cubicBezTo>
                            <a:pt x="52510" y="62091"/>
                            <a:pt x="50787" y="72176"/>
                            <a:pt x="47342" y="78876"/>
                          </a:cubicBezTo>
                          <a:cubicBezTo>
                            <a:pt x="43910" y="85590"/>
                            <a:pt x="38756" y="88947"/>
                            <a:pt x="31879" y="88947"/>
                          </a:cubicBezTo>
                          <a:close/>
                          <a:moveTo>
                            <a:pt x="31879" y="99437"/>
                          </a:moveTo>
                          <a:cubicBezTo>
                            <a:pt x="42874" y="99437"/>
                            <a:pt x="51270" y="95094"/>
                            <a:pt x="57069" y="86408"/>
                          </a:cubicBezTo>
                          <a:cubicBezTo>
                            <a:pt x="62867" y="77736"/>
                            <a:pt x="65766" y="65140"/>
                            <a:pt x="65766" y="48621"/>
                          </a:cubicBezTo>
                          <a:cubicBezTo>
                            <a:pt x="65766" y="32144"/>
                            <a:pt x="62867" y="19562"/>
                            <a:pt x="57069" y="10876"/>
                          </a:cubicBezTo>
                          <a:cubicBezTo>
                            <a:pt x="51270" y="2204"/>
                            <a:pt x="42874" y="-2132"/>
                            <a:pt x="31879" y="-2132"/>
                          </a:cubicBezTo>
                          <a:cubicBezTo>
                            <a:pt x="20899" y="-2132"/>
                            <a:pt x="12509" y="2204"/>
                            <a:pt x="6711" y="10876"/>
                          </a:cubicBezTo>
                          <a:cubicBezTo>
                            <a:pt x="913" y="19562"/>
                            <a:pt x="-1987" y="32144"/>
                            <a:pt x="-1987" y="48621"/>
                          </a:cubicBezTo>
                          <a:cubicBezTo>
                            <a:pt x="-1987" y="65140"/>
                            <a:pt x="913" y="77736"/>
                            <a:pt x="6711" y="86408"/>
                          </a:cubicBezTo>
                          <a:cubicBezTo>
                            <a:pt x="12509" y="95094"/>
                            <a:pt x="20899" y="99437"/>
                            <a:pt x="31879" y="99437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5" name="Freeform: Shape 474">
                      <a:extLst>
                        <a:ext uri="{FF2B5EF4-FFF2-40B4-BE49-F238E27FC236}">
                          <a16:creationId xmlns:a16="http://schemas.microsoft.com/office/drawing/2014/main" id="{845086A8-F769-0C25-9EA0-264C6DBC2091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690597" y="4387999"/>
                      <a:ext cx="67752" cy="101569"/>
                    </a:xfrm>
                    <a:custGeom>
                      <a:avLst/>
                      <a:gdLst>
                        <a:gd name="connsiteX0" fmla="*/ 31886 w 67752"/>
                        <a:gd name="connsiteY0" fmla="*/ 88947 h 101569"/>
                        <a:gd name="connsiteX1" fmla="*/ 16486 w 67752"/>
                        <a:gd name="connsiteY1" fmla="*/ 78876 h 101569"/>
                        <a:gd name="connsiteX2" fmla="*/ 11339 w 67752"/>
                        <a:gd name="connsiteY2" fmla="*/ 48621 h 101569"/>
                        <a:gd name="connsiteX3" fmla="*/ 16486 w 67752"/>
                        <a:gd name="connsiteY3" fmla="*/ 18429 h 101569"/>
                        <a:gd name="connsiteX4" fmla="*/ 31886 w 67752"/>
                        <a:gd name="connsiteY4" fmla="*/ 8358 h 101569"/>
                        <a:gd name="connsiteX5" fmla="*/ 47348 w 67752"/>
                        <a:gd name="connsiteY5" fmla="*/ 18429 h 101569"/>
                        <a:gd name="connsiteX6" fmla="*/ 52516 w 67752"/>
                        <a:gd name="connsiteY6" fmla="*/ 48621 h 101569"/>
                        <a:gd name="connsiteX7" fmla="*/ 47348 w 67752"/>
                        <a:gd name="connsiteY7" fmla="*/ 78876 h 101569"/>
                        <a:gd name="connsiteX8" fmla="*/ 31886 w 67752"/>
                        <a:gd name="connsiteY8" fmla="*/ 88947 h 101569"/>
                        <a:gd name="connsiteX9" fmla="*/ 31886 w 67752"/>
                        <a:gd name="connsiteY9" fmla="*/ 99437 h 101569"/>
                        <a:gd name="connsiteX10" fmla="*/ 57075 w 67752"/>
                        <a:gd name="connsiteY10" fmla="*/ 86408 h 101569"/>
                        <a:gd name="connsiteX11" fmla="*/ 65773 w 67752"/>
                        <a:gd name="connsiteY11" fmla="*/ 48621 h 101569"/>
                        <a:gd name="connsiteX12" fmla="*/ 57075 w 67752"/>
                        <a:gd name="connsiteY12" fmla="*/ 10876 h 101569"/>
                        <a:gd name="connsiteX13" fmla="*/ 31886 w 67752"/>
                        <a:gd name="connsiteY13" fmla="*/ -2132 h 101569"/>
                        <a:gd name="connsiteX14" fmla="*/ 6717 w 67752"/>
                        <a:gd name="connsiteY14" fmla="*/ 10876 h 101569"/>
                        <a:gd name="connsiteX15" fmla="*/ -1980 w 67752"/>
                        <a:gd name="connsiteY15" fmla="*/ 48621 h 101569"/>
                        <a:gd name="connsiteX16" fmla="*/ 6717 w 67752"/>
                        <a:gd name="connsiteY16" fmla="*/ 86408 h 101569"/>
                        <a:gd name="connsiteX17" fmla="*/ 31886 w 67752"/>
                        <a:gd name="connsiteY17" fmla="*/ 99437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86" y="88947"/>
                          </a:moveTo>
                          <a:cubicBezTo>
                            <a:pt x="25065" y="88947"/>
                            <a:pt x="19932" y="85590"/>
                            <a:pt x="16486" y="78876"/>
                          </a:cubicBezTo>
                          <a:cubicBezTo>
                            <a:pt x="13055" y="72176"/>
                            <a:pt x="11339" y="62091"/>
                            <a:pt x="11339" y="48621"/>
                          </a:cubicBezTo>
                          <a:cubicBezTo>
                            <a:pt x="11339" y="35207"/>
                            <a:pt x="13055" y="25143"/>
                            <a:pt x="16486" y="18429"/>
                          </a:cubicBezTo>
                          <a:cubicBezTo>
                            <a:pt x="19932" y="11715"/>
                            <a:pt x="25065" y="8358"/>
                            <a:pt x="31886" y="8358"/>
                          </a:cubicBezTo>
                          <a:cubicBezTo>
                            <a:pt x="38763" y="8358"/>
                            <a:pt x="43917" y="11715"/>
                            <a:pt x="47348" y="18429"/>
                          </a:cubicBezTo>
                          <a:cubicBezTo>
                            <a:pt x="50794" y="25143"/>
                            <a:pt x="52516" y="35207"/>
                            <a:pt x="52516" y="48621"/>
                          </a:cubicBezTo>
                          <a:cubicBezTo>
                            <a:pt x="52516" y="62091"/>
                            <a:pt x="50794" y="72176"/>
                            <a:pt x="47348" y="78876"/>
                          </a:cubicBezTo>
                          <a:cubicBezTo>
                            <a:pt x="43917" y="85590"/>
                            <a:pt x="38763" y="88947"/>
                            <a:pt x="31886" y="88947"/>
                          </a:cubicBezTo>
                          <a:close/>
                          <a:moveTo>
                            <a:pt x="31886" y="99437"/>
                          </a:moveTo>
                          <a:cubicBezTo>
                            <a:pt x="42880" y="99437"/>
                            <a:pt x="51277" y="95094"/>
                            <a:pt x="57075" y="86408"/>
                          </a:cubicBezTo>
                          <a:cubicBezTo>
                            <a:pt x="62874" y="77736"/>
                            <a:pt x="65773" y="65140"/>
                            <a:pt x="65773" y="48621"/>
                          </a:cubicBezTo>
                          <a:cubicBezTo>
                            <a:pt x="65773" y="32144"/>
                            <a:pt x="62874" y="19562"/>
                            <a:pt x="57075" y="10876"/>
                          </a:cubicBezTo>
                          <a:cubicBezTo>
                            <a:pt x="51277" y="2204"/>
                            <a:pt x="42880" y="-2132"/>
                            <a:pt x="31886" y="-2132"/>
                          </a:cubicBezTo>
                          <a:cubicBezTo>
                            <a:pt x="20905" y="-2132"/>
                            <a:pt x="12516" y="2204"/>
                            <a:pt x="6717" y="10876"/>
                          </a:cubicBezTo>
                          <a:cubicBezTo>
                            <a:pt x="919" y="19562"/>
                            <a:pt x="-1980" y="32144"/>
                            <a:pt x="-1980" y="48621"/>
                          </a:cubicBezTo>
                          <a:cubicBezTo>
                            <a:pt x="-1980" y="65140"/>
                            <a:pt x="919" y="77736"/>
                            <a:pt x="6717" y="86408"/>
                          </a:cubicBezTo>
                          <a:cubicBezTo>
                            <a:pt x="12516" y="95094"/>
                            <a:pt x="20905" y="99437"/>
                            <a:pt x="31886" y="99437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76" name="Graphic 10">
                  <a:extLst>
                    <a:ext uri="{FF2B5EF4-FFF2-40B4-BE49-F238E27FC236}">
                      <a16:creationId xmlns:a16="http://schemas.microsoft.com/office/drawing/2014/main" id="{9D8A1C27-87DA-A1D2-10E2-D410F4F94007}"/>
                    </a:ext>
                  </a:extLst>
                </p:cNvPr>
                <p:cNvGrpSpPr/>
                <p:nvPr/>
              </p:nvGrpSpPr>
              <p:grpSpPr>
                <a:xfrm>
                  <a:off x="5431674" y="4030669"/>
                  <a:ext cx="429731" cy="101569"/>
                  <a:chOff x="5431674" y="4030669"/>
                  <a:chExt cx="429731" cy="101569"/>
                </a:xfrm>
                <a:solidFill>
                  <a:srgbClr val="000000"/>
                </a:solidFill>
              </p:grpSpPr>
              <p:sp>
                <p:nvSpPr>
                  <p:cNvPr id="477" name="Freeform: Shape 476">
                    <a:extLst>
                      <a:ext uri="{FF2B5EF4-FFF2-40B4-BE49-F238E27FC236}">
                        <a16:creationId xmlns:a16="http://schemas.microsoft.com/office/drawing/2014/main" id="{11921C77-8EB4-794E-6376-FE04F5E9886D}"/>
                      </a:ext>
                    </a:extLst>
                  </p:cNvPr>
                  <p:cNvSpPr/>
                  <p:nvPr/>
                </p:nvSpPr>
                <p:spPr>
                  <a:xfrm>
                    <a:off x="5814346" y="4079303"/>
                    <a:ext cx="47059" cy="13427"/>
                  </a:xfrm>
                  <a:custGeom>
                    <a:avLst/>
                    <a:gdLst>
                      <a:gd name="connsiteX0" fmla="*/ 47124 w 47059"/>
                      <a:gd name="connsiteY0" fmla="*/ 171 h 13427"/>
                      <a:gd name="connsiteX1" fmla="*/ 65 w 47059"/>
                      <a:gd name="connsiteY1" fmla="*/ 171 h 13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059" h="13427">
                        <a:moveTo>
                          <a:pt x="47124" y="171"/>
                        </a:moveTo>
                        <a:lnTo>
                          <a:pt x="65" y="171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78" name="Graphic 10">
                    <a:extLst>
                      <a:ext uri="{FF2B5EF4-FFF2-40B4-BE49-F238E27FC236}">
                        <a16:creationId xmlns:a16="http://schemas.microsoft.com/office/drawing/2014/main" id="{A9B01F42-AE4C-41D7-434F-C41215FE1708}"/>
                      </a:ext>
                    </a:extLst>
                  </p:cNvPr>
                  <p:cNvGrpSpPr/>
                  <p:nvPr/>
                </p:nvGrpSpPr>
                <p:grpSpPr>
                  <a:xfrm>
                    <a:off x="5431674" y="4030669"/>
                    <a:ext cx="326676" cy="101569"/>
                    <a:chOff x="5431674" y="4030669"/>
                    <a:chExt cx="326676" cy="101569"/>
                  </a:xfrm>
                  <a:solidFill>
                    <a:srgbClr val="000000"/>
                  </a:solidFill>
                </p:grpSpPr>
                <p:sp>
                  <p:nvSpPr>
                    <p:cNvPr id="479" name="Freeform: Shape 478">
                      <a:extLst>
                        <a:ext uri="{FF2B5EF4-FFF2-40B4-BE49-F238E27FC236}">
                          <a16:creationId xmlns:a16="http://schemas.microsoft.com/office/drawing/2014/main" id="{A9EC9550-3A1A-93C7-CB49-5C40D2ABB3A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431674" y="4032432"/>
                      <a:ext cx="71429" cy="97897"/>
                    </a:xfrm>
                    <a:custGeom>
                      <a:avLst/>
                      <a:gdLst>
                        <a:gd name="connsiteX0" fmla="*/ 42266 w 71429"/>
                        <a:gd name="connsiteY0" fmla="*/ 84196 h 97897"/>
                        <a:gd name="connsiteX1" fmla="*/ 8779 w 71429"/>
                        <a:gd name="connsiteY1" fmla="*/ 31932 h 97897"/>
                        <a:gd name="connsiteX2" fmla="*/ 42266 w 71429"/>
                        <a:gd name="connsiteY2" fmla="*/ 31932 h 97897"/>
                        <a:gd name="connsiteX3" fmla="*/ 42266 w 71429"/>
                        <a:gd name="connsiteY3" fmla="*/ 84196 h 97897"/>
                        <a:gd name="connsiteX4" fmla="*/ 38779 w 71429"/>
                        <a:gd name="connsiteY4" fmla="*/ 95736 h 97897"/>
                        <a:gd name="connsiteX5" fmla="*/ 55460 w 71429"/>
                        <a:gd name="connsiteY5" fmla="*/ 95736 h 97897"/>
                        <a:gd name="connsiteX6" fmla="*/ 55460 w 71429"/>
                        <a:gd name="connsiteY6" fmla="*/ 31932 h 97897"/>
                        <a:gd name="connsiteX7" fmla="*/ 69452 w 71429"/>
                        <a:gd name="connsiteY7" fmla="*/ 31932 h 97897"/>
                        <a:gd name="connsiteX8" fmla="*/ 69452 w 71429"/>
                        <a:gd name="connsiteY8" fmla="*/ 20917 h 97897"/>
                        <a:gd name="connsiteX9" fmla="*/ 55460 w 71429"/>
                        <a:gd name="connsiteY9" fmla="*/ 20917 h 97897"/>
                        <a:gd name="connsiteX10" fmla="*/ 55460 w 71429"/>
                        <a:gd name="connsiteY10" fmla="*/ -2162 h 97897"/>
                        <a:gd name="connsiteX11" fmla="*/ 42266 w 71429"/>
                        <a:gd name="connsiteY11" fmla="*/ -2162 h 97897"/>
                        <a:gd name="connsiteX12" fmla="*/ 42266 w 71429"/>
                        <a:gd name="connsiteY12" fmla="*/ 20917 h 97897"/>
                        <a:gd name="connsiteX13" fmla="*/ -1978 w 71429"/>
                        <a:gd name="connsiteY13" fmla="*/ 20917 h 97897"/>
                        <a:gd name="connsiteX14" fmla="*/ -1978 w 71429"/>
                        <a:gd name="connsiteY14" fmla="*/ 33694 h 97897"/>
                        <a:gd name="connsiteX15" fmla="*/ 38779 w 71429"/>
                        <a:gd name="connsiteY15" fmla="*/ 95736 h 978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71429" h="97897">
                          <a:moveTo>
                            <a:pt x="42266" y="84196"/>
                          </a:moveTo>
                          <a:lnTo>
                            <a:pt x="8779" y="31932"/>
                          </a:lnTo>
                          <a:lnTo>
                            <a:pt x="42266" y="31932"/>
                          </a:lnTo>
                          <a:lnTo>
                            <a:pt x="42266" y="84196"/>
                          </a:lnTo>
                          <a:close/>
                          <a:moveTo>
                            <a:pt x="38779" y="95736"/>
                          </a:moveTo>
                          <a:lnTo>
                            <a:pt x="55460" y="95736"/>
                          </a:lnTo>
                          <a:lnTo>
                            <a:pt x="55460" y="31932"/>
                          </a:lnTo>
                          <a:lnTo>
                            <a:pt x="69452" y="31932"/>
                          </a:lnTo>
                          <a:lnTo>
                            <a:pt x="69452" y="20917"/>
                          </a:lnTo>
                          <a:lnTo>
                            <a:pt x="55460" y="20917"/>
                          </a:lnTo>
                          <a:lnTo>
                            <a:pt x="55460" y="-2162"/>
                          </a:lnTo>
                          <a:lnTo>
                            <a:pt x="42266" y="-2162"/>
                          </a:lnTo>
                          <a:lnTo>
                            <a:pt x="42266" y="20917"/>
                          </a:lnTo>
                          <a:lnTo>
                            <a:pt x="-1978" y="20917"/>
                          </a:lnTo>
                          <a:lnTo>
                            <a:pt x="-1978" y="33694"/>
                          </a:lnTo>
                          <a:lnTo>
                            <a:pt x="38779" y="9573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0" name="Freeform: Shape 479">
                      <a:extLst>
                        <a:ext uri="{FF2B5EF4-FFF2-40B4-BE49-F238E27FC236}">
                          <a16:creationId xmlns:a16="http://schemas.microsoft.com/office/drawing/2014/main" id="{A5FB8831-941A-F171-2B25-EBBDB326DCB2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519508" y="4030669"/>
                      <a:ext cx="67752" cy="101569"/>
                    </a:xfrm>
                    <a:custGeom>
                      <a:avLst/>
                      <a:gdLst>
                        <a:gd name="connsiteX0" fmla="*/ 31873 w 67752"/>
                        <a:gd name="connsiteY0" fmla="*/ 88920 h 101569"/>
                        <a:gd name="connsiteX1" fmla="*/ 16474 w 67752"/>
                        <a:gd name="connsiteY1" fmla="*/ 78849 h 101569"/>
                        <a:gd name="connsiteX2" fmla="*/ 11327 w 67752"/>
                        <a:gd name="connsiteY2" fmla="*/ 48595 h 101569"/>
                        <a:gd name="connsiteX3" fmla="*/ 16474 w 67752"/>
                        <a:gd name="connsiteY3" fmla="*/ 18403 h 101569"/>
                        <a:gd name="connsiteX4" fmla="*/ 31873 w 67752"/>
                        <a:gd name="connsiteY4" fmla="*/ 8332 h 101569"/>
                        <a:gd name="connsiteX5" fmla="*/ 47335 w 67752"/>
                        <a:gd name="connsiteY5" fmla="*/ 18403 h 101569"/>
                        <a:gd name="connsiteX6" fmla="*/ 52504 w 67752"/>
                        <a:gd name="connsiteY6" fmla="*/ 48595 h 101569"/>
                        <a:gd name="connsiteX7" fmla="*/ 47335 w 67752"/>
                        <a:gd name="connsiteY7" fmla="*/ 78849 h 101569"/>
                        <a:gd name="connsiteX8" fmla="*/ 31873 w 67752"/>
                        <a:gd name="connsiteY8" fmla="*/ 88920 h 101569"/>
                        <a:gd name="connsiteX9" fmla="*/ 31873 w 67752"/>
                        <a:gd name="connsiteY9" fmla="*/ 99411 h 101569"/>
                        <a:gd name="connsiteX10" fmla="*/ 57062 w 67752"/>
                        <a:gd name="connsiteY10" fmla="*/ 86381 h 101569"/>
                        <a:gd name="connsiteX11" fmla="*/ 65760 w 67752"/>
                        <a:gd name="connsiteY11" fmla="*/ 48595 h 101569"/>
                        <a:gd name="connsiteX12" fmla="*/ 57062 w 67752"/>
                        <a:gd name="connsiteY12" fmla="*/ 10850 h 101569"/>
                        <a:gd name="connsiteX13" fmla="*/ 31873 w 67752"/>
                        <a:gd name="connsiteY13" fmla="*/ -2159 h 101569"/>
                        <a:gd name="connsiteX14" fmla="*/ 6705 w 67752"/>
                        <a:gd name="connsiteY14" fmla="*/ 10850 h 101569"/>
                        <a:gd name="connsiteX15" fmla="*/ -1993 w 67752"/>
                        <a:gd name="connsiteY15" fmla="*/ 48595 h 101569"/>
                        <a:gd name="connsiteX16" fmla="*/ 6705 w 67752"/>
                        <a:gd name="connsiteY16" fmla="*/ 86381 h 101569"/>
                        <a:gd name="connsiteX17" fmla="*/ 31873 w 67752"/>
                        <a:gd name="connsiteY17" fmla="*/ 99411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73" y="88920"/>
                          </a:moveTo>
                          <a:cubicBezTo>
                            <a:pt x="25052" y="88920"/>
                            <a:pt x="19919" y="85563"/>
                            <a:pt x="16474" y="78849"/>
                          </a:cubicBezTo>
                          <a:cubicBezTo>
                            <a:pt x="13042" y="72149"/>
                            <a:pt x="11327" y="62064"/>
                            <a:pt x="11327" y="48595"/>
                          </a:cubicBezTo>
                          <a:cubicBezTo>
                            <a:pt x="11327" y="35181"/>
                            <a:pt x="13042" y="25117"/>
                            <a:pt x="16474" y="18403"/>
                          </a:cubicBezTo>
                          <a:cubicBezTo>
                            <a:pt x="19919" y="11689"/>
                            <a:pt x="25052" y="8332"/>
                            <a:pt x="31873" y="8332"/>
                          </a:cubicBezTo>
                          <a:cubicBezTo>
                            <a:pt x="38750" y="8332"/>
                            <a:pt x="43904" y="11689"/>
                            <a:pt x="47335" y="18403"/>
                          </a:cubicBezTo>
                          <a:cubicBezTo>
                            <a:pt x="50781" y="25117"/>
                            <a:pt x="52504" y="35181"/>
                            <a:pt x="52504" y="48595"/>
                          </a:cubicBezTo>
                          <a:cubicBezTo>
                            <a:pt x="52504" y="62064"/>
                            <a:pt x="50781" y="72149"/>
                            <a:pt x="47335" y="78849"/>
                          </a:cubicBezTo>
                          <a:cubicBezTo>
                            <a:pt x="43904" y="85563"/>
                            <a:pt x="38750" y="88920"/>
                            <a:pt x="31873" y="88920"/>
                          </a:cubicBezTo>
                          <a:close/>
                          <a:moveTo>
                            <a:pt x="31873" y="99411"/>
                          </a:moveTo>
                          <a:cubicBezTo>
                            <a:pt x="42868" y="99411"/>
                            <a:pt x="51264" y="95068"/>
                            <a:pt x="57062" y="86381"/>
                          </a:cubicBezTo>
                          <a:cubicBezTo>
                            <a:pt x="62861" y="77709"/>
                            <a:pt x="65760" y="65114"/>
                            <a:pt x="65760" y="48595"/>
                          </a:cubicBezTo>
                          <a:cubicBezTo>
                            <a:pt x="65760" y="32117"/>
                            <a:pt x="62861" y="19536"/>
                            <a:pt x="57062" y="10850"/>
                          </a:cubicBezTo>
                          <a:cubicBezTo>
                            <a:pt x="51264" y="2177"/>
                            <a:pt x="42868" y="-2159"/>
                            <a:pt x="31873" y="-2159"/>
                          </a:cubicBezTo>
                          <a:cubicBezTo>
                            <a:pt x="20892" y="-2159"/>
                            <a:pt x="12503" y="2177"/>
                            <a:pt x="6705" y="10850"/>
                          </a:cubicBezTo>
                          <a:cubicBezTo>
                            <a:pt x="906" y="19536"/>
                            <a:pt x="-1993" y="32117"/>
                            <a:pt x="-1993" y="48595"/>
                          </a:cubicBezTo>
                          <a:cubicBezTo>
                            <a:pt x="-1993" y="65114"/>
                            <a:pt x="906" y="77709"/>
                            <a:pt x="6705" y="86381"/>
                          </a:cubicBezTo>
                          <a:cubicBezTo>
                            <a:pt x="12503" y="95068"/>
                            <a:pt x="20892" y="99411"/>
                            <a:pt x="31873" y="9941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1" name="Freeform: Shape 480">
                      <a:extLst>
                        <a:ext uri="{FF2B5EF4-FFF2-40B4-BE49-F238E27FC236}">
                          <a16:creationId xmlns:a16="http://schemas.microsoft.com/office/drawing/2014/main" id="{E91226CF-54CC-78A0-3D10-15BA3EB06D90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605053" y="4030669"/>
                      <a:ext cx="67752" cy="101569"/>
                    </a:xfrm>
                    <a:custGeom>
                      <a:avLst/>
                      <a:gdLst>
                        <a:gd name="connsiteX0" fmla="*/ 31879 w 67752"/>
                        <a:gd name="connsiteY0" fmla="*/ 88920 h 101569"/>
                        <a:gd name="connsiteX1" fmla="*/ 16480 w 67752"/>
                        <a:gd name="connsiteY1" fmla="*/ 78849 h 101569"/>
                        <a:gd name="connsiteX2" fmla="*/ 11333 w 67752"/>
                        <a:gd name="connsiteY2" fmla="*/ 48595 h 101569"/>
                        <a:gd name="connsiteX3" fmla="*/ 16480 w 67752"/>
                        <a:gd name="connsiteY3" fmla="*/ 18403 h 101569"/>
                        <a:gd name="connsiteX4" fmla="*/ 31879 w 67752"/>
                        <a:gd name="connsiteY4" fmla="*/ 8332 h 101569"/>
                        <a:gd name="connsiteX5" fmla="*/ 47342 w 67752"/>
                        <a:gd name="connsiteY5" fmla="*/ 18403 h 101569"/>
                        <a:gd name="connsiteX6" fmla="*/ 52510 w 67752"/>
                        <a:gd name="connsiteY6" fmla="*/ 48595 h 101569"/>
                        <a:gd name="connsiteX7" fmla="*/ 47342 w 67752"/>
                        <a:gd name="connsiteY7" fmla="*/ 78849 h 101569"/>
                        <a:gd name="connsiteX8" fmla="*/ 31879 w 67752"/>
                        <a:gd name="connsiteY8" fmla="*/ 88920 h 101569"/>
                        <a:gd name="connsiteX9" fmla="*/ 31879 w 67752"/>
                        <a:gd name="connsiteY9" fmla="*/ 99411 h 101569"/>
                        <a:gd name="connsiteX10" fmla="*/ 57069 w 67752"/>
                        <a:gd name="connsiteY10" fmla="*/ 86381 h 101569"/>
                        <a:gd name="connsiteX11" fmla="*/ 65766 w 67752"/>
                        <a:gd name="connsiteY11" fmla="*/ 48595 h 101569"/>
                        <a:gd name="connsiteX12" fmla="*/ 57069 w 67752"/>
                        <a:gd name="connsiteY12" fmla="*/ 10850 h 101569"/>
                        <a:gd name="connsiteX13" fmla="*/ 31879 w 67752"/>
                        <a:gd name="connsiteY13" fmla="*/ -2159 h 101569"/>
                        <a:gd name="connsiteX14" fmla="*/ 6711 w 67752"/>
                        <a:gd name="connsiteY14" fmla="*/ 10850 h 101569"/>
                        <a:gd name="connsiteX15" fmla="*/ -1987 w 67752"/>
                        <a:gd name="connsiteY15" fmla="*/ 48595 h 101569"/>
                        <a:gd name="connsiteX16" fmla="*/ 6711 w 67752"/>
                        <a:gd name="connsiteY16" fmla="*/ 86381 h 101569"/>
                        <a:gd name="connsiteX17" fmla="*/ 31879 w 67752"/>
                        <a:gd name="connsiteY17" fmla="*/ 99411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79" y="88920"/>
                          </a:moveTo>
                          <a:cubicBezTo>
                            <a:pt x="25059" y="88920"/>
                            <a:pt x="19926" y="85563"/>
                            <a:pt x="16480" y="78849"/>
                          </a:cubicBezTo>
                          <a:cubicBezTo>
                            <a:pt x="13049" y="72149"/>
                            <a:pt x="11333" y="62064"/>
                            <a:pt x="11333" y="48595"/>
                          </a:cubicBezTo>
                          <a:cubicBezTo>
                            <a:pt x="11333" y="35181"/>
                            <a:pt x="13049" y="25117"/>
                            <a:pt x="16480" y="18403"/>
                          </a:cubicBezTo>
                          <a:cubicBezTo>
                            <a:pt x="19926" y="11689"/>
                            <a:pt x="25059" y="8332"/>
                            <a:pt x="31879" y="8332"/>
                          </a:cubicBezTo>
                          <a:cubicBezTo>
                            <a:pt x="38756" y="8332"/>
                            <a:pt x="43910" y="11689"/>
                            <a:pt x="47342" y="18403"/>
                          </a:cubicBezTo>
                          <a:cubicBezTo>
                            <a:pt x="50787" y="25117"/>
                            <a:pt x="52510" y="35181"/>
                            <a:pt x="52510" y="48595"/>
                          </a:cubicBezTo>
                          <a:cubicBezTo>
                            <a:pt x="52510" y="62064"/>
                            <a:pt x="50787" y="72149"/>
                            <a:pt x="47342" y="78849"/>
                          </a:cubicBezTo>
                          <a:cubicBezTo>
                            <a:pt x="43910" y="85563"/>
                            <a:pt x="38756" y="88920"/>
                            <a:pt x="31879" y="88920"/>
                          </a:cubicBezTo>
                          <a:close/>
                          <a:moveTo>
                            <a:pt x="31879" y="99411"/>
                          </a:moveTo>
                          <a:cubicBezTo>
                            <a:pt x="42874" y="99411"/>
                            <a:pt x="51270" y="95068"/>
                            <a:pt x="57069" y="86381"/>
                          </a:cubicBezTo>
                          <a:cubicBezTo>
                            <a:pt x="62867" y="77709"/>
                            <a:pt x="65766" y="65114"/>
                            <a:pt x="65766" y="48595"/>
                          </a:cubicBezTo>
                          <a:cubicBezTo>
                            <a:pt x="65766" y="32117"/>
                            <a:pt x="62867" y="19536"/>
                            <a:pt x="57069" y="10850"/>
                          </a:cubicBezTo>
                          <a:cubicBezTo>
                            <a:pt x="51270" y="2177"/>
                            <a:pt x="42874" y="-2159"/>
                            <a:pt x="31879" y="-2159"/>
                          </a:cubicBezTo>
                          <a:cubicBezTo>
                            <a:pt x="20899" y="-2159"/>
                            <a:pt x="12509" y="2177"/>
                            <a:pt x="6711" y="10850"/>
                          </a:cubicBezTo>
                          <a:cubicBezTo>
                            <a:pt x="913" y="19536"/>
                            <a:pt x="-1987" y="32117"/>
                            <a:pt x="-1987" y="48595"/>
                          </a:cubicBezTo>
                          <a:cubicBezTo>
                            <a:pt x="-1987" y="65114"/>
                            <a:pt x="913" y="77709"/>
                            <a:pt x="6711" y="86381"/>
                          </a:cubicBezTo>
                          <a:cubicBezTo>
                            <a:pt x="12509" y="95068"/>
                            <a:pt x="20899" y="99411"/>
                            <a:pt x="31879" y="9941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2" name="Freeform: Shape 481">
                      <a:extLst>
                        <a:ext uri="{FF2B5EF4-FFF2-40B4-BE49-F238E27FC236}">
                          <a16:creationId xmlns:a16="http://schemas.microsoft.com/office/drawing/2014/main" id="{8A3A3DF6-D4D5-B4A5-04CB-E762877AC669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690597" y="4030669"/>
                      <a:ext cx="67752" cy="101569"/>
                    </a:xfrm>
                    <a:custGeom>
                      <a:avLst/>
                      <a:gdLst>
                        <a:gd name="connsiteX0" fmla="*/ 31886 w 67752"/>
                        <a:gd name="connsiteY0" fmla="*/ 88920 h 101569"/>
                        <a:gd name="connsiteX1" fmla="*/ 16486 w 67752"/>
                        <a:gd name="connsiteY1" fmla="*/ 78849 h 101569"/>
                        <a:gd name="connsiteX2" fmla="*/ 11339 w 67752"/>
                        <a:gd name="connsiteY2" fmla="*/ 48595 h 101569"/>
                        <a:gd name="connsiteX3" fmla="*/ 16486 w 67752"/>
                        <a:gd name="connsiteY3" fmla="*/ 18403 h 101569"/>
                        <a:gd name="connsiteX4" fmla="*/ 31886 w 67752"/>
                        <a:gd name="connsiteY4" fmla="*/ 8332 h 101569"/>
                        <a:gd name="connsiteX5" fmla="*/ 47348 w 67752"/>
                        <a:gd name="connsiteY5" fmla="*/ 18403 h 101569"/>
                        <a:gd name="connsiteX6" fmla="*/ 52516 w 67752"/>
                        <a:gd name="connsiteY6" fmla="*/ 48595 h 101569"/>
                        <a:gd name="connsiteX7" fmla="*/ 47348 w 67752"/>
                        <a:gd name="connsiteY7" fmla="*/ 78849 h 101569"/>
                        <a:gd name="connsiteX8" fmla="*/ 31886 w 67752"/>
                        <a:gd name="connsiteY8" fmla="*/ 88920 h 101569"/>
                        <a:gd name="connsiteX9" fmla="*/ 31886 w 67752"/>
                        <a:gd name="connsiteY9" fmla="*/ 99411 h 101569"/>
                        <a:gd name="connsiteX10" fmla="*/ 57075 w 67752"/>
                        <a:gd name="connsiteY10" fmla="*/ 86381 h 101569"/>
                        <a:gd name="connsiteX11" fmla="*/ 65773 w 67752"/>
                        <a:gd name="connsiteY11" fmla="*/ 48595 h 101569"/>
                        <a:gd name="connsiteX12" fmla="*/ 57075 w 67752"/>
                        <a:gd name="connsiteY12" fmla="*/ 10850 h 101569"/>
                        <a:gd name="connsiteX13" fmla="*/ 31886 w 67752"/>
                        <a:gd name="connsiteY13" fmla="*/ -2159 h 101569"/>
                        <a:gd name="connsiteX14" fmla="*/ 6717 w 67752"/>
                        <a:gd name="connsiteY14" fmla="*/ 10850 h 101569"/>
                        <a:gd name="connsiteX15" fmla="*/ -1980 w 67752"/>
                        <a:gd name="connsiteY15" fmla="*/ 48595 h 101569"/>
                        <a:gd name="connsiteX16" fmla="*/ 6717 w 67752"/>
                        <a:gd name="connsiteY16" fmla="*/ 86381 h 101569"/>
                        <a:gd name="connsiteX17" fmla="*/ 31886 w 67752"/>
                        <a:gd name="connsiteY17" fmla="*/ 99411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86" y="88920"/>
                          </a:moveTo>
                          <a:cubicBezTo>
                            <a:pt x="25065" y="88920"/>
                            <a:pt x="19932" y="85563"/>
                            <a:pt x="16486" y="78849"/>
                          </a:cubicBezTo>
                          <a:cubicBezTo>
                            <a:pt x="13055" y="72149"/>
                            <a:pt x="11339" y="62064"/>
                            <a:pt x="11339" y="48595"/>
                          </a:cubicBezTo>
                          <a:cubicBezTo>
                            <a:pt x="11339" y="35181"/>
                            <a:pt x="13055" y="25117"/>
                            <a:pt x="16486" y="18403"/>
                          </a:cubicBezTo>
                          <a:cubicBezTo>
                            <a:pt x="19932" y="11689"/>
                            <a:pt x="25065" y="8332"/>
                            <a:pt x="31886" y="8332"/>
                          </a:cubicBezTo>
                          <a:cubicBezTo>
                            <a:pt x="38763" y="8332"/>
                            <a:pt x="43917" y="11689"/>
                            <a:pt x="47348" y="18403"/>
                          </a:cubicBezTo>
                          <a:cubicBezTo>
                            <a:pt x="50794" y="25117"/>
                            <a:pt x="52516" y="35181"/>
                            <a:pt x="52516" y="48595"/>
                          </a:cubicBezTo>
                          <a:cubicBezTo>
                            <a:pt x="52516" y="62064"/>
                            <a:pt x="50794" y="72149"/>
                            <a:pt x="47348" y="78849"/>
                          </a:cubicBezTo>
                          <a:cubicBezTo>
                            <a:pt x="43917" y="85563"/>
                            <a:pt x="38763" y="88920"/>
                            <a:pt x="31886" y="88920"/>
                          </a:cubicBezTo>
                          <a:close/>
                          <a:moveTo>
                            <a:pt x="31886" y="99411"/>
                          </a:moveTo>
                          <a:cubicBezTo>
                            <a:pt x="42880" y="99411"/>
                            <a:pt x="51277" y="95068"/>
                            <a:pt x="57075" y="86381"/>
                          </a:cubicBezTo>
                          <a:cubicBezTo>
                            <a:pt x="62874" y="77709"/>
                            <a:pt x="65773" y="65114"/>
                            <a:pt x="65773" y="48595"/>
                          </a:cubicBezTo>
                          <a:cubicBezTo>
                            <a:pt x="65773" y="32117"/>
                            <a:pt x="62874" y="19536"/>
                            <a:pt x="57075" y="10850"/>
                          </a:cubicBezTo>
                          <a:cubicBezTo>
                            <a:pt x="51277" y="2177"/>
                            <a:pt x="42880" y="-2159"/>
                            <a:pt x="31886" y="-2159"/>
                          </a:cubicBezTo>
                          <a:cubicBezTo>
                            <a:pt x="20905" y="-2159"/>
                            <a:pt x="12516" y="2177"/>
                            <a:pt x="6717" y="10850"/>
                          </a:cubicBezTo>
                          <a:cubicBezTo>
                            <a:pt x="919" y="19536"/>
                            <a:pt x="-1980" y="32117"/>
                            <a:pt x="-1980" y="48595"/>
                          </a:cubicBezTo>
                          <a:cubicBezTo>
                            <a:pt x="-1980" y="65114"/>
                            <a:pt x="919" y="77709"/>
                            <a:pt x="6717" y="86381"/>
                          </a:cubicBezTo>
                          <a:cubicBezTo>
                            <a:pt x="12516" y="95068"/>
                            <a:pt x="20905" y="99411"/>
                            <a:pt x="31886" y="9941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83" name="Graphic 10">
                  <a:extLst>
                    <a:ext uri="{FF2B5EF4-FFF2-40B4-BE49-F238E27FC236}">
                      <a16:creationId xmlns:a16="http://schemas.microsoft.com/office/drawing/2014/main" id="{6214EF78-FA00-8058-A3EB-437A3BFCBB15}"/>
                    </a:ext>
                  </a:extLst>
                </p:cNvPr>
                <p:cNvGrpSpPr/>
                <p:nvPr/>
              </p:nvGrpSpPr>
              <p:grpSpPr>
                <a:xfrm>
                  <a:off x="5435476" y="3673326"/>
                  <a:ext cx="425929" cy="101569"/>
                  <a:chOff x="5435476" y="3673326"/>
                  <a:chExt cx="425929" cy="101569"/>
                </a:xfrm>
                <a:solidFill>
                  <a:srgbClr val="000000"/>
                </a:solidFill>
              </p:grpSpPr>
              <p:sp>
                <p:nvSpPr>
                  <p:cNvPr id="484" name="Freeform: Shape 483">
                    <a:extLst>
                      <a:ext uri="{FF2B5EF4-FFF2-40B4-BE49-F238E27FC236}">
                        <a16:creationId xmlns:a16="http://schemas.microsoft.com/office/drawing/2014/main" id="{C425B6DA-4A8B-414B-9EF0-9CF6684429D1}"/>
                      </a:ext>
                    </a:extLst>
                  </p:cNvPr>
                  <p:cNvSpPr/>
                  <p:nvPr/>
                </p:nvSpPr>
                <p:spPr>
                  <a:xfrm>
                    <a:off x="5814346" y="3721974"/>
                    <a:ext cx="47059" cy="13427"/>
                  </a:xfrm>
                  <a:custGeom>
                    <a:avLst/>
                    <a:gdLst>
                      <a:gd name="connsiteX0" fmla="*/ 47124 w 47059"/>
                      <a:gd name="connsiteY0" fmla="*/ 144 h 13427"/>
                      <a:gd name="connsiteX1" fmla="*/ 65 w 47059"/>
                      <a:gd name="connsiteY1" fmla="*/ 144 h 13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059" h="13427">
                        <a:moveTo>
                          <a:pt x="47124" y="144"/>
                        </a:moveTo>
                        <a:lnTo>
                          <a:pt x="65" y="144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85" name="Graphic 10">
                    <a:extLst>
                      <a:ext uri="{FF2B5EF4-FFF2-40B4-BE49-F238E27FC236}">
                        <a16:creationId xmlns:a16="http://schemas.microsoft.com/office/drawing/2014/main" id="{2906BF74-E42A-0377-2DF0-EC4BFC840750}"/>
                      </a:ext>
                    </a:extLst>
                  </p:cNvPr>
                  <p:cNvGrpSpPr/>
                  <p:nvPr/>
                </p:nvGrpSpPr>
                <p:grpSpPr>
                  <a:xfrm>
                    <a:off x="5435476" y="3673326"/>
                    <a:ext cx="322873" cy="101569"/>
                    <a:chOff x="5435476" y="3673326"/>
                    <a:chExt cx="322873" cy="101569"/>
                  </a:xfrm>
                  <a:solidFill>
                    <a:srgbClr val="000000"/>
                  </a:solidFill>
                </p:grpSpPr>
                <p:sp>
                  <p:nvSpPr>
                    <p:cNvPr id="486" name="Freeform: Shape 485">
                      <a:extLst>
                        <a:ext uri="{FF2B5EF4-FFF2-40B4-BE49-F238E27FC236}">
                          <a16:creationId xmlns:a16="http://schemas.microsoft.com/office/drawing/2014/main" id="{39DD2F0B-2938-935D-4397-31413E2757F0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435476" y="3675089"/>
                      <a:ext cx="63425" cy="99806"/>
                    </a:xfrm>
                    <a:custGeom>
                      <a:avLst/>
                      <a:gdLst>
                        <a:gd name="connsiteX0" fmla="*/ 2170 w 63425"/>
                        <a:gd name="connsiteY0" fmla="*/ 97664 h 99806"/>
                        <a:gd name="connsiteX1" fmla="*/ 54230 w 63425"/>
                        <a:gd name="connsiteY1" fmla="*/ 97664 h 99806"/>
                        <a:gd name="connsiteX2" fmla="*/ 54230 w 63425"/>
                        <a:gd name="connsiteY2" fmla="*/ 86502 h 99806"/>
                        <a:gd name="connsiteX3" fmla="*/ 14313 w 63425"/>
                        <a:gd name="connsiteY3" fmla="*/ 86502 h 99806"/>
                        <a:gd name="connsiteX4" fmla="*/ 14313 w 63425"/>
                        <a:gd name="connsiteY4" fmla="*/ 62520 h 99806"/>
                        <a:gd name="connsiteX5" fmla="*/ 20070 w 63425"/>
                        <a:gd name="connsiteY5" fmla="*/ 63989 h 99806"/>
                        <a:gd name="connsiteX6" fmla="*/ 25868 w 63425"/>
                        <a:gd name="connsiteY6" fmla="*/ 64472 h 99806"/>
                        <a:gd name="connsiteX7" fmla="*/ 51856 w 63425"/>
                        <a:gd name="connsiteY7" fmla="*/ 55492 h 99806"/>
                        <a:gd name="connsiteX8" fmla="*/ 61457 w 63425"/>
                        <a:gd name="connsiteY8" fmla="*/ 31175 h 99806"/>
                        <a:gd name="connsiteX9" fmla="*/ 51604 w 63425"/>
                        <a:gd name="connsiteY9" fmla="*/ 6606 h 99806"/>
                        <a:gd name="connsiteX10" fmla="*/ 23830 w 63425"/>
                        <a:gd name="connsiteY10" fmla="*/ -2143 h 99806"/>
                        <a:gd name="connsiteX11" fmla="*/ 11246 w 63425"/>
                        <a:gd name="connsiteY11" fmla="*/ -1094 h 99806"/>
                        <a:gd name="connsiteX12" fmla="*/ -1968 w 63425"/>
                        <a:gd name="connsiteY12" fmla="*/ 2053 h 99806"/>
                        <a:gd name="connsiteX13" fmla="*/ -1968 w 63425"/>
                        <a:gd name="connsiteY13" fmla="*/ 15376 h 99806"/>
                        <a:gd name="connsiteX14" fmla="*/ 10238 w 63425"/>
                        <a:gd name="connsiteY14" fmla="*/ 10592 h 99806"/>
                        <a:gd name="connsiteX15" fmla="*/ 23557 w 63425"/>
                        <a:gd name="connsiteY15" fmla="*/ 9019 h 99806"/>
                        <a:gd name="connsiteX16" fmla="*/ 41541 w 63425"/>
                        <a:gd name="connsiteY16" fmla="*/ 14977 h 99806"/>
                        <a:gd name="connsiteX17" fmla="*/ 48179 w 63425"/>
                        <a:gd name="connsiteY17" fmla="*/ 31175 h 99806"/>
                        <a:gd name="connsiteX18" fmla="*/ 41541 w 63425"/>
                        <a:gd name="connsiteY18" fmla="*/ 47351 h 99806"/>
                        <a:gd name="connsiteX19" fmla="*/ 23557 w 63425"/>
                        <a:gd name="connsiteY19" fmla="*/ 53331 h 99806"/>
                        <a:gd name="connsiteX20" fmla="*/ 12948 w 63425"/>
                        <a:gd name="connsiteY20" fmla="*/ 52156 h 99806"/>
                        <a:gd name="connsiteX21" fmla="*/ 2170 w 63425"/>
                        <a:gd name="connsiteY21" fmla="*/ 48484 h 99806"/>
                        <a:gd name="connsiteX22" fmla="*/ 2170 w 63425"/>
                        <a:gd name="connsiteY22" fmla="*/ 97664 h 998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63425" h="99806">
                          <a:moveTo>
                            <a:pt x="2170" y="97664"/>
                          </a:moveTo>
                          <a:lnTo>
                            <a:pt x="54230" y="97664"/>
                          </a:lnTo>
                          <a:lnTo>
                            <a:pt x="54230" y="86502"/>
                          </a:lnTo>
                          <a:lnTo>
                            <a:pt x="14313" y="86502"/>
                          </a:lnTo>
                          <a:lnTo>
                            <a:pt x="14313" y="62520"/>
                          </a:lnTo>
                          <a:cubicBezTo>
                            <a:pt x="16232" y="63178"/>
                            <a:pt x="18151" y="63667"/>
                            <a:pt x="20070" y="63989"/>
                          </a:cubicBezTo>
                          <a:cubicBezTo>
                            <a:pt x="22003" y="64311"/>
                            <a:pt x="23935" y="64472"/>
                            <a:pt x="25868" y="64472"/>
                          </a:cubicBezTo>
                          <a:cubicBezTo>
                            <a:pt x="36807" y="64472"/>
                            <a:pt x="45469" y="61478"/>
                            <a:pt x="51856" y="55492"/>
                          </a:cubicBezTo>
                          <a:cubicBezTo>
                            <a:pt x="58257" y="49505"/>
                            <a:pt x="61457" y="41399"/>
                            <a:pt x="61457" y="31175"/>
                          </a:cubicBezTo>
                          <a:cubicBezTo>
                            <a:pt x="61457" y="20642"/>
                            <a:pt x="58173" y="12453"/>
                            <a:pt x="51604" y="6606"/>
                          </a:cubicBezTo>
                          <a:cubicBezTo>
                            <a:pt x="45035" y="773"/>
                            <a:pt x="35777" y="-2143"/>
                            <a:pt x="23830" y="-2143"/>
                          </a:cubicBezTo>
                          <a:cubicBezTo>
                            <a:pt x="19713" y="-2143"/>
                            <a:pt x="15518" y="-1794"/>
                            <a:pt x="11246" y="-1094"/>
                          </a:cubicBezTo>
                          <a:cubicBezTo>
                            <a:pt x="6988" y="-395"/>
                            <a:pt x="2584" y="654"/>
                            <a:pt x="-1968" y="2053"/>
                          </a:cubicBezTo>
                          <a:lnTo>
                            <a:pt x="-1968" y="15376"/>
                          </a:lnTo>
                          <a:cubicBezTo>
                            <a:pt x="1967" y="13236"/>
                            <a:pt x="6036" y="11641"/>
                            <a:pt x="10238" y="10592"/>
                          </a:cubicBezTo>
                          <a:cubicBezTo>
                            <a:pt x="14439" y="9543"/>
                            <a:pt x="18879" y="9019"/>
                            <a:pt x="23557" y="9019"/>
                          </a:cubicBezTo>
                          <a:cubicBezTo>
                            <a:pt x="31134" y="9019"/>
                            <a:pt x="37129" y="11005"/>
                            <a:pt x="41541" y="14977"/>
                          </a:cubicBezTo>
                          <a:cubicBezTo>
                            <a:pt x="45967" y="18950"/>
                            <a:pt x="48179" y="24349"/>
                            <a:pt x="48179" y="31175"/>
                          </a:cubicBezTo>
                          <a:cubicBezTo>
                            <a:pt x="48179" y="37987"/>
                            <a:pt x="45967" y="43379"/>
                            <a:pt x="41541" y="47351"/>
                          </a:cubicBezTo>
                          <a:cubicBezTo>
                            <a:pt x="37129" y="51338"/>
                            <a:pt x="31134" y="53331"/>
                            <a:pt x="23557" y="53331"/>
                          </a:cubicBezTo>
                          <a:cubicBezTo>
                            <a:pt x="20014" y="53331"/>
                            <a:pt x="16477" y="52939"/>
                            <a:pt x="12948" y="52156"/>
                          </a:cubicBezTo>
                          <a:cubicBezTo>
                            <a:pt x="9432" y="51373"/>
                            <a:pt x="5840" y="50149"/>
                            <a:pt x="2170" y="48484"/>
                          </a:cubicBezTo>
                          <a:lnTo>
                            <a:pt x="2170" y="9766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7" name="Freeform: Shape 486">
                      <a:extLst>
                        <a:ext uri="{FF2B5EF4-FFF2-40B4-BE49-F238E27FC236}">
                          <a16:creationId xmlns:a16="http://schemas.microsoft.com/office/drawing/2014/main" id="{DD78A205-1E1F-1E13-8A43-C449FB968D7F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519508" y="3673326"/>
                      <a:ext cx="67752" cy="101569"/>
                    </a:xfrm>
                    <a:custGeom>
                      <a:avLst/>
                      <a:gdLst>
                        <a:gd name="connsiteX0" fmla="*/ 31873 w 67752"/>
                        <a:gd name="connsiteY0" fmla="*/ 88894 h 101569"/>
                        <a:gd name="connsiteX1" fmla="*/ 16474 w 67752"/>
                        <a:gd name="connsiteY1" fmla="*/ 78823 h 101569"/>
                        <a:gd name="connsiteX2" fmla="*/ 11327 w 67752"/>
                        <a:gd name="connsiteY2" fmla="*/ 48568 h 101569"/>
                        <a:gd name="connsiteX3" fmla="*/ 16474 w 67752"/>
                        <a:gd name="connsiteY3" fmla="*/ 18376 h 101569"/>
                        <a:gd name="connsiteX4" fmla="*/ 31873 w 67752"/>
                        <a:gd name="connsiteY4" fmla="*/ 8305 h 101569"/>
                        <a:gd name="connsiteX5" fmla="*/ 47335 w 67752"/>
                        <a:gd name="connsiteY5" fmla="*/ 18376 h 101569"/>
                        <a:gd name="connsiteX6" fmla="*/ 52504 w 67752"/>
                        <a:gd name="connsiteY6" fmla="*/ 48568 h 101569"/>
                        <a:gd name="connsiteX7" fmla="*/ 47335 w 67752"/>
                        <a:gd name="connsiteY7" fmla="*/ 78823 h 101569"/>
                        <a:gd name="connsiteX8" fmla="*/ 31873 w 67752"/>
                        <a:gd name="connsiteY8" fmla="*/ 88894 h 101569"/>
                        <a:gd name="connsiteX9" fmla="*/ 31873 w 67752"/>
                        <a:gd name="connsiteY9" fmla="*/ 99384 h 101569"/>
                        <a:gd name="connsiteX10" fmla="*/ 57062 w 67752"/>
                        <a:gd name="connsiteY10" fmla="*/ 86355 h 101569"/>
                        <a:gd name="connsiteX11" fmla="*/ 65760 w 67752"/>
                        <a:gd name="connsiteY11" fmla="*/ 48568 h 101569"/>
                        <a:gd name="connsiteX12" fmla="*/ 57062 w 67752"/>
                        <a:gd name="connsiteY12" fmla="*/ 10823 h 101569"/>
                        <a:gd name="connsiteX13" fmla="*/ 31873 w 67752"/>
                        <a:gd name="connsiteY13" fmla="*/ -2185 h 101569"/>
                        <a:gd name="connsiteX14" fmla="*/ 6705 w 67752"/>
                        <a:gd name="connsiteY14" fmla="*/ 10823 h 101569"/>
                        <a:gd name="connsiteX15" fmla="*/ -1993 w 67752"/>
                        <a:gd name="connsiteY15" fmla="*/ 48568 h 101569"/>
                        <a:gd name="connsiteX16" fmla="*/ 6705 w 67752"/>
                        <a:gd name="connsiteY16" fmla="*/ 86355 h 101569"/>
                        <a:gd name="connsiteX17" fmla="*/ 31873 w 67752"/>
                        <a:gd name="connsiteY17" fmla="*/ 99384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73" y="88894"/>
                          </a:moveTo>
                          <a:cubicBezTo>
                            <a:pt x="25052" y="88894"/>
                            <a:pt x="19919" y="85537"/>
                            <a:pt x="16474" y="78823"/>
                          </a:cubicBezTo>
                          <a:cubicBezTo>
                            <a:pt x="13042" y="72123"/>
                            <a:pt x="11327" y="62038"/>
                            <a:pt x="11327" y="48568"/>
                          </a:cubicBezTo>
                          <a:cubicBezTo>
                            <a:pt x="11327" y="35154"/>
                            <a:pt x="13042" y="25090"/>
                            <a:pt x="16474" y="18376"/>
                          </a:cubicBezTo>
                          <a:cubicBezTo>
                            <a:pt x="19919" y="11662"/>
                            <a:pt x="25052" y="8305"/>
                            <a:pt x="31873" y="8305"/>
                          </a:cubicBezTo>
                          <a:cubicBezTo>
                            <a:pt x="38750" y="8305"/>
                            <a:pt x="43904" y="11662"/>
                            <a:pt x="47335" y="18376"/>
                          </a:cubicBezTo>
                          <a:cubicBezTo>
                            <a:pt x="50781" y="25090"/>
                            <a:pt x="52504" y="35154"/>
                            <a:pt x="52504" y="48568"/>
                          </a:cubicBezTo>
                          <a:cubicBezTo>
                            <a:pt x="52504" y="62038"/>
                            <a:pt x="50781" y="72123"/>
                            <a:pt x="47335" y="78823"/>
                          </a:cubicBezTo>
                          <a:cubicBezTo>
                            <a:pt x="43904" y="85537"/>
                            <a:pt x="38750" y="88894"/>
                            <a:pt x="31873" y="88894"/>
                          </a:cubicBezTo>
                          <a:close/>
                          <a:moveTo>
                            <a:pt x="31873" y="99384"/>
                          </a:moveTo>
                          <a:cubicBezTo>
                            <a:pt x="42868" y="99384"/>
                            <a:pt x="51264" y="95041"/>
                            <a:pt x="57062" y="86355"/>
                          </a:cubicBezTo>
                          <a:cubicBezTo>
                            <a:pt x="62861" y="77683"/>
                            <a:pt x="65760" y="65087"/>
                            <a:pt x="65760" y="48568"/>
                          </a:cubicBezTo>
                          <a:cubicBezTo>
                            <a:pt x="65760" y="32091"/>
                            <a:pt x="62861" y="19509"/>
                            <a:pt x="57062" y="10823"/>
                          </a:cubicBezTo>
                          <a:cubicBezTo>
                            <a:pt x="51264" y="2151"/>
                            <a:pt x="42868" y="-2185"/>
                            <a:pt x="31873" y="-2185"/>
                          </a:cubicBezTo>
                          <a:cubicBezTo>
                            <a:pt x="20892" y="-2185"/>
                            <a:pt x="12503" y="2151"/>
                            <a:pt x="6705" y="10823"/>
                          </a:cubicBezTo>
                          <a:cubicBezTo>
                            <a:pt x="906" y="19509"/>
                            <a:pt x="-1993" y="32091"/>
                            <a:pt x="-1993" y="48568"/>
                          </a:cubicBezTo>
                          <a:cubicBezTo>
                            <a:pt x="-1993" y="65087"/>
                            <a:pt x="906" y="77683"/>
                            <a:pt x="6705" y="86355"/>
                          </a:cubicBezTo>
                          <a:cubicBezTo>
                            <a:pt x="12503" y="95041"/>
                            <a:pt x="20892" y="99384"/>
                            <a:pt x="31873" y="99384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8" name="Freeform: Shape 487">
                      <a:extLst>
                        <a:ext uri="{FF2B5EF4-FFF2-40B4-BE49-F238E27FC236}">
                          <a16:creationId xmlns:a16="http://schemas.microsoft.com/office/drawing/2014/main" id="{A89288C9-8E63-9BCC-C8B0-1B2C4F1D40A2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605053" y="3673326"/>
                      <a:ext cx="67752" cy="101569"/>
                    </a:xfrm>
                    <a:custGeom>
                      <a:avLst/>
                      <a:gdLst>
                        <a:gd name="connsiteX0" fmla="*/ 31879 w 67752"/>
                        <a:gd name="connsiteY0" fmla="*/ 88894 h 101569"/>
                        <a:gd name="connsiteX1" fmla="*/ 16480 w 67752"/>
                        <a:gd name="connsiteY1" fmla="*/ 78823 h 101569"/>
                        <a:gd name="connsiteX2" fmla="*/ 11333 w 67752"/>
                        <a:gd name="connsiteY2" fmla="*/ 48568 h 101569"/>
                        <a:gd name="connsiteX3" fmla="*/ 16480 w 67752"/>
                        <a:gd name="connsiteY3" fmla="*/ 18376 h 101569"/>
                        <a:gd name="connsiteX4" fmla="*/ 31879 w 67752"/>
                        <a:gd name="connsiteY4" fmla="*/ 8305 h 101569"/>
                        <a:gd name="connsiteX5" fmla="*/ 47342 w 67752"/>
                        <a:gd name="connsiteY5" fmla="*/ 18376 h 101569"/>
                        <a:gd name="connsiteX6" fmla="*/ 52510 w 67752"/>
                        <a:gd name="connsiteY6" fmla="*/ 48568 h 101569"/>
                        <a:gd name="connsiteX7" fmla="*/ 47342 w 67752"/>
                        <a:gd name="connsiteY7" fmla="*/ 78823 h 101569"/>
                        <a:gd name="connsiteX8" fmla="*/ 31879 w 67752"/>
                        <a:gd name="connsiteY8" fmla="*/ 88894 h 101569"/>
                        <a:gd name="connsiteX9" fmla="*/ 31879 w 67752"/>
                        <a:gd name="connsiteY9" fmla="*/ 99384 h 101569"/>
                        <a:gd name="connsiteX10" fmla="*/ 57069 w 67752"/>
                        <a:gd name="connsiteY10" fmla="*/ 86355 h 101569"/>
                        <a:gd name="connsiteX11" fmla="*/ 65766 w 67752"/>
                        <a:gd name="connsiteY11" fmla="*/ 48568 h 101569"/>
                        <a:gd name="connsiteX12" fmla="*/ 57069 w 67752"/>
                        <a:gd name="connsiteY12" fmla="*/ 10823 h 101569"/>
                        <a:gd name="connsiteX13" fmla="*/ 31879 w 67752"/>
                        <a:gd name="connsiteY13" fmla="*/ -2185 h 101569"/>
                        <a:gd name="connsiteX14" fmla="*/ 6711 w 67752"/>
                        <a:gd name="connsiteY14" fmla="*/ 10823 h 101569"/>
                        <a:gd name="connsiteX15" fmla="*/ -1987 w 67752"/>
                        <a:gd name="connsiteY15" fmla="*/ 48568 h 101569"/>
                        <a:gd name="connsiteX16" fmla="*/ 6711 w 67752"/>
                        <a:gd name="connsiteY16" fmla="*/ 86355 h 101569"/>
                        <a:gd name="connsiteX17" fmla="*/ 31879 w 67752"/>
                        <a:gd name="connsiteY17" fmla="*/ 99384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79" y="88894"/>
                          </a:moveTo>
                          <a:cubicBezTo>
                            <a:pt x="25059" y="88894"/>
                            <a:pt x="19926" y="85537"/>
                            <a:pt x="16480" y="78823"/>
                          </a:cubicBezTo>
                          <a:cubicBezTo>
                            <a:pt x="13049" y="72123"/>
                            <a:pt x="11333" y="62038"/>
                            <a:pt x="11333" y="48568"/>
                          </a:cubicBezTo>
                          <a:cubicBezTo>
                            <a:pt x="11333" y="35154"/>
                            <a:pt x="13049" y="25090"/>
                            <a:pt x="16480" y="18376"/>
                          </a:cubicBezTo>
                          <a:cubicBezTo>
                            <a:pt x="19926" y="11662"/>
                            <a:pt x="25059" y="8305"/>
                            <a:pt x="31879" y="8305"/>
                          </a:cubicBezTo>
                          <a:cubicBezTo>
                            <a:pt x="38756" y="8305"/>
                            <a:pt x="43910" y="11662"/>
                            <a:pt x="47342" y="18376"/>
                          </a:cubicBezTo>
                          <a:cubicBezTo>
                            <a:pt x="50787" y="25090"/>
                            <a:pt x="52510" y="35154"/>
                            <a:pt x="52510" y="48568"/>
                          </a:cubicBezTo>
                          <a:cubicBezTo>
                            <a:pt x="52510" y="62038"/>
                            <a:pt x="50787" y="72123"/>
                            <a:pt x="47342" y="78823"/>
                          </a:cubicBezTo>
                          <a:cubicBezTo>
                            <a:pt x="43910" y="85537"/>
                            <a:pt x="38756" y="88894"/>
                            <a:pt x="31879" y="88894"/>
                          </a:cubicBezTo>
                          <a:close/>
                          <a:moveTo>
                            <a:pt x="31879" y="99384"/>
                          </a:moveTo>
                          <a:cubicBezTo>
                            <a:pt x="42874" y="99384"/>
                            <a:pt x="51270" y="95041"/>
                            <a:pt x="57069" y="86355"/>
                          </a:cubicBezTo>
                          <a:cubicBezTo>
                            <a:pt x="62867" y="77683"/>
                            <a:pt x="65766" y="65087"/>
                            <a:pt x="65766" y="48568"/>
                          </a:cubicBezTo>
                          <a:cubicBezTo>
                            <a:pt x="65766" y="32091"/>
                            <a:pt x="62867" y="19509"/>
                            <a:pt x="57069" y="10823"/>
                          </a:cubicBezTo>
                          <a:cubicBezTo>
                            <a:pt x="51270" y="2151"/>
                            <a:pt x="42874" y="-2185"/>
                            <a:pt x="31879" y="-2185"/>
                          </a:cubicBezTo>
                          <a:cubicBezTo>
                            <a:pt x="20899" y="-2185"/>
                            <a:pt x="12509" y="2151"/>
                            <a:pt x="6711" y="10823"/>
                          </a:cubicBezTo>
                          <a:cubicBezTo>
                            <a:pt x="913" y="19509"/>
                            <a:pt x="-1987" y="32091"/>
                            <a:pt x="-1987" y="48568"/>
                          </a:cubicBezTo>
                          <a:cubicBezTo>
                            <a:pt x="-1987" y="65087"/>
                            <a:pt x="913" y="77683"/>
                            <a:pt x="6711" y="86355"/>
                          </a:cubicBezTo>
                          <a:cubicBezTo>
                            <a:pt x="12509" y="95041"/>
                            <a:pt x="20899" y="99384"/>
                            <a:pt x="31879" y="99384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9" name="Freeform: Shape 488">
                      <a:extLst>
                        <a:ext uri="{FF2B5EF4-FFF2-40B4-BE49-F238E27FC236}">
                          <a16:creationId xmlns:a16="http://schemas.microsoft.com/office/drawing/2014/main" id="{94404CB4-8841-8C3E-90C8-2706F7FC7AA6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690597" y="3673326"/>
                      <a:ext cx="67752" cy="101569"/>
                    </a:xfrm>
                    <a:custGeom>
                      <a:avLst/>
                      <a:gdLst>
                        <a:gd name="connsiteX0" fmla="*/ 31886 w 67752"/>
                        <a:gd name="connsiteY0" fmla="*/ 88894 h 101569"/>
                        <a:gd name="connsiteX1" fmla="*/ 16486 w 67752"/>
                        <a:gd name="connsiteY1" fmla="*/ 78823 h 101569"/>
                        <a:gd name="connsiteX2" fmla="*/ 11339 w 67752"/>
                        <a:gd name="connsiteY2" fmla="*/ 48568 h 101569"/>
                        <a:gd name="connsiteX3" fmla="*/ 16486 w 67752"/>
                        <a:gd name="connsiteY3" fmla="*/ 18376 h 101569"/>
                        <a:gd name="connsiteX4" fmla="*/ 31886 w 67752"/>
                        <a:gd name="connsiteY4" fmla="*/ 8305 h 101569"/>
                        <a:gd name="connsiteX5" fmla="*/ 47348 w 67752"/>
                        <a:gd name="connsiteY5" fmla="*/ 18376 h 101569"/>
                        <a:gd name="connsiteX6" fmla="*/ 52516 w 67752"/>
                        <a:gd name="connsiteY6" fmla="*/ 48568 h 101569"/>
                        <a:gd name="connsiteX7" fmla="*/ 47348 w 67752"/>
                        <a:gd name="connsiteY7" fmla="*/ 78823 h 101569"/>
                        <a:gd name="connsiteX8" fmla="*/ 31886 w 67752"/>
                        <a:gd name="connsiteY8" fmla="*/ 88894 h 101569"/>
                        <a:gd name="connsiteX9" fmla="*/ 31886 w 67752"/>
                        <a:gd name="connsiteY9" fmla="*/ 99384 h 101569"/>
                        <a:gd name="connsiteX10" fmla="*/ 57075 w 67752"/>
                        <a:gd name="connsiteY10" fmla="*/ 86355 h 101569"/>
                        <a:gd name="connsiteX11" fmla="*/ 65773 w 67752"/>
                        <a:gd name="connsiteY11" fmla="*/ 48568 h 101569"/>
                        <a:gd name="connsiteX12" fmla="*/ 57075 w 67752"/>
                        <a:gd name="connsiteY12" fmla="*/ 10823 h 101569"/>
                        <a:gd name="connsiteX13" fmla="*/ 31886 w 67752"/>
                        <a:gd name="connsiteY13" fmla="*/ -2185 h 101569"/>
                        <a:gd name="connsiteX14" fmla="*/ 6717 w 67752"/>
                        <a:gd name="connsiteY14" fmla="*/ 10823 h 101569"/>
                        <a:gd name="connsiteX15" fmla="*/ -1980 w 67752"/>
                        <a:gd name="connsiteY15" fmla="*/ 48568 h 101569"/>
                        <a:gd name="connsiteX16" fmla="*/ 6717 w 67752"/>
                        <a:gd name="connsiteY16" fmla="*/ 86355 h 101569"/>
                        <a:gd name="connsiteX17" fmla="*/ 31886 w 67752"/>
                        <a:gd name="connsiteY17" fmla="*/ 99384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86" y="88894"/>
                          </a:moveTo>
                          <a:cubicBezTo>
                            <a:pt x="25065" y="88894"/>
                            <a:pt x="19932" y="85537"/>
                            <a:pt x="16486" y="78823"/>
                          </a:cubicBezTo>
                          <a:cubicBezTo>
                            <a:pt x="13055" y="72123"/>
                            <a:pt x="11339" y="62038"/>
                            <a:pt x="11339" y="48568"/>
                          </a:cubicBezTo>
                          <a:cubicBezTo>
                            <a:pt x="11339" y="35154"/>
                            <a:pt x="13055" y="25090"/>
                            <a:pt x="16486" y="18376"/>
                          </a:cubicBezTo>
                          <a:cubicBezTo>
                            <a:pt x="19932" y="11662"/>
                            <a:pt x="25065" y="8305"/>
                            <a:pt x="31886" y="8305"/>
                          </a:cubicBezTo>
                          <a:cubicBezTo>
                            <a:pt x="38763" y="8305"/>
                            <a:pt x="43917" y="11662"/>
                            <a:pt x="47348" y="18376"/>
                          </a:cubicBezTo>
                          <a:cubicBezTo>
                            <a:pt x="50794" y="25090"/>
                            <a:pt x="52516" y="35154"/>
                            <a:pt x="52516" y="48568"/>
                          </a:cubicBezTo>
                          <a:cubicBezTo>
                            <a:pt x="52516" y="62038"/>
                            <a:pt x="50794" y="72123"/>
                            <a:pt x="47348" y="78823"/>
                          </a:cubicBezTo>
                          <a:cubicBezTo>
                            <a:pt x="43917" y="85537"/>
                            <a:pt x="38763" y="88894"/>
                            <a:pt x="31886" y="88894"/>
                          </a:cubicBezTo>
                          <a:close/>
                          <a:moveTo>
                            <a:pt x="31886" y="99384"/>
                          </a:moveTo>
                          <a:cubicBezTo>
                            <a:pt x="42880" y="99384"/>
                            <a:pt x="51277" y="95041"/>
                            <a:pt x="57075" y="86355"/>
                          </a:cubicBezTo>
                          <a:cubicBezTo>
                            <a:pt x="62874" y="77683"/>
                            <a:pt x="65773" y="65087"/>
                            <a:pt x="65773" y="48568"/>
                          </a:cubicBezTo>
                          <a:cubicBezTo>
                            <a:pt x="65773" y="32091"/>
                            <a:pt x="62874" y="19509"/>
                            <a:pt x="57075" y="10823"/>
                          </a:cubicBezTo>
                          <a:cubicBezTo>
                            <a:pt x="51277" y="2151"/>
                            <a:pt x="42880" y="-2185"/>
                            <a:pt x="31886" y="-2185"/>
                          </a:cubicBezTo>
                          <a:cubicBezTo>
                            <a:pt x="20905" y="-2185"/>
                            <a:pt x="12516" y="2151"/>
                            <a:pt x="6717" y="10823"/>
                          </a:cubicBezTo>
                          <a:cubicBezTo>
                            <a:pt x="919" y="19509"/>
                            <a:pt x="-1980" y="32091"/>
                            <a:pt x="-1980" y="48568"/>
                          </a:cubicBezTo>
                          <a:cubicBezTo>
                            <a:pt x="-1980" y="65087"/>
                            <a:pt x="919" y="77683"/>
                            <a:pt x="6717" y="86355"/>
                          </a:cubicBezTo>
                          <a:cubicBezTo>
                            <a:pt x="12516" y="95041"/>
                            <a:pt x="20905" y="99384"/>
                            <a:pt x="31886" y="99384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90" name="Graphic 10">
                  <a:extLst>
                    <a:ext uri="{FF2B5EF4-FFF2-40B4-BE49-F238E27FC236}">
                      <a16:creationId xmlns:a16="http://schemas.microsoft.com/office/drawing/2014/main" id="{8A6B5E8B-D344-559C-D50E-1472EE712630}"/>
                    </a:ext>
                  </a:extLst>
                </p:cNvPr>
                <p:cNvGrpSpPr/>
                <p:nvPr/>
              </p:nvGrpSpPr>
              <p:grpSpPr>
                <a:xfrm>
                  <a:off x="5434489" y="3315997"/>
                  <a:ext cx="426916" cy="101569"/>
                  <a:chOff x="5434489" y="3315997"/>
                  <a:chExt cx="426916" cy="101569"/>
                </a:xfrm>
                <a:solidFill>
                  <a:srgbClr val="000000"/>
                </a:solidFill>
              </p:grpSpPr>
              <p:sp>
                <p:nvSpPr>
                  <p:cNvPr id="491" name="Freeform: Shape 490">
                    <a:extLst>
                      <a:ext uri="{FF2B5EF4-FFF2-40B4-BE49-F238E27FC236}">
                        <a16:creationId xmlns:a16="http://schemas.microsoft.com/office/drawing/2014/main" id="{01F32110-6D12-4300-74D7-89FA3E7E7D22}"/>
                      </a:ext>
                    </a:extLst>
                  </p:cNvPr>
                  <p:cNvSpPr/>
                  <p:nvPr/>
                </p:nvSpPr>
                <p:spPr>
                  <a:xfrm>
                    <a:off x="5814346" y="3364644"/>
                    <a:ext cx="47059" cy="13427"/>
                  </a:xfrm>
                  <a:custGeom>
                    <a:avLst/>
                    <a:gdLst>
                      <a:gd name="connsiteX0" fmla="*/ 47124 w 47059"/>
                      <a:gd name="connsiteY0" fmla="*/ 117 h 13427"/>
                      <a:gd name="connsiteX1" fmla="*/ 65 w 47059"/>
                      <a:gd name="connsiteY1" fmla="*/ 117 h 13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059" h="13427">
                        <a:moveTo>
                          <a:pt x="47124" y="117"/>
                        </a:moveTo>
                        <a:lnTo>
                          <a:pt x="65" y="117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92" name="Graphic 10">
                    <a:extLst>
                      <a:ext uri="{FF2B5EF4-FFF2-40B4-BE49-F238E27FC236}">
                        <a16:creationId xmlns:a16="http://schemas.microsoft.com/office/drawing/2014/main" id="{C9FB0689-2CA5-2970-453C-3CE92DEB71DA}"/>
                      </a:ext>
                    </a:extLst>
                  </p:cNvPr>
                  <p:cNvGrpSpPr/>
                  <p:nvPr/>
                </p:nvGrpSpPr>
                <p:grpSpPr>
                  <a:xfrm>
                    <a:off x="5434489" y="3315997"/>
                    <a:ext cx="323861" cy="101569"/>
                    <a:chOff x="5434489" y="3315997"/>
                    <a:chExt cx="323861" cy="101569"/>
                  </a:xfrm>
                  <a:solidFill>
                    <a:srgbClr val="000000"/>
                  </a:solidFill>
                </p:grpSpPr>
                <p:sp>
                  <p:nvSpPr>
                    <p:cNvPr id="493" name="Freeform: Shape 492">
                      <a:extLst>
                        <a:ext uri="{FF2B5EF4-FFF2-40B4-BE49-F238E27FC236}">
                          <a16:creationId xmlns:a16="http://schemas.microsoft.com/office/drawing/2014/main" id="{9F3091DC-2F86-0B32-891A-E120E5CD7E6A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434489" y="3315997"/>
                      <a:ext cx="67689" cy="101569"/>
                    </a:xfrm>
                    <a:custGeom>
                      <a:avLst/>
                      <a:gdLst>
                        <a:gd name="connsiteX0" fmla="*/ 32978 w 67689"/>
                        <a:gd name="connsiteY0" fmla="*/ 53912 h 101569"/>
                        <a:gd name="connsiteX1" fmla="*/ 18818 w 67689"/>
                        <a:gd name="connsiteY1" fmla="*/ 47807 h 101569"/>
                        <a:gd name="connsiteX2" fmla="*/ 13608 w 67689"/>
                        <a:gd name="connsiteY2" fmla="*/ 31106 h 101569"/>
                        <a:gd name="connsiteX3" fmla="*/ 18818 w 67689"/>
                        <a:gd name="connsiteY3" fmla="*/ 14405 h 101569"/>
                        <a:gd name="connsiteX4" fmla="*/ 32978 w 67689"/>
                        <a:gd name="connsiteY4" fmla="*/ 8279 h 101569"/>
                        <a:gd name="connsiteX5" fmla="*/ 47117 w 67689"/>
                        <a:gd name="connsiteY5" fmla="*/ 14405 h 101569"/>
                        <a:gd name="connsiteX6" fmla="*/ 52327 w 67689"/>
                        <a:gd name="connsiteY6" fmla="*/ 31106 h 101569"/>
                        <a:gd name="connsiteX7" fmla="*/ 47117 w 67689"/>
                        <a:gd name="connsiteY7" fmla="*/ 47807 h 101569"/>
                        <a:gd name="connsiteX8" fmla="*/ 32978 w 67689"/>
                        <a:gd name="connsiteY8" fmla="*/ 53912 h 101569"/>
                        <a:gd name="connsiteX9" fmla="*/ 59302 w 67689"/>
                        <a:gd name="connsiteY9" fmla="*/ 95434 h 101569"/>
                        <a:gd name="connsiteX10" fmla="*/ 59302 w 67689"/>
                        <a:gd name="connsiteY10" fmla="*/ 83370 h 101569"/>
                        <a:gd name="connsiteX11" fmla="*/ 49217 w 67689"/>
                        <a:gd name="connsiteY11" fmla="*/ 86958 h 101569"/>
                        <a:gd name="connsiteX12" fmla="*/ 39133 w 67689"/>
                        <a:gd name="connsiteY12" fmla="*/ 88217 h 101569"/>
                        <a:gd name="connsiteX13" fmla="*/ 19070 w 67689"/>
                        <a:gd name="connsiteY13" fmla="*/ 79363 h 101569"/>
                        <a:gd name="connsiteX14" fmla="*/ 11171 w 67689"/>
                        <a:gd name="connsiteY14" fmla="*/ 52612 h 101569"/>
                        <a:gd name="connsiteX15" fmla="*/ 20877 w 67689"/>
                        <a:gd name="connsiteY15" fmla="*/ 61361 h 101569"/>
                        <a:gd name="connsiteX16" fmla="*/ 33755 w 67689"/>
                        <a:gd name="connsiteY16" fmla="*/ 64403 h 101569"/>
                        <a:gd name="connsiteX17" fmla="*/ 57096 w 67689"/>
                        <a:gd name="connsiteY17" fmla="*/ 55444 h 101569"/>
                        <a:gd name="connsiteX18" fmla="*/ 65667 w 67689"/>
                        <a:gd name="connsiteY18" fmla="*/ 31106 h 101569"/>
                        <a:gd name="connsiteX19" fmla="*/ 56738 w 67689"/>
                        <a:gd name="connsiteY19" fmla="*/ 6894 h 101569"/>
                        <a:gd name="connsiteX20" fmla="*/ 32978 w 67689"/>
                        <a:gd name="connsiteY20" fmla="*/ -2212 h 101569"/>
                        <a:gd name="connsiteX21" fmla="*/ 6969 w 67689"/>
                        <a:gd name="connsiteY21" fmla="*/ 10796 h 101569"/>
                        <a:gd name="connsiteX22" fmla="*/ -2023 w 67689"/>
                        <a:gd name="connsiteY22" fmla="*/ 48541 h 101569"/>
                        <a:gd name="connsiteX23" fmla="*/ 9007 w 67689"/>
                        <a:gd name="connsiteY23" fmla="*/ 85552 h 101569"/>
                        <a:gd name="connsiteX24" fmla="*/ 38608 w 67689"/>
                        <a:gd name="connsiteY24" fmla="*/ 99357 h 101569"/>
                        <a:gd name="connsiteX25" fmla="*/ 48692 w 67689"/>
                        <a:gd name="connsiteY25" fmla="*/ 98371 h 101569"/>
                        <a:gd name="connsiteX26" fmla="*/ 59302 w 67689"/>
                        <a:gd name="connsiteY26" fmla="*/ 95434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67689" h="101569">
                          <a:moveTo>
                            <a:pt x="32978" y="53912"/>
                          </a:moveTo>
                          <a:cubicBezTo>
                            <a:pt x="27025" y="53912"/>
                            <a:pt x="22305" y="51877"/>
                            <a:pt x="18818" y="47807"/>
                          </a:cubicBezTo>
                          <a:cubicBezTo>
                            <a:pt x="15345" y="43751"/>
                            <a:pt x="13608" y="38184"/>
                            <a:pt x="13608" y="31106"/>
                          </a:cubicBezTo>
                          <a:cubicBezTo>
                            <a:pt x="13608" y="24070"/>
                            <a:pt x="15345" y="18503"/>
                            <a:pt x="18818" y="14405"/>
                          </a:cubicBezTo>
                          <a:cubicBezTo>
                            <a:pt x="22305" y="10321"/>
                            <a:pt x="27025" y="8279"/>
                            <a:pt x="32978" y="8279"/>
                          </a:cubicBezTo>
                          <a:cubicBezTo>
                            <a:pt x="38930" y="8279"/>
                            <a:pt x="43643" y="10321"/>
                            <a:pt x="47117" y="14405"/>
                          </a:cubicBezTo>
                          <a:cubicBezTo>
                            <a:pt x="50590" y="18503"/>
                            <a:pt x="52327" y="24070"/>
                            <a:pt x="52327" y="31106"/>
                          </a:cubicBezTo>
                          <a:cubicBezTo>
                            <a:pt x="52327" y="38184"/>
                            <a:pt x="50590" y="43751"/>
                            <a:pt x="47117" y="47807"/>
                          </a:cubicBezTo>
                          <a:cubicBezTo>
                            <a:pt x="43643" y="51877"/>
                            <a:pt x="38930" y="53912"/>
                            <a:pt x="32978" y="53912"/>
                          </a:cubicBezTo>
                          <a:close/>
                          <a:moveTo>
                            <a:pt x="59302" y="95434"/>
                          </a:moveTo>
                          <a:lnTo>
                            <a:pt x="59302" y="83370"/>
                          </a:lnTo>
                          <a:cubicBezTo>
                            <a:pt x="55968" y="84937"/>
                            <a:pt x="52607" y="86132"/>
                            <a:pt x="49217" y="86958"/>
                          </a:cubicBezTo>
                          <a:cubicBezTo>
                            <a:pt x="45828" y="87797"/>
                            <a:pt x="42467" y="88217"/>
                            <a:pt x="39133" y="88217"/>
                          </a:cubicBezTo>
                          <a:cubicBezTo>
                            <a:pt x="30380" y="88217"/>
                            <a:pt x="23692" y="85265"/>
                            <a:pt x="19070" y="79363"/>
                          </a:cubicBezTo>
                          <a:cubicBezTo>
                            <a:pt x="14462" y="73460"/>
                            <a:pt x="11829" y="64543"/>
                            <a:pt x="11171" y="52612"/>
                          </a:cubicBezTo>
                          <a:cubicBezTo>
                            <a:pt x="13748" y="56416"/>
                            <a:pt x="16983" y="59333"/>
                            <a:pt x="20877" y="61361"/>
                          </a:cubicBezTo>
                          <a:cubicBezTo>
                            <a:pt x="24784" y="63389"/>
                            <a:pt x="29077" y="64403"/>
                            <a:pt x="33755" y="64403"/>
                          </a:cubicBezTo>
                          <a:cubicBezTo>
                            <a:pt x="43601" y="64403"/>
                            <a:pt x="51381" y="61417"/>
                            <a:pt x="57096" y="55444"/>
                          </a:cubicBezTo>
                          <a:cubicBezTo>
                            <a:pt x="62810" y="49485"/>
                            <a:pt x="65667" y="41373"/>
                            <a:pt x="65667" y="31106"/>
                          </a:cubicBezTo>
                          <a:cubicBezTo>
                            <a:pt x="65667" y="21049"/>
                            <a:pt x="62691" y="12978"/>
                            <a:pt x="56738" y="6894"/>
                          </a:cubicBezTo>
                          <a:cubicBezTo>
                            <a:pt x="50786" y="823"/>
                            <a:pt x="42866" y="-2212"/>
                            <a:pt x="32978" y="-2212"/>
                          </a:cubicBezTo>
                          <a:cubicBezTo>
                            <a:pt x="21633" y="-2212"/>
                            <a:pt x="12963" y="2124"/>
                            <a:pt x="6969" y="10796"/>
                          </a:cubicBezTo>
                          <a:cubicBezTo>
                            <a:pt x="975" y="19483"/>
                            <a:pt x="-2023" y="32064"/>
                            <a:pt x="-2023" y="48541"/>
                          </a:cubicBezTo>
                          <a:cubicBezTo>
                            <a:pt x="-2023" y="64011"/>
                            <a:pt x="1654" y="76348"/>
                            <a:pt x="9007" y="85552"/>
                          </a:cubicBezTo>
                          <a:cubicBezTo>
                            <a:pt x="16360" y="94756"/>
                            <a:pt x="26227" y="99357"/>
                            <a:pt x="38608" y="99357"/>
                          </a:cubicBezTo>
                          <a:cubicBezTo>
                            <a:pt x="41941" y="99357"/>
                            <a:pt x="45303" y="99029"/>
                            <a:pt x="48692" y="98371"/>
                          </a:cubicBezTo>
                          <a:cubicBezTo>
                            <a:pt x="52082" y="97714"/>
                            <a:pt x="55618" y="96735"/>
                            <a:pt x="59302" y="95434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94" name="Freeform: Shape 493">
                      <a:extLst>
                        <a:ext uri="{FF2B5EF4-FFF2-40B4-BE49-F238E27FC236}">
                          <a16:creationId xmlns:a16="http://schemas.microsoft.com/office/drawing/2014/main" id="{DDDBB6F2-899F-060D-D645-DAF9F2535111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519508" y="3315997"/>
                      <a:ext cx="67752" cy="101569"/>
                    </a:xfrm>
                    <a:custGeom>
                      <a:avLst/>
                      <a:gdLst>
                        <a:gd name="connsiteX0" fmla="*/ 31873 w 67752"/>
                        <a:gd name="connsiteY0" fmla="*/ 88867 h 101569"/>
                        <a:gd name="connsiteX1" fmla="*/ 16474 w 67752"/>
                        <a:gd name="connsiteY1" fmla="*/ 78796 h 101569"/>
                        <a:gd name="connsiteX2" fmla="*/ 11327 w 67752"/>
                        <a:gd name="connsiteY2" fmla="*/ 48541 h 101569"/>
                        <a:gd name="connsiteX3" fmla="*/ 16474 w 67752"/>
                        <a:gd name="connsiteY3" fmla="*/ 18350 h 101569"/>
                        <a:gd name="connsiteX4" fmla="*/ 31873 w 67752"/>
                        <a:gd name="connsiteY4" fmla="*/ 8279 h 101569"/>
                        <a:gd name="connsiteX5" fmla="*/ 47335 w 67752"/>
                        <a:gd name="connsiteY5" fmla="*/ 18350 h 101569"/>
                        <a:gd name="connsiteX6" fmla="*/ 52504 w 67752"/>
                        <a:gd name="connsiteY6" fmla="*/ 48541 h 101569"/>
                        <a:gd name="connsiteX7" fmla="*/ 47335 w 67752"/>
                        <a:gd name="connsiteY7" fmla="*/ 78796 h 101569"/>
                        <a:gd name="connsiteX8" fmla="*/ 31873 w 67752"/>
                        <a:gd name="connsiteY8" fmla="*/ 88867 h 101569"/>
                        <a:gd name="connsiteX9" fmla="*/ 31873 w 67752"/>
                        <a:gd name="connsiteY9" fmla="*/ 99357 h 101569"/>
                        <a:gd name="connsiteX10" fmla="*/ 57062 w 67752"/>
                        <a:gd name="connsiteY10" fmla="*/ 86328 h 101569"/>
                        <a:gd name="connsiteX11" fmla="*/ 65760 w 67752"/>
                        <a:gd name="connsiteY11" fmla="*/ 48541 h 101569"/>
                        <a:gd name="connsiteX12" fmla="*/ 57062 w 67752"/>
                        <a:gd name="connsiteY12" fmla="*/ 10796 h 101569"/>
                        <a:gd name="connsiteX13" fmla="*/ 31873 w 67752"/>
                        <a:gd name="connsiteY13" fmla="*/ -2212 h 101569"/>
                        <a:gd name="connsiteX14" fmla="*/ 6705 w 67752"/>
                        <a:gd name="connsiteY14" fmla="*/ 10796 h 101569"/>
                        <a:gd name="connsiteX15" fmla="*/ -1993 w 67752"/>
                        <a:gd name="connsiteY15" fmla="*/ 48541 h 101569"/>
                        <a:gd name="connsiteX16" fmla="*/ 6705 w 67752"/>
                        <a:gd name="connsiteY16" fmla="*/ 86328 h 101569"/>
                        <a:gd name="connsiteX17" fmla="*/ 31873 w 67752"/>
                        <a:gd name="connsiteY17" fmla="*/ 99357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73" y="88867"/>
                          </a:moveTo>
                          <a:cubicBezTo>
                            <a:pt x="25052" y="88867"/>
                            <a:pt x="19919" y="85510"/>
                            <a:pt x="16474" y="78796"/>
                          </a:cubicBezTo>
                          <a:cubicBezTo>
                            <a:pt x="13042" y="72096"/>
                            <a:pt x="11327" y="62011"/>
                            <a:pt x="11327" y="48541"/>
                          </a:cubicBezTo>
                          <a:cubicBezTo>
                            <a:pt x="11327" y="35127"/>
                            <a:pt x="13042" y="25063"/>
                            <a:pt x="16474" y="18350"/>
                          </a:cubicBezTo>
                          <a:cubicBezTo>
                            <a:pt x="19919" y="11636"/>
                            <a:pt x="25052" y="8279"/>
                            <a:pt x="31873" y="8279"/>
                          </a:cubicBezTo>
                          <a:cubicBezTo>
                            <a:pt x="38750" y="8279"/>
                            <a:pt x="43904" y="11636"/>
                            <a:pt x="47335" y="18350"/>
                          </a:cubicBezTo>
                          <a:cubicBezTo>
                            <a:pt x="50781" y="25063"/>
                            <a:pt x="52504" y="35127"/>
                            <a:pt x="52504" y="48541"/>
                          </a:cubicBezTo>
                          <a:cubicBezTo>
                            <a:pt x="52504" y="62011"/>
                            <a:pt x="50781" y="72096"/>
                            <a:pt x="47335" y="78796"/>
                          </a:cubicBezTo>
                          <a:cubicBezTo>
                            <a:pt x="43904" y="85510"/>
                            <a:pt x="38750" y="88867"/>
                            <a:pt x="31873" y="88867"/>
                          </a:cubicBezTo>
                          <a:close/>
                          <a:moveTo>
                            <a:pt x="31873" y="99357"/>
                          </a:moveTo>
                          <a:cubicBezTo>
                            <a:pt x="42868" y="99357"/>
                            <a:pt x="51264" y="95014"/>
                            <a:pt x="57062" y="86328"/>
                          </a:cubicBezTo>
                          <a:cubicBezTo>
                            <a:pt x="62861" y="77656"/>
                            <a:pt x="65760" y="65060"/>
                            <a:pt x="65760" y="48541"/>
                          </a:cubicBezTo>
                          <a:cubicBezTo>
                            <a:pt x="65760" y="32064"/>
                            <a:pt x="62861" y="19483"/>
                            <a:pt x="57062" y="10796"/>
                          </a:cubicBezTo>
                          <a:cubicBezTo>
                            <a:pt x="51264" y="2124"/>
                            <a:pt x="42868" y="-2212"/>
                            <a:pt x="31873" y="-2212"/>
                          </a:cubicBezTo>
                          <a:cubicBezTo>
                            <a:pt x="20892" y="-2212"/>
                            <a:pt x="12503" y="2124"/>
                            <a:pt x="6705" y="10796"/>
                          </a:cubicBezTo>
                          <a:cubicBezTo>
                            <a:pt x="906" y="19483"/>
                            <a:pt x="-1993" y="32064"/>
                            <a:pt x="-1993" y="48541"/>
                          </a:cubicBezTo>
                          <a:cubicBezTo>
                            <a:pt x="-1993" y="65060"/>
                            <a:pt x="906" y="77656"/>
                            <a:pt x="6705" y="86328"/>
                          </a:cubicBezTo>
                          <a:cubicBezTo>
                            <a:pt x="12503" y="95014"/>
                            <a:pt x="20892" y="99357"/>
                            <a:pt x="31873" y="99357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95" name="Freeform: Shape 494">
                      <a:extLst>
                        <a:ext uri="{FF2B5EF4-FFF2-40B4-BE49-F238E27FC236}">
                          <a16:creationId xmlns:a16="http://schemas.microsoft.com/office/drawing/2014/main" id="{08EBE29A-D3D3-BB50-73B6-8BD57ADC7A3A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605053" y="3315997"/>
                      <a:ext cx="67752" cy="101569"/>
                    </a:xfrm>
                    <a:custGeom>
                      <a:avLst/>
                      <a:gdLst>
                        <a:gd name="connsiteX0" fmla="*/ 31879 w 67752"/>
                        <a:gd name="connsiteY0" fmla="*/ 88867 h 101569"/>
                        <a:gd name="connsiteX1" fmla="*/ 16480 w 67752"/>
                        <a:gd name="connsiteY1" fmla="*/ 78796 h 101569"/>
                        <a:gd name="connsiteX2" fmla="*/ 11333 w 67752"/>
                        <a:gd name="connsiteY2" fmla="*/ 48541 h 101569"/>
                        <a:gd name="connsiteX3" fmla="*/ 16480 w 67752"/>
                        <a:gd name="connsiteY3" fmla="*/ 18350 h 101569"/>
                        <a:gd name="connsiteX4" fmla="*/ 31879 w 67752"/>
                        <a:gd name="connsiteY4" fmla="*/ 8279 h 101569"/>
                        <a:gd name="connsiteX5" fmla="*/ 47342 w 67752"/>
                        <a:gd name="connsiteY5" fmla="*/ 18350 h 101569"/>
                        <a:gd name="connsiteX6" fmla="*/ 52510 w 67752"/>
                        <a:gd name="connsiteY6" fmla="*/ 48541 h 101569"/>
                        <a:gd name="connsiteX7" fmla="*/ 47342 w 67752"/>
                        <a:gd name="connsiteY7" fmla="*/ 78796 h 101569"/>
                        <a:gd name="connsiteX8" fmla="*/ 31879 w 67752"/>
                        <a:gd name="connsiteY8" fmla="*/ 88867 h 101569"/>
                        <a:gd name="connsiteX9" fmla="*/ 31879 w 67752"/>
                        <a:gd name="connsiteY9" fmla="*/ 99357 h 101569"/>
                        <a:gd name="connsiteX10" fmla="*/ 57069 w 67752"/>
                        <a:gd name="connsiteY10" fmla="*/ 86328 h 101569"/>
                        <a:gd name="connsiteX11" fmla="*/ 65766 w 67752"/>
                        <a:gd name="connsiteY11" fmla="*/ 48541 h 101569"/>
                        <a:gd name="connsiteX12" fmla="*/ 57069 w 67752"/>
                        <a:gd name="connsiteY12" fmla="*/ 10796 h 101569"/>
                        <a:gd name="connsiteX13" fmla="*/ 31879 w 67752"/>
                        <a:gd name="connsiteY13" fmla="*/ -2212 h 101569"/>
                        <a:gd name="connsiteX14" fmla="*/ 6711 w 67752"/>
                        <a:gd name="connsiteY14" fmla="*/ 10796 h 101569"/>
                        <a:gd name="connsiteX15" fmla="*/ -1987 w 67752"/>
                        <a:gd name="connsiteY15" fmla="*/ 48541 h 101569"/>
                        <a:gd name="connsiteX16" fmla="*/ 6711 w 67752"/>
                        <a:gd name="connsiteY16" fmla="*/ 86328 h 101569"/>
                        <a:gd name="connsiteX17" fmla="*/ 31879 w 67752"/>
                        <a:gd name="connsiteY17" fmla="*/ 99357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79" y="88867"/>
                          </a:moveTo>
                          <a:cubicBezTo>
                            <a:pt x="25059" y="88867"/>
                            <a:pt x="19926" y="85510"/>
                            <a:pt x="16480" y="78796"/>
                          </a:cubicBezTo>
                          <a:cubicBezTo>
                            <a:pt x="13049" y="72096"/>
                            <a:pt x="11333" y="62011"/>
                            <a:pt x="11333" y="48541"/>
                          </a:cubicBezTo>
                          <a:cubicBezTo>
                            <a:pt x="11333" y="35127"/>
                            <a:pt x="13049" y="25063"/>
                            <a:pt x="16480" y="18350"/>
                          </a:cubicBezTo>
                          <a:cubicBezTo>
                            <a:pt x="19926" y="11636"/>
                            <a:pt x="25059" y="8279"/>
                            <a:pt x="31879" y="8279"/>
                          </a:cubicBezTo>
                          <a:cubicBezTo>
                            <a:pt x="38756" y="8279"/>
                            <a:pt x="43910" y="11636"/>
                            <a:pt x="47342" y="18350"/>
                          </a:cubicBezTo>
                          <a:cubicBezTo>
                            <a:pt x="50787" y="25063"/>
                            <a:pt x="52510" y="35127"/>
                            <a:pt x="52510" y="48541"/>
                          </a:cubicBezTo>
                          <a:cubicBezTo>
                            <a:pt x="52510" y="62011"/>
                            <a:pt x="50787" y="72096"/>
                            <a:pt x="47342" y="78796"/>
                          </a:cubicBezTo>
                          <a:cubicBezTo>
                            <a:pt x="43910" y="85510"/>
                            <a:pt x="38756" y="88867"/>
                            <a:pt x="31879" y="88867"/>
                          </a:cubicBezTo>
                          <a:close/>
                          <a:moveTo>
                            <a:pt x="31879" y="99357"/>
                          </a:moveTo>
                          <a:cubicBezTo>
                            <a:pt x="42874" y="99357"/>
                            <a:pt x="51270" y="95014"/>
                            <a:pt x="57069" y="86328"/>
                          </a:cubicBezTo>
                          <a:cubicBezTo>
                            <a:pt x="62867" y="77656"/>
                            <a:pt x="65766" y="65060"/>
                            <a:pt x="65766" y="48541"/>
                          </a:cubicBezTo>
                          <a:cubicBezTo>
                            <a:pt x="65766" y="32064"/>
                            <a:pt x="62867" y="19483"/>
                            <a:pt x="57069" y="10796"/>
                          </a:cubicBezTo>
                          <a:cubicBezTo>
                            <a:pt x="51270" y="2124"/>
                            <a:pt x="42874" y="-2212"/>
                            <a:pt x="31879" y="-2212"/>
                          </a:cubicBezTo>
                          <a:cubicBezTo>
                            <a:pt x="20899" y="-2212"/>
                            <a:pt x="12509" y="2124"/>
                            <a:pt x="6711" y="10796"/>
                          </a:cubicBezTo>
                          <a:cubicBezTo>
                            <a:pt x="913" y="19483"/>
                            <a:pt x="-1987" y="32064"/>
                            <a:pt x="-1987" y="48541"/>
                          </a:cubicBezTo>
                          <a:cubicBezTo>
                            <a:pt x="-1987" y="65060"/>
                            <a:pt x="913" y="77656"/>
                            <a:pt x="6711" y="86328"/>
                          </a:cubicBezTo>
                          <a:cubicBezTo>
                            <a:pt x="12509" y="95014"/>
                            <a:pt x="20899" y="99357"/>
                            <a:pt x="31879" y="99357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96" name="Freeform: Shape 495">
                      <a:extLst>
                        <a:ext uri="{FF2B5EF4-FFF2-40B4-BE49-F238E27FC236}">
                          <a16:creationId xmlns:a16="http://schemas.microsoft.com/office/drawing/2014/main" id="{8916593A-0F12-C32B-3684-E81C853B8D17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690597" y="3315997"/>
                      <a:ext cx="67752" cy="101569"/>
                    </a:xfrm>
                    <a:custGeom>
                      <a:avLst/>
                      <a:gdLst>
                        <a:gd name="connsiteX0" fmla="*/ 31886 w 67752"/>
                        <a:gd name="connsiteY0" fmla="*/ 88867 h 101569"/>
                        <a:gd name="connsiteX1" fmla="*/ 16486 w 67752"/>
                        <a:gd name="connsiteY1" fmla="*/ 78796 h 101569"/>
                        <a:gd name="connsiteX2" fmla="*/ 11339 w 67752"/>
                        <a:gd name="connsiteY2" fmla="*/ 48541 h 101569"/>
                        <a:gd name="connsiteX3" fmla="*/ 16486 w 67752"/>
                        <a:gd name="connsiteY3" fmla="*/ 18350 h 101569"/>
                        <a:gd name="connsiteX4" fmla="*/ 31886 w 67752"/>
                        <a:gd name="connsiteY4" fmla="*/ 8279 h 101569"/>
                        <a:gd name="connsiteX5" fmla="*/ 47348 w 67752"/>
                        <a:gd name="connsiteY5" fmla="*/ 18350 h 101569"/>
                        <a:gd name="connsiteX6" fmla="*/ 52516 w 67752"/>
                        <a:gd name="connsiteY6" fmla="*/ 48541 h 101569"/>
                        <a:gd name="connsiteX7" fmla="*/ 47348 w 67752"/>
                        <a:gd name="connsiteY7" fmla="*/ 78796 h 101569"/>
                        <a:gd name="connsiteX8" fmla="*/ 31886 w 67752"/>
                        <a:gd name="connsiteY8" fmla="*/ 88867 h 101569"/>
                        <a:gd name="connsiteX9" fmla="*/ 31886 w 67752"/>
                        <a:gd name="connsiteY9" fmla="*/ 99357 h 101569"/>
                        <a:gd name="connsiteX10" fmla="*/ 57075 w 67752"/>
                        <a:gd name="connsiteY10" fmla="*/ 86328 h 101569"/>
                        <a:gd name="connsiteX11" fmla="*/ 65773 w 67752"/>
                        <a:gd name="connsiteY11" fmla="*/ 48541 h 101569"/>
                        <a:gd name="connsiteX12" fmla="*/ 57075 w 67752"/>
                        <a:gd name="connsiteY12" fmla="*/ 10796 h 101569"/>
                        <a:gd name="connsiteX13" fmla="*/ 31886 w 67752"/>
                        <a:gd name="connsiteY13" fmla="*/ -2212 h 101569"/>
                        <a:gd name="connsiteX14" fmla="*/ 6717 w 67752"/>
                        <a:gd name="connsiteY14" fmla="*/ 10796 h 101569"/>
                        <a:gd name="connsiteX15" fmla="*/ -1980 w 67752"/>
                        <a:gd name="connsiteY15" fmla="*/ 48541 h 101569"/>
                        <a:gd name="connsiteX16" fmla="*/ 6717 w 67752"/>
                        <a:gd name="connsiteY16" fmla="*/ 86328 h 101569"/>
                        <a:gd name="connsiteX17" fmla="*/ 31886 w 67752"/>
                        <a:gd name="connsiteY17" fmla="*/ 99357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86" y="88867"/>
                          </a:moveTo>
                          <a:cubicBezTo>
                            <a:pt x="25065" y="88867"/>
                            <a:pt x="19932" y="85510"/>
                            <a:pt x="16486" y="78796"/>
                          </a:cubicBezTo>
                          <a:cubicBezTo>
                            <a:pt x="13055" y="72096"/>
                            <a:pt x="11339" y="62011"/>
                            <a:pt x="11339" y="48541"/>
                          </a:cubicBezTo>
                          <a:cubicBezTo>
                            <a:pt x="11339" y="35127"/>
                            <a:pt x="13055" y="25063"/>
                            <a:pt x="16486" y="18350"/>
                          </a:cubicBezTo>
                          <a:cubicBezTo>
                            <a:pt x="19932" y="11636"/>
                            <a:pt x="25065" y="8279"/>
                            <a:pt x="31886" y="8279"/>
                          </a:cubicBezTo>
                          <a:cubicBezTo>
                            <a:pt x="38763" y="8279"/>
                            <a:pt x="43917" y="11636"/>
                            <a:pt x="47348" y="18350"/>
                          </a:cubicBezTo>
                          <a:cubicBezTo>
                            <a:pt x="50794" y="25063"/>
                            <a:pt x="52516" y="35127"/>
                            <a:pt x="52516" y="48541"/>
                          </a:cubicBezTo>
                          <a:cubicBezTo>
                            <a:pt x="52516" y="62011"/>
                            <a:pt x="50794" y="72096"/>
                            <a:pt x="47348" y="78796"/>
                          </a:cubicBezTo>
                          <a:cubicBezTo>
                            <a:pt x="43917" y="85510"/>
                            <a:pt x="38763" y="88867"/>
                            <a:pt x="31886" y="88867"/>
                          </a:cubicBezTo>
                          <a:close/>
                          <a:moveTo>
                            <a:pt x="31886" y="99357"/>
                          </a:moveTo>
                          <a:cubicBezTo>
                            <a:pt x="42880" y="99357"/>
                            <a:pt x="51277" y="95014"/>
                            <a:pt x="57075" y="86328"/>
                          </a:cubicBezTo>
                          <a:cubicBezTo>
                            <a:pt x="62874" y="77656"/>
                            <a:pt x="65773" y="65060"/>
                            <a:pt x="65773" y="48541"/>
                          </a:cubicBezTo>
                          <a:cubicBezTo>
                            <a:pt x="65773" y="32064"/>
                            <a:pt x="62874" y="19483"/>
                            <a:pt x="57075" y="10796"/>
                          </a:cubicBezTo>
                          <a:cubicBezTo>
                            <a:pt x="51277" y="2124"/>
                            <a:pt x="42880" y="-2212"/>
                            <a:pt x="31886" y="-2212"/>
                          </a:cubicBezTo>
                          <a:cubicBezTo>
                            <a:pt x="20905" y="-2212"/>
                            <a:pt x="12516" y="2124"/>
                            <a:pt x="6717" y="10796"/>
                          </a:cubicBezTo>
                          <a:cubicBezTo>
                            <a:pt x="919" y="19483"/>
                            <a:pt x="-1980" y="32064"/>
                            <a:pt x="-1980" y="48541"/>
                          </a:cubicBezTo>
                          <a:cubicBezTo>
                            <a:pt x="-1980" y="65060"/>
                            <a:pt x="919" y="77656"/>
                            <a:pt x="6717" y="86328"/>
                          </a:cubicBezTo>
                          <a:cubicBezTo>
                            <a:pt x="12516" y="95014"/>
                            <a:pt x="20905" y="99357"/>
                            <a:pt x="31886" y="99357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97" name="Graphic 10">
                  <a:extLst>
                    <a:ext uri="{FF2B5EF4-FFF2-40B4-BE49-F238E27FC236}">
                      <a16:creationId xmlns:a16="http://schemas.microsoft.com/office/drawing/2014/main" id="{69E560E1-1732-7D92-619E-330361C5F458}"/>
                    </a:ext>
                  </a:extLst>
                </p:cNvPr>
                <p:cNvGrpSpPr/>
                <p:nvPr/>
              </p:nvGrpSpPr>
              <p:grpSpPr>
                <a:xfrm>
                  <a:off x="5436128" y="2958667"/>
                  <a:ext cx="425278" cy="101569"/>
                  <a:chOff x="5436128" y="2958667"/>
                  <a:chExt cx="425278" cy="101569"/>
                </a:xfrm>
                <a:solidFill>
                  <a:srgbClr val="000000"/>
                </a:solidFill>
              </p:grpSpPr>
              <p:sp>
                <p:nvSpPr>
                  <p:cNvPr id="498" name="Freeform: Shape 497">
                    <a:extLst>
                      <a:ext uri="{FF2B5EF4-FFF2-40B4-BE49-F238E27FC236}">
                        <a16:creationId xmlns:a16="http://schemas.microsoft.com/office/drawing/2014/main" id="{FC34DD15-B17E-BF1C-EBD3-5314119CEB78}"/>
                      </a:ext>
                    </a:extLst>
                  </p:cNvPr>
                  <p:cNvSpPr/>
                  <p:nvPr/>
                </p:nvSpPr>
                <p:spPr>
                  <a:xfrm>
                    <a:off x="5814346" y="3007312"/>
                    <a:ext cx="47059" cy="13427"/>
                  </a:xfrm>
                  <a:custGeom>
                    <a:avLst/>
                    <a:gdLst>
                      <a:gd name="connsiteX0" fmla="*/ 47124 w 47059"/>
                      <a:gd name="connsiteY0" fmla="*/ 91 h 13427"/>
                      <a:gd name="connsiteX1" fmla="*/ 65 w 47059"/>
                      <a:gd name="connsiteY1" fmla="*/ 91 h 13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059" h="13427">
                        <a:moveTo>
                          <a:pt x="47124" y="91"/>
                        </a:moveTo>
                        <a:lnTo>
                          <a:pt x="65" y="91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99" name="Graphic 10">
                    <a:extLst>
                      <a:ext uri="{FF2B5EF4-FFF2-40B4-BE49-F238E27FC236}">
                        <a16:creationId xmlns:a16="http://schemas.microsoft.com/office/drawing/2014/main" id="{67DC4C56-8AA7-3F4E-9308-E9845E2D3268}"/>
                      </a:ext>
                    </a:extLst>
                  </p:cNvPr>
                  <p:cNvGrpSpPr/>
                  <p:nvPr/>
                </p:nvGrpSpPr>
                <p:grpSpPr>
                  <a:xfrm>
                    <a:off x="5436128" y="2958667"/>
                    <a:ext cx="322222" cy="101569"/>
                    <a:chOff x="5436128" y="2958667"/>
                    <a:chExt cx="322222" cy="101569"/>
                  </a:xfrm>
                  <a:solidFill>
                    <a:srgbClr val="000000"/>
                  </a:solidFill>
                </p:grpSpPr>
                <p:sp>
                  <p:nvSpPr>
                    <p:cNvPr id="500" name="Freeform: Shape 499">
                      <a:extLst>
                        <a:ext uri="{FF2B5EF4-FFF2-40B4-BE49-F238E27FC236}">
                          <a16:creationId xmlns:a16="http://schemas.microsoft.com/office/drawing/2014/main" id="{8D6A3148-855C-BB9A-9799-ED105F4D12B7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436128" y="2960430"/>
                      <a:ext cx="63025" cy="97897"/>
                    </a:xfrm>
                    <a:custGeom>
                      <a:avLst/>
                      <a:gdLst>
                        <a:gd name="connsiteX0" fmla="*/ -1990 w 63025"/>
                        <a:gd name="connsiteY0" fmla="*/ 95656 h 97897"/>
                        <a:gd name="connsiteX1" fmla="*/ 61036 w 63025"/>
                        <a:gd name="connsiteY1" fmla="*/ 95656 h 97897"/>
                        <a:gd name="connsiteX2" fmla="*/ 61036 w 63025"/>
                        <a:gd name="connsiteY2" fmla="*/ 90012 h 97897"/>
                        <a:gd name="connsiteX3" fmla="*/ 25448 w 63025"/>
                        <a:gd name="connsiteY3" fmla="*/ -2242 h 97897"/>
                        <a:gd name="connsiteX4" fmla="*/ 11603 w 63025"/>
                        <a:gd name="connsiteY4" fmla="*/ -2242 h 97897"/>
                        <a:gd name="connsiteX5" fmla="*/ 45091 w 63025"/>
                        <a:gd name="connsiteY5" fmla="*/ 84494 h 97897"/>
                        <a:gd name="connsiteX6" fmla="*/ -1990 w 63025"/>
                        <a:gd name="connsiteY6" fmla="*/ 84494 h 97897"/>
                        <a:gd name="connsiteX7" fmla="*/ -1990 w 63025"/>
                        <a:gd name="connsiteY7" fmla="*/ 95656 h 978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3025" h="97897">
                          <a:moveTo>
                            <a:pt x="-1990" y="95656"/>
                          </a:moveTo>
                          <a:lnTo>
                            <a:pt x="61036" y="95656"/>
                          </a:lnTo>
                          <a:lnTo>
                            <a:pt x="61036" y="90012"/>
                          </a:lnTo>
                          <a:lnTo>
                            <a:pt x="25448" y="-2242"/>
                          </a:lnTo>
                          <a:lnTo>
                            <a:pt x="11603" y="-2242"/>
                          </a:lnTo>
                          <a:lnTo>
                            <a:pt x="45091" y="84494"/>
                          </a:lnTo>
                          <a:lnTo>
                            <a:pt x="-1990" y="84494"/>
                          </a:lnTo>
                          <a:lnTo>
                            <a:pt x="-1990" y="9565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" name="Freeform: Shape 500">
                      <a:extLst>
                        <a:ext uri="{FF2B5EF4-FFF2-40B4-BE49-F238E27FC236}">
                          <a16:creationId xmlns:a16="http://schemas.microsoft.com/office/drawing/2014/main" id="{A25C15D6-F9A3-07D4-A488-0EC538501FB4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519508" y="2958667"/>
                      <a:ext cx="67752" cy="101569"/>
                    </a:xfrm>
                    <a:custGeom>
                      <a:avLst/>
                      <a:gdLst>
                        <a:gd name="connsiteX0" fmla="*/ 31873 w 67752"/>
                        <a:gd name="connsiteY0" fmla="*/ 88840 h 101569"/>
                        <a:gd name="connsiteX1" fmla="*/ 16474 w 67752"/>
                        <a:gd name="connsiteY1" fmla="*/ 78769 h 101569"/>
                        <a:gd name="connsiteX2" fmla="*/ 11327 w 67752"/>
                        <a:gd name="connsiteY2" fmla="*/ 48515 h 101569"/>
                        <a:gd name="connsiteX3" fmla="*/ 16474 w 67752"/>
                        <a:gd name="connsiteY3" fmla="*/ 18323 h 101569"/>
                        <a:gd name="connsiteX4" fmla="*/ 31873 w 67752"/>
                        <a:gd name="connsiteY4" fmla="*/ 8252 h 101569"/>
                        <a:gd name="connsiteX5" fmla="*/ 47335 w 67752"/>
                        <a:gd name="connsiteY5" fmla="*/ 18323 h 101569"/>
                        <a:gd name="connsiteX6" fmla="*/ 52504 w 67752"/>
                        <a:gd name="connsiteY6" fmla="*/ 48515 h 101569"/>
                        <a:gd name="connsiteX7" fmla="*/ 47335 w 67752"/>
                        <a:gd name="connsiteY7" fmla="*/ 78769 h 101569"/>
                        <a:gd name="connsiteX8" fmla="*/ 31873 w 67752"/>
                        <a:gd name="connsiteY8" fmla="*/ 88840 h 101569"/>
                        <a:gd name="connsiteX9" fmla="*/ 31873 w 67752"/>
                        <a:gd name="connsiteY9" fmla="*/ 99331 h 101569"/>
                        <a:gd name="connsiteX10" fmla="*/ 57062 w 67752"/>
                        <a:gd name="connsiteY10" fmla="*/ 86302 h 101569"/>
                        <a:gd name="connsiteX11" fmla="*/ 65760 w 67752"/>
                        <a:gd name="connsiteY11" fmla="*/ 48515 h 101569"/>
                        <a:gd name="connsiteX12" fmla="*/ 57062 w 67752"/>
                        <a:gd name="connsiteY12" fmla="*/ 10770 h 101569"/>
                        <a:gd name="connsiteX13" fmla="*/ 31873 w 67752"/>
                        <a:gd name="connsiteY13" fmla="*/ -2239 h 101569"/>
                        <a:gd name="connsiteX14" fmla="*/ 6705 w 67752"/>
                        <a:gd name="connsiteY14" fmla="*/ 10770 h 101569"/>
                        <a:gd name="connsiteX15" fmla="*/ -1993 w 67752"/>
                        <a:gd name="connsiteY15" fmla="*/ 48515 h 101569"/>
                        <a:gd name="connsiteX16" fmla="*/ 6705 w 67752"/>
                        <a:gd name="connsiteY16" fmla="*/ 86302 h 101569"/>
                        <a:gd name="connsiteX17" fmla="*/ 31873 w 67752"/>
                        <a:gd name="connsiteY17" fmla="*/ 99331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73" y="88840"/>
                          </a:moveTo>
                          <a:cubicBezTo>
                            <a:pt x="25052" y="88840"/>
                            <a:pt x="19919" y="85483"/>
                            <a:pt x="16474" y="78769"/>
                          </a:cubicBezTo>
                          <a:cubicBezTo>
                            <a:pt x="13042" y="72070"/>
                            <a:pt x="11327" y="61985"/>
                            <a:pt x="11327" y="48515"/>
                          </a:cubicBezTo>
                          <a:cubicBezTo>
                            <a:pt x="11327" y="35101"/>
                            <a:pt x="13042" y="25037"/>
                            <a:pt x="16474" y="18323"/>
                          </a:cubicBezTo>
                          <a:cubicBezTo>
                            <a:pt x="19919" y="11609"/>
                            <a:pt x="25052" y="8252"/>
                            <a:pt x="31873" y="8252"/>
                          </a:cubicBezTo>
                          <a:cubicBezTo>
                            <a:pt x="38750" y="8252"/>
                            <a:pt x="43904" y="11609"/>
                            <a:pt x="47335" y="18323"/>
                          </a:cubicBezTo>
                          <a:cubicBezTo>
                            <a:pt x="50781" y="25037"/>
                            <a:pt x="52504" y="35101"/>
                            <a:pt x="52504" y="48515"/>
                          </a:cubicBezTo>
                          <a:cubicBezTo>
                            <a:pt x="52504" y="61985"/>
                            <a:pt x="50781" y="72070"/>
                            <a:pt x="47335" y="78769"/>
                          </a:cubicBezTo>
                          <a:cubicBezTo>
                            <a:pt x="43904" y="85483"/>
                            <a:pt x="38750" y="88840"/>
                            <a:pt x="31873" y="88840"/>
                          </a:cubicBezTo>
                          <a:close/>
                          <a:moveTo>
                            <a:pt x="31873" y="99331"/>
                          </a:moveTo>
                          <a:cubicBezTo>
                            <a:pt x="42868" y="99331"/>
                            <a:pt x="51264" y="94988"/>
                            <a:pt x="57062" y="86302"/>
                          </a:cubicBezTo>
                          <a:cubicBezTo>
                            <a:pt x="62861" y="77630"/>
                            <a:pt x="65760" y="65034"/>
                            <a:pt x="65760" y="48515"/>
                          </a:cubicBezTo>
                          <a:cubicBezTo>
                            <a:pt x="65760" y="32038"/>
                            <a:pt x="62861" y="19456"/>
                            <a:pt x="57062" y="10770"/>
                          </a:cubicBezTo>
                          <a:cubicBezTo>
                            <a:pt x="51264" y="2098"/>
                            <a:pt x="42868" y="-2239"/>
                            <a:pt x="31873" y="-2239"/>
                          </a:cubicBezTo>
                          <a:cubicBezTo>
                            <a:pt x="20892" y="-2239"/>
                            <a:pt x="12503" y="2098"/>
                            <a:pt x="6705" y="10770"/>
                          </a:cubicBezTo>
                          <a:cubicBezTo>
                            <a:pt x="906" y="19456"/>
                            <a:pt x="-1993" y="32038"/>
                            <a:pt x="-1993" y="48515"/>
                          </a:cubicBezTo>
                          <a:cubicBezTo>
                            <a:pt x="-1993" y="65034"/>
                            <a:pt x="906" y="77630"/>
                            <a:pt x="6705" y="86302"/>
                          </a:cubicBezTo>
                          <a:cubicBezTo>
                            <a:pt x="12503" y="94988"/>
                            <a:pt x="20892" y="99331"/>
                            <a:pt x="31873" y="9933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2" name="Freeform: Shape 501">
                      <a:extLst>
                        <a:ext uri="{FF2B5EF4-FFF2-40B4-BE49-F238E27FC236}">
                          <a16:creationId xmlns:a16="http://schemas.microsoft.com/office/drawing/2014/main" id="{E455B2BB-5D2A-D013-8E97-8B42E23C8A20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605053" y="2958667"/>
                      <a:ext cx="67752" cy="101569"/>
                    </a:xfrm>
                    <a:custGeom>
                      <a:avLst/>
                      <a:gdLst>
                        <a:gd name="connsiteX0" fmla="*/ 31879 w 67752"/>
                        <a:gd name="connsiteY0" fmla="*/ 88840 h 101569"/>
                        <a:gd name="connsiteX1" fmla="*/ 16480 w 67752"/>
                        <a:gd name="connsiteY1" fmla="*/ 78769 h 101569"/>
                        <a:gd name="connsiteX2" fmla="*/ 11333 w 67752"/>
                        <a:gd name="connsiteY2" fmla="*/ 48515 h 101569"/>
                        <a:gd name="connsiteX3" fmla="*/ 16480 w 67752"/>
                        <a:gd name="connsiteY3" fmla="*/ 18323 h 101569"/>
                        <a:gd name="connsiteX4" fmla="*/ 31879 w 67752"/>
                        <a:gd name="connsiteY4" fmla="*/ 8252 h 101569"/>
                        <a:gd name="connsiteX5" fmla="*/ 47342 w 67752"/>
                        <a:gd name="connsiteY5" fmla="*/ 18323 h 101569"/>
                        <a:gd name="connsiteX6" fmla="*/ 52510 w 67752"/>
                        <a:gd name="connsiteY6" fmla="*/ 48515 h 101569"/>
                        <a:gd name="connsiteX7" fmla="*/ 47342 w 67752"/>
                        <a:gd name="connsiteY7" fmla="*/ 78769 h 101569"/>
                        <a:gd name="connsiteX8" fmla="*/ 31879 w 67752"/>
                        <a:gd name="connsiteY8" fmla="*/ 88840 h 101569"/>
                        <a:gd name="connsiteX9" fmla="*/ 31879 w 67752"/>
                        <a:gd name="connsiteY9" fmla="*/ 99331 h 101569"/>
                        <a:gd name="connsiteX10" fmla="*/ 57069 w 67752"/>
                        <a:gd name="connsiteY10" fmla="*/ 86302 h 101569"/>
                        <a:gd name="connsiteX11" fmla="*/ 65766 w 67752"/>
                        <a:gd name="connsiteY11" fmla="*/ 48515 h 101569"/>
                        <a:gd name="connsiteX12" fmla="*/ 57069 w 67752"/>
                        <a:gd name="connsiteY12" fmla="*/ 10770 h 101569"/>
                        <a:gd name="connsiteX13" fmla="*/ 31879 w 67752"/>
                        <a:gd name="connsiteY13" fmla="*/ -2239 h 101569"/>
                        <a:gd name="connsiteX14" fmla="*/ 6711 w 67752"/>
                        <a:gd name="connsiteY14" fmla="*/ 10770 h 101569"/>
                        <a:gd name="connsiteX15" fmla="*/ -1987 w 67752"/>
                        <a:gd name="connsiteY15" fmla="*/ 48515 h 101569"/>
                        <a:gd name="connsiteX16" fmla="*/ 6711 w 67752"/>
                        <a:gd name="connsiteY16" fmla="*/ 86302 h 101569"/>
                        <a:gd name="connsiteX17" fmla="*/ 31879 w 67752"/>
                        <a:gd name="connsiteY17" fmla="*/ 99331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79" y="88840"/>
                          </a:moveTo>
                          <a:cubicBezTo>
                            <a:pt x="25059" y="88840"/>
                            <a:pt x="19926" y="85483"/>
                            <a:pt x="16480" y="78769"/>
                          </a:cubicBezTo>
                          <a:cubicBezTo>
                            <a:pt x="13049" y="72070"/>
                            <a:pt x="11333" y="61985"/>
                            <a:pt x="11333" y="48515"/>
                          </a:cubicBezTo>
                          <a:cubicBezTo>
                            <a:pt x="11333" y="35101"/>
                            <a:pt x="13049" y="25037"/>
                            <a:pt x="16480" y="18323"/>
                          </a:cubicBezTo>
                          <a:cubicBezTo>
                            <a:pt x="19926" y="11609"/>
                            <a:pt x="25059" y="8252"/>
                            <a:pt x="31879" y="8252"/>
                          </a:cubicBezTo>
                          <a:cubicBezTo>
                            <a:pt x="38756" y="8252"/>
                            <a:pt x="43910" y="11609"/>
                            <a:pt x="47342" y="18323"/>
                          </a:cubicBezTo>
                          <a:cubicBezTo>
                            <a:pt x="50787" y="25037"/>
                            <a:pt x="52510" y="35101"/>
                            <a:pt x="52510" y="48515"/>
                          </a:cubicBezTo>
                          <a:cubicBezTo>
                            <a:pt x="52510" y="61985"/>
                            <a:pt x="50787" y="72070"/>
                            <a:pt x="47342" y="78769"/>
                          </a:cubicBezTo>
                          <a:cubicBezTo>
                            <a:pt x="43910" y="85483"/>
                            <a:pt x="38756" y="88840"/>
                            <a:pt x="31879" y="88840"/>
                          </a:cubicBezTo>
                          <a:close/>
                          <a:moveTo>
                            <a:pt x="31879" y="99331"/>
                          </a:moveTo>
                          <a:cubicBezTo>
                            <a:pt x="42874" y="99331"/>
                            <a:pt x="51270" y="94988"/>
                            <a:pt x="57069" y="86302"/>
                          </a:cubicBezTo>
                          <a:cubicBezTo>
                            <a:pt x="62867" y="77630"/>
                            <a:pt x="65766" y="65034"/>
                            <a:pt x="65766" y="48515"/>
                          </a:cubicBezTo>
                          <a:cubicBezTo>
                            <a:pt x="65766" y="32038"/>
                            <a:pt x="62867" y="19456"/>
                            <a:pt x="57069" y="10770"/>
                          </a:cubicBezTo>
                          <a:cubicBezTo>
                            <a:pt x="51270" y="2098"/>
                            <a:pt x="42874" y="-2239"/>
                            <a:pt x="31879" y="-2239"/>
                          </a:cubicBezTo>
                          <a:cubicBezTo>
                            <a:pt x="20899" y="-2239"/>
                            <a:pt x="12509" y="2098"/>
                            <a:pt x="6711" y="10770"/>
                          </a:cubicBezTo>
                          <a:cubicBezTo>
                            <a:pt x="913" y="19456"/>
                            <a:pt x="-1987" y="32038"/>
                            <a:pt x="-1987" y="48515"/>
                          </a:cubicBezTo>
                          <a:cubicBezTo>
                            <a:pt x="-1987" y="65034"/>
                            <a:pt x="913" y="77630"/>
                            <a:pt x="6711" y="86302"/>
                          </a:cubicBezTo>
                          <a:cubicBezTo>
                            <a:pt x="12509" y="94988"/>
                            <a:pt x="20899" y="99331"/>
                            <a:pt x="31879" y="9933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3" name="Freeform: Shape 502">
                      <a:extLst>
                        <a:ext uri="{FF2B5EF4-FFF2-40B4-BE49-F238E27FC236}">
                          <a16:creationId xmlns:a16="http://schemas.microsoft.com/office/drawing/2014/main" id="{206BF235-5A71-DF7E-0705-DD83078E194B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690597" y="2958667"/>
                      <a:ext cx="67752" cy="101569"/>
                    </a:xfrm>
                    <a:custGeom>
                      <a:avLst/>
                      <a:gdLst>
                        <a:gd name="connsiteX0" fmla="*/ 31886 w 67752"/>
                        <a:gd name="connsiteY0" fmla="*/ 88840 h 101569"/>
                        <a:gd name="connsiteX1" fmla="*/ 16486 w 67752"/>
                        <a:gd name="connsiteY1" fmla="*/ 78769 h 101569"/>
                        <a:gd name="connsiteX2" fmla="*/ 11339 w 67752"/>
                        <a:gd name="connsiteY2" fmla="*/ 48515 h 101569"/>
                        <a:gd name="connsiteX3" fmla="*/ 16486 w 67752"/>
                        <a:gd name="connsiteY3" fmla="*/ 18323 h 101569"/>
                        <a:gd name="connsiteX4" fmla="*/ 31886 w 67752"/>
                        <a:gd name="connsiteY4" fmla="*/ 8252 h 101569"/>
                        <a:gd name="connsiteX5" fmla="*/ 47348 w 67752"/>
                        <a:gd name="connsiteY5" fmla="*/ 18323 h 101569"/>
                        <a:gd name="connsiteX6" fmla="*/ 52516 w 67752"/>
                        <a:gd name="connsiteY6" fmla="*/ 48515 h 101569"/>
                        <a:gd name="connsiteX7" fmla="*/ 47348 w 67752"/>
                        <a:gd name="connsiteY7" fmla="*/ 78769 h 101569"/>
                        <a:gd name="connsiteX8" fmla="*/ 31886 w 67752"/>
                        <a:gd name="connsiteY8" fmla="*/ 88840 h 101569"/>
                        <a:gd name="connsiteX9" fmla="*/ 31886 w 67752"/>
                        <a:gd name="connsiteY9" fmla="*/ 99331 h 101569"/>
                        <a:gd name="connsiteX10" fmla="*/ 57075 w 67752"/>
                        <a:gd name="connsiteY10" fmla="*/ 86302 h 101569"/>
                        <a:gd name="connsiteX11" fmla="*/ 65773 w 67752"/>
                        <a:gd name="connsiteY11" fmla="*/ 48515 h 101569"/>
                        <a:gd name="connsiteX12" fmla="*/ 57075 w 67752"/>
                        <a:gd name="connsiteY12" fmla="*/ 10770 h 101569"/>
                        <a:gd name="connsiteX13" fmla="*/ 31886 w 67752"/>
                        <a:gd name="connsiteY13" fmla="*/ -2239 h 101569"/>
                        <a:gd name="connsiteX14" fmla="*/ 6717 w 67752"/>
                        <a:gd name="connsiteY14" fmla="*/ 10770 h 101569"/>
                        <a:gd name="connsiteX15" fmla="*/ -1980 w 67752"/>
                        <a:gd name="connsiteY15" fmla="*/ 48515 h 101569"/>
                        <a:gd name="connsiteX16" fmla="*/ 6717 w 67752"/>
                        <a:gd name="connsiteY16" fmla="*/ 86302 h 101569"/>
                        <a:gd name="connsiteX17" fmla="*/ 31886 w 67752"/>
                        <a:gd name="connsiteY17" fmla="*/ 99331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86" y="88840"/>
                          </a:moveTo>
                          <a:cubicBezTo>
                            <a:pt x="25065" y="88840"/>
                            <a:pt x="19932" y="85483"/>
                            <a:pt x="16486" y="78769"/>
                          </a:cubicBezTo>
                          <a:cubicBezTo>
                            <a:pt x="13055" y="72070"/>
                            <a:pt x="11339" y="61985"/>
                            <a:pt x="11339" y="48515"/>
                          </a:cubicBezTo>
                          <a:cubicBezTo>
                            <a:pt x="11339" y="35101"/>
                            <a:pt x="13055" y="25037"/>
                            <a:pt x="16486" y="18323"/>
                          </a:cubicBezTo>
                          <a:cubicBezTo>
                            <a:pt x="19932" y="11609"/>
                            <a:pt x="25065" y="8252"/>
                            <a:pt x="31886" y="8252"/>
                          </a:cubicBezTo>
                          <a:cubicBezTo>
                            <a:pt x="38763" y="8252"/>
                            <a:pt x="43917" y="11609"/>
                            <a:pt x="47348" y="18323"/>
                          </a:cubicBezTo>
                          <a:cubicBezTo>
                            <a:pt x="50794" y="25037"/>
                            <a:pt x="52516" y="35101"/>
                            <a:pt x="52516" y="48515"/>
                          </a:cubicBezTo>
                          <a:cubicBezTo>
                            <a:pt x="52516" y="61985"/>
                            <a:pt x="50794" y="72070"/>
                            <a:pt x="47348" y="78769"/>
                          </a:cubicBezTo>
                          <a:cubicBezTo>
                            <a:pt x="43917" y="85483"/>
                            <a:pt x="38763" y="88840"/>
                            <a:pt x="31886" y="88840"/>
                          </a:cubicBezTo>
                          <a:close/>
                          <a:moveTo>
                            <a:pt x="31886" y="99331"/>
                          </a:moveTo>
                          <a:cubicBezTo>
                            <a:pt x="42880" y="99331"/>
                            <a:pt x="51277" y="94988"/>
                            <a:pt x="57075" y="86302"/>
                          </a:cubicBezTo>
                          <a:cubicBezTo>
                            <a:pt x="62874" y="77630"/>
                            <a:pt x="65773" y="65034"/>
                            <a:pt x="65773" y="48515"/>
                          </a:cubicBezTo>
                          <a:cubicBezTo>
                            <a:pt x="65773" y="32038"/>
                            <a:pt x="62874" y="19456"/>
                            <a:pt x="57075" y="10770"/>
                          </a:cubicBezTo>
                          <a:cubicBezTo>
                            <a:pt x="51277" y="2098"/>
                            <a:pt x="42880" y="-2239"/>
                            <a:pt x="31886" y="-2239"/>
                          </a:cubicBezTo>
                          <a:cubicBezTo>
                            <a:pt x="20905" y="-2239"/>
                            <a:pt x="12516" y="2098"/>
                            <a:pt x="6717" y="10770"/>
                          </a:cubicBezTo>
                          <a:cubicBezTo>
                            <a:pt x="919" y="19456"/>
                            <a:pt x="-1980" y="32038"/>
                            <a:pt x="-1980" y="48515"/>
                          </a:cubicBezTo>
                          <a:cubicBezTo>
                            <a:pt x="-1980" y="65034"/>
                            <a:pt x="919" y="77630"/>
                            <a:pt x="6717" y="86302"/>
                          </a:cubicBezTo>
                          <a:cubicBezTo>
                            <a:pt x="12516" y="94988"/>
                            <a:pt x="20905" y="99331"/>
                            <a:pt x="31886" y="9933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04" name="Graphic 10">
                  <a:extLst>
                    <a:ext uri="{FF2B5EF4-FFF2-40B4-BE49-F238E27FC236}">
                      <a16:creationId xmlns:a16="http://schemas.microsoft.com/office/drawing/2014/main" id="{5DD81E08-28ED-D3FA-474D-36D769232E8A}"/>
                    </a:ext>
                  </a:extLst>
                </p:cNvPr>
                <p:cNvGrpSpPr/>
                <p:nvPr/>
              </p:nvGrpSpPr>
              <p:grpSpPr>
                <a:xfrm>
                  <a:off x="5434216" y="2601335"/>
                  <a:ext cx="427189" cy="101569"/>
                  <a:chOff x="5434216" y="2601335"/>
                  <a:chExt cx="427189" cy="101569"/>
                </a:xfrm>
                <a:solidFill>
                  <a:srgbClr val="000000"/>
                </a:solidFill>
              </p:grpSpPr>
              <p:sp>
                <p:nvSpPr>
                  <p:cNvPr id="505" name="Freeform: Shape 504">
                    <a:extLst>
                      <a:ext uri="{FF2B5EF4-FFF2-40B4-BE49-F238E27FC236}">
                        <a16:creationId xmlns:a16="http://schemas.microsoft.com/office/drawing/2014/main" id="{F8DF5A21-D94E-DFEC-5A3A-1E5215C2BA2E}"/>
                      </a:ext>
                    </a:extLst>
                  </p:cNvPr>
                  <p:cNvSpPr/>
                  <p:nvPr/>
                </p:nvSpPr>
                <p:spPr>
                  <a:xfrm>
                    <a:off x="5814346" y="2649980"/>
                    <a:ext cx="47059" cy="13427"/>
                  </a:xfrm>
                  <a:custGeom>
                    <a:avLst/>
                    <a:gdLst>
                      <a:gd name="connsiteX0" fmla="*/ 47124 w 47059"/>
                      <a:gd name="connsiteY0" fmla="*/ 64 h 13427"/>
                      <a:gd name="connsiteX1" fmla="*/ 65 w 47059"/>
                      <a:gd name="connsiteY1" fmla="*/ 64 h 13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059" h="13427">
                        <a:moveTo>
                          <a:pt x="47124" y="64"/>
                        </a:moveTo>
                        <a:lnTo>
                          <a:pt x="65" y="64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506" name="Graphic 10">
                    <a:extLst>
                      <a:ext uri="{FF2B5EF4-FFF2-40B4-BE49-F238E27FC236}">
                        <a16:creationId xmlns:a16="http://schemas.microsoft.com/office/drawing/2014/main" id="{4B33B68C-BEF4-7D76-2613-4160C13B85BB}"/>
                      </a:ext>
                    </a:extLst>
                  </p:cNvPr>
                  <p:cNvGrpSpPr/>
                  <p:nvPr/>
                </p:nvGrpSpPr>
                <p:grpSpPr>
                  <a:xfrm>
                    <a:off x="5434216" y="2601335"/>
                    <a:ext cx="324134" cy="101569"/>
                    <a:chOff x="5434216" y="2601335"/>
                    <a:chExt cx="324134" cy="101569"/>
                  </a:xfrm>
                  <a:solidFill>
                    <a:srgbClr val="000000"/>
                  </a:solidFill>
                </p:grpSpPr>
                <p:sp>
                  <p:nvSpPr>
                    <p:cNvPr id="507" name="Freeform: Shape 506">
                      <a:extLst>
                        <a:ext uri="{FF2B5EF4-FFF2-40B4-BE49-F238E27FC236}">
                          <a16:creationId xmlns:a16="http://schemas.microsoft.com/office/drawing/2014/main" id="{92924233-19EC-C9C6-74D0-A93A90948FBD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434216" y="2601335"/>
                      <a:ext cx="67227" cy="101569"/>
                    </a:xfrm>
                    <a:custGeom>
                      <a:avLst/>
                      <a:gdLst>
                        <a:gd name="connsiteX0" fmla="*/ 31615 w 67227"/>
                        <a:gd name="connsiteY0" fmla="*/ 46138 h 101569"/>
                        <a:gd name="connsiteX1" fmla="*/ 16741 w 67227"/>
                        <a:gd name="connsiteY1" fmla="*/ 41082 h 101569"/>
                        <a:gd name="connsiteX2" fmla="*/ 11342 w 67227"/>
                        <a:gd name="connsiteY2" fmla="*/ 27192 h 101569"/>
                        <a:gd name="connsiteX3" fmla="*/ 16741 w 67227"/>
                        <a:gd name="connsiteY3" fmla="*/ 13282 h 101569"/>
                        <a:gd name="connsiteX4" fmla="*/ 31615 w 67227"/>
                        <a:gd name="connsiteY4" fmla="*/ 8225 h 101569"/>
                        <a:gd name="connsiteX5" fmla="*/ 46510 w 67227"/>
                        <a:gd name="connsiteY5" fmla="*/ 13303 h 101569"/>
                        <a:gd name="connsiteX6" fmla="*/ 51972 w 67227"/>
                        <a:gd name="connsiteY6" fmla="*/ 27192 h 101569"/>
                        <a:gd name="connsiteX7" fmla="*/ 46552 w 67227"/>
                        <a:gd name="connsiteY7" fmla="*/ 41082 h 101569"/>
                        <a:gd name="connsiteX8" fmla="*/ 31615 w 67227"/>
                        <a:gd name="connsiteY8" fmla="*/ 46138 h 101569"/>
                        <a:gd name="connsiteX9" fmla="*/ 18359 w 67227"/>
                        <a:gd name="connsiteY9" fmla="*/ 51761 h 101569"/>
                        <a:gd name="connsiteX10" fmla="*/ 5060 w 67227"/>
                        <a:gd name="connsiteY10" fmla="*/ 59692 h 101569"/>
                        <a:gd name="connsiteX11" fmla="*/ 312 w 67227"/>
                        <a:gd name="connsiteY11" fmla="*/ 73938 h 101569"/>
                        <a:gd name="connsiteX12" fmla="*/ 8674 w 67227"/>
                        <a:gd name="connsiteY12" fmla="*/ 92485 h 101569"/>
                        <a:gd name="connsiteX13" fmla="*/ 31615 w 67227"/>
                        <a:gd name="connsiteY13" fmla="*/ 99304 h 101569"/>
                        <a:gd name="connsiteX14" fmla="*/ 54599 w 67227"/>
                        <a:gd name="connsiteY14" fmla="*/ 92485 h 101569"/>
                        <a:gd name="connsiteX15" fmla="*/ 62939 w 67227"/>
                        <a:gd name="connsiteY15" fmla="*/ 73938 h 101569"/>
                        <a:gd name="connsiteX16" fmla="*/ 58170 w 67227"/>
                        <a:gd name="connsiteY16" fmla="*/ 59692 h 101569"/>
                        <a:gd name="connsiteX17" fmla="*/ 44956 w 67227"/>
                        <a:gd name="connsiteY17" fmla="*/ 51761 h 101569"/>
                        <a:gd name="connsiteX18" fmla="*/ 59872 w 67227"/>
                        <a:gd name="connsiteY18" fmla="*/ 43033 h 101569"/>
                        <a:gd name="connsiteX19" fmla="*/ 65229 w 67227"/>
                        <a:gd name="connsiteY19" fmla="*/ 27192 h 101569"/>
                        <a:gd name="connsiteX20" fmla="*/ 56531 w 67227"/>
                        <a:gd name="connsiteY20" fmla="*/ 5330 h 101569"/>
                        <a:gd name="connsiteX21" fmla="*/ 31615 w 67227"/>
                        <a:gd name="connsiteY21" fmla="*/ -2265 h 101569"/>
                        <a:gd name="connsiteX22" fmla="*/ 6699 w 67227"/>
                        <a:gd name="connsiteY22" fmla="*/ 5330 h 101569"/>
                        <a:gd name="connsiteX23" fmla="*/ -1999 w 67227"/>
                        <a:gd name="connsiteY23" fmla="*/ 27192 h 101569"/>
                        <a:gd name="connsiteX24" fmla="*/ 3379 w 67227"/>
                        <a:gd name="connsiteY24" fmla="*/ 43033 h 101569"/>
                        <a:gd name="connsiteX25" fmla="*/ 18359 w 67227"/>
                        <a:gd name="connsiteY25" fmla="*/ 51761 h 101569"/>
                        <a:gd name="connsiteX26" fmla="*/ 13506 w 67227"/>
                        <a:gd name="connsiteY26" fmla="*/ 72679 h 101569"/>
                        <a:gd name="connsiteX27" fmla="*/ 18254 w 67227"/>
                        <a:gd name="connsiteY27" fmla="*/ 60825 h 101569"/>
                        <a:gd name="connsiteX28" fmla="*/ 31615 w 67227"/>
                        <a:gd name="connsiteY28" fmla="*/ 56566 h 101569"/>
                        <a:gd name="connsiteX29" fmla="*/ 44977 w 67227"/>
                        <a:gd name="connsiteY29" fmla="*/ 60825 h 101569"/>
                        <a:gd name="connsiteX30" fmla="*/ 49809 w 67227"/>
                        <a:gd name="connsiteY30" fmla="*/ 72679 h 101569"/>
                        <a:gd name="connsiteX31" fmla="*/ 44977 w 67227"/>
                        <a:gd name="connsiteY31" fmla="*/ 84555 h 101569"/>
                        <a:gd name="connsiteX32" fmla="*/ 31615 w 67227"/>
                        <a:gd name="connsiteY32" fmla="*/ 88814 h 101569"/>
                        <a:gd name="connsiteX33" fmla="*/ 18254 w 67227"/>
                        <a:gd name="connsiteY33" fmla="*/ 84555 h 101569"/>
                        <a:gd name="connsiteX34" fmla="*/ 13506 w 67227"/>
                        <a:gd name="connsiteY34" fmla="*/ 72679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</a:cxnLst>
                      <a:rect l="l" t="t" r="r" b="b"/>
                      <a:pathLst>
                        <a:path w="67227" h="101569">
                          <a:moveTo>
                            <a:pt x="31615" y="46138"/>
                          </a:moveTo>
                          <a:cubicBezTo>
                            <a:pt x="25313" y="46138"/>
                            <a:pt x="20354" y="44453"/>
                            <a:pt x="16741" y="41082"/>
                          </a:cubicBezTo>
                          <a:cubicBezTo>
                            <a:pt x="13142" y="37711"/>
                            <a:pt x="11342" y="33081"/>
                            <a:pt x="11342" y="27192"/>
                          </a:cubicBezTo>
                          <a:cubicBezTo>
                            <a:pt x="11342" y="21290"/>
                            <a:pt x="13142" y="16653"/>
                            <a:pt x="16741" y="13282"/>
                          </a:cubicBezTo>
                          <a:cubicBezTo>
                            <a:pt x="20354" y="9911"/>
                            <a:pt x="25313" y="8225"/>
                            <a:pt x="31615" y="8225"/>
                          </a:cubicBezTo>
                          <a:cubicBezTo>
                            <a:pt x="37918" y="8225"/>
                            <a:pt x="42883" y="9918"/>
                            <a:pt x="46510" y="13303"/>
                          </a:cubicBezTo>
                          <a:cubicBezTo>
                            <a:pt x="50152" y="16702"/>
                            <a:pt x="51972" y="21332"/>
                            <a:pt x="51972" y="27192"/>
                          </a:cubicBezTo>
                          <a:cubicBezTo>
                            <a:pt x="51972" y="33081"/>
                            <a:pt x="50166" y="37711"/>
                            <a:pt x="46552" y="41082"/>
                          </a:cubicBezTo>
                          <a:cubicBezTo>
                            <a:pt x="42953" y="44453"/>
                            <a:pt x="37974" y="46138"/>
                            <a:pt x="31615" y="46138"/>
                          </a:cubicBezTo>
                          <a:close/>
                          <a:moveTo>
                            <a:pt x="18359" y="51761"/>
                          </a:moveTo>
                          <a:cubicBezTo>
                            <a:pt x="12672" y="53160"/>
                            <a:pt x="8239" y="55804"/>
                            <a:pt x="5060" y="59692"/>
                          </a:cubicBezTo>
                          <a:cubicBezTo>
                            <a:pt x="1895" y="63594"/>
                            <a:pt x="312" y="68343"/>
                            <a:pt x="312" y="73938"/>
                          </a:cubicBezTo>
                          <a:cubicBezTo>
                            <a:pt x="312" y="81757"/>
                            <a:pt x="3099" y="87939"/>
                            <a:pt x="8674" y="92485"/>
                          </a:cubicBezTo>
                          <a:cubicBezTo>
                            <a:pt x="14262" y="97031"/>
                            <a:pt x="21909" y="99304"/>
                            <a:pt x="31615" y="99304"/>
                          </a:cubicBezTo>
                          <a:cubicBezTo>
                            <a:pt x="41377" y="99304"/>
                            <a:pt x="49038" y="97031"/>
                            <a:pt x="54599" y="92485"/>
                          </a:cubicBezTo>
                          <a:cubicBezTo>
                            <a:pt x="60159" y="87939"/>
                            <a:pt x="62939" y="81757"/>
                            <a:pt x="62939" y="73938"/>
                          </a:cubicBezTo>
                          <a:cubicBezTo>
                            <a:pt x="62939" y="68343"/>
                            <a:pt x="61349" y="63594"/>
                            <a:pt x="58170" y="59692"/>
                          </a:cubicBezTo>
                          <a:cubicBezTo>
                            <a:pt x="55005" y="55804"/>
                            <a:pt x="50600" y="53160"/>
                            <a:pt x="44956" y="51761"/>
                          </a:cubicBezTo>
                          <a:cubicBezTo>
                            <a:pt x="51342" y="50278"/>
                            <a:pt x="56314" y="47369"/>
                            <a:pt x="59872" y="43033"/>
                          </a:cubicBezTo>
                          <a:cubicBezTo>
                            <a:pt x="63443" y="38711"/>
                            <a:pt x="65229" y="33431"/>
                            <a:pt x="65229" y="27192"/>
                          </a:cubicBezTo>
                          <a:cubicBezTo>
                            <a:pt x="65229" y="17695"/>
                            <a:pt x="62330" y="10407"/>
                            <a:pt x="56531" y="5330"/>
                          </a:cubicBezTo>
                          <a:cubicBezTo>
                            <a:pt x="50733" y="267"/>
                            <a:pt x="42428" y="-2265"/>
                            <a:pt x="31615" y="-2265"/>
                          </a:cubicBezTo>
                          <a:cubicBezTo>
                            <a:pt x="20817" y="-2265"/>
                            <a:pt x="12511" y="267"/>
                            <a:pt x="6699" y="5330"/>
                          </a:cubicBezTo>
                          <a:cubicBezTo>
                            <a:pt x="900" y="10407"/>
                            <a:pt x="-1999" y="17695"/>
                            <a:pt x="-1999" y="27192"/>
                          </a:cubicBezTo>
                          <a:cubicBezTo>
                            <a:pt x="-1999" y="33431"/>
                            <a:pt x="-206" y="38711"/>
                            <a:pt x="3379" y="43033"/>
                          </a:cubicBezTo>
                          <a:cubicBezTo>
                            <a:pt x="6979" y="47369"/>
                            <a:pt x="11972" y="50278"/>
                            <a:pt x="18359" y="51761"/>
                          </a:cubicBezTo>
                          <a:close/>
                          <a:moveTo>
                            <a:pt x="13506" y="72679"/>
                          </a:moveTo>
                          <a:cubicBezTo>
                            <a:pt x="13506" y="67616"/>
                            <a:pt x="15088" y="63664"/>
                            <a:pt x="18254" y="60825"/>
                          </a:cubicBezTo>
                          <a:cubicBezTo>
                            <a:pt x="21433" y="57986"/>
                            <a:pt x="25887" y="56566"/>
                            <a:pt x="31615" y="56566"/>
                          </a:cubicBezTo>
                          <a:cubicBezTo>
                            <a:pt x="37315" y="56566"/>
                            <a:pt x="41769" y="57986"/>
                            <a:pt x="44977" y="60825"/>
                          </a:cubicBezTo>
                          <a:cubicBezTo>
                            <a:pt x="48198" y="63664"/>
                            <a:pt x="49809" y="67616"/>
                            <a:pt x="49809" y="72679"/>
                          </a:cubicBezTo>
                          <a:cubicBezTo>
                            <a:pt x="49809" y="77757"/>
                            <a:pt x="48198" y="81715"/>
                            <a:pt x="44977" y="84555"/>
                          </a:cubicBezTo>
                          <a:cubicBezTo>
                            <a:pt x="41769" y="87394"/>
                            <a:pt x="37315" y="88814"/>
                            <a:pt x="31615" y="88814"/>
                          </a:cubicBezTo>
                          <a:cubicBezTo>
                            <a:pt x="25887" y="88814"/>
                            <a:pt x="21433" y="87394"/>
                            <a:pt x="18254" y="84555"/>
                          </a:cubicBezTo>
                          <a:cubicBezTo>
                            <a:pt x="15088" y="81715"/>
                            <a:pt x="13506" y="77757"/>
                            <a:pt x="13506" y="72679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8" name="Freeform: Shape 507">
                      <a:extLst>
                        <a:ext uri="{FF2B5EF4-FFF2-40B4-BE49-F238E27FC236}">
                          <a16:creationId xmlns:a16="http://schemas.microsoft.com/office/drawing/2014/main" id="{74C6A124-E911-985A-C737-1CBC8F6E9CEB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519508" y="2601335"/>
                      <a:ext cx="67752" cy="101569"/>
                    </a:xfrm>
                    <a:custGeom>
                      <a:avLst/>
                      <a:gdLst>
                        <a:gd name="connsiteX0" fmla="*/ 31873 w 67752"/>
                        <a:gd name="connsiteY0" fmla="*/ 88814 h 101569"/>
                        <a:gd name="connsiteX1" fmla="*/ 16474 w 67752"/>
                        <a:gd name="connsiteY1" fmla="*/ 78743 h 101569"/>
                        <a:gd name="connsiteX2" fmla="*/ 11327 w 67752"/>
                        <a:gd name="connsiteY2" fmla="*/ 48488 h 101569"/>
                        <a:gd name="connsiteX3" fmla="*/ 16474 w 67752"/>
                        <a:gd name="connsiteY3" fmla="*/ 18296 h 101569"/>
                        <a:gd name="connsiteX4" fmla="*/ 31873 w 67752"/>
                        <a:gd name="connsiteY4" fmla="*/ 8225 h 101569"/>
                        <a:gd name="connsiteX5" fmla="*/ 47335 w 67752"/>
                        <a:gd name="connsiteY5" fmla="*/ 18296 h 101569"/>
                        <a:gd name="connsiteX6" fmla="*/ 52504 w 67752"/>
                        <a:gd name="connsiteY6" fmla="*/ 48488 h 101569"/>
                        <a:gd name="connsiteX7" fmla="*/ 47335 w 67752"/>
                        <a:gd name="connsiteY7" fmla="*/ 78743 h 101569"/>
                        <a:gd name="connsiteX8" fmla="*/ 31873 w 67752"/>
                        <a:gd name="connsiteY8" fmla="*/ 88814 h 101569"/>
                        <a:gd name="connsiteX9" fmla="*/ 31873 w 67752"/>
                        <a:gd name="connsiteY9" fmla="*/ 99304 h 101569"/>
                        <a:gd name="connsiteX10" fmla="*/ 57062 w 67752"/>
                        <a:gd name="connsiteY10" fmla="*/ 86275 h 101569"/>
                        <a:gd name="connsiteX11" fmla="*/ 65760 w 67752"/>
                        <a:gd name="connsiteY11" fmla="*/ 48488 h 101569"/>
                        <a:gd name="connsiteX12" fmla="*/ 57062 w 67752"/>
                        <a:gd name="connsiteY12" fmla="*/ 10743 h 101569"/>
                        <a:gd name="connsiteX13" fmla="*/ 31873 w 67752"/>
                        <a:gd name="connsiteY13" fmla="*/ -2265 h 101569"/>
                        <a:gd name="connsiteX14" fmla="*/ 6705 w 67752"/>
                        <a:gd name="connsiteY14" fmla="*/ 10743 h 101569"/>
                        <a:gd name="connsiteX15" fmla="*/ -1993 w 67752"/>
                        <a:gd name="connsiteY15" fmla="*/ 48488 h 101569"/>
                        <a:gd name="connsiteX16" fmla="*/ 6705 w 67752"/>
                        <a:gd name="connsiteY16" fmla="*/ 86275 h 101569"/>
                        <a:gd name="connsiteX17" fmla="*/ 31873 w 67752"/>
                        <a:gd name="connsiteY17" fmla="*/ 99304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73" y="88814"/>
                          </a:moveTo>
                          <a:cubicBezTo>
                            <a:pt x="25052" y="88814"/>
                            <a:pt x="19919" y="85457"/>
                            <a:pt x="16474" y="78743"/>
                          </a:cubicBezTo>
                          <a:cubicBezTo>
                            <a:pt x="13042" y="72043"/>
                            <a:pt x="11327" y="61958"/>
                            <a:pt x="11327" y="48488"/>
                          </a:cubicBezTo>
                          <a:cubicBezTo>
                            <a:pt x="11327" y="35074"/>
                            <a:pt x="13042" y="25010"/>
                            <a:pt x="16474" y="18296"/>
                          </a:cubicBezTo>
                          <a:cubicBezTo>
                            <a:pt x="19919" y="11582"/>
                            <a:pt x="25052" y="8225"/>
                            <a:pt x="31873" y="8225"/>
                          </a:cubicBezTo>
                          <a:cubicBezTo>
                            <a:pt x="38750" y="8225"/>
                            <a:pt x="43904" y="11582"/>
                            <a:pt x="47335" y="18296"/>
                          </a:cubicBezTo>
                          <a:cubicBezTo>
                            <a:pt x="50781" y="25010"/>
                            <a:pt x="52504" y="35074"/>
                            <a:pt x="52504" y="48488"/>
                          </a:cubicBezTo>
                          <a:cubicBezTo>
                            <a:pt x="52504" y="61958"/>
                            <a:pt x="50781" y="72043"/>
                            <a:pt x="47335" y="78743"/>
                          </a:cubicBezTo>
                          <a:cubicBezTo>
                            <a:pt x="43904" y="85457"/>
                            <a:pt x="38750" y="88814"/>
                            <a:pt x="31873" y="88814"/>
                          </a:cubicBezTo>
                          <a:close/>
                          <a:moveTo>
                            <a:pt x="31873" y="99304"/>
                          </a:moveTo>
                          <a:cubicBezTo>
                            <a:pt x="42868" y="99304"/>
                            <a:pt x="51264" y="94961"/>
                            <a:pt x="57062" y="86275"/>
                          </a:cubicBezTo>
                          <a:cubicBezTo>
                            <a:pt x="62861" y="77603"/>
                            <a:pt x="65760" y="65007"/>
                            <a:pt x="65760" y="48488"/>
                          </a:cubicBezTo>
                          <a:cubicBezTo>
                            <a:pt x="65760" y="32011"/>
                            <a:pt x="62861" y="19429"/>
                            <a:pt x="57062" y="10743"/>
                          </a:cubicBezTo>
                          <a:cubicBezTo>
                            <a:pt x="51264" y="2071"/>
                            <a:pt x="42868" y="-2265"/>
                            <a:pt x="31873" y="-2265"/>
                          </a:cubicBezTo>
                          <a:cubicBezTo>
                            <a:pt x="20892" y="-2265"/>
                            <a:pt x="12503" y="2071"/>
                            <a:pt x="6705" y="10743"/>
                          </a:cubicBezTo>
                          <a:cubicBezTo>
                            <a:pt x="906" y="19429"/>
                            <a:pt x="-1993" y="32011"/>
                            <a:pt x="-1993" y="48488"/>
                          </a:cubicBezTo>
                          <a:cubicBezTo>
                            <a:pt x="-1993" y="65007"/>
                            <a:pt x="906" y="77603"/>
                            <a:pt x="6705" y="86275"/>
                          </a:cubicBezTo>
                          <a:cubicBezTo>
                            <a:pt x="12503" y="94961"/>
                            <a:pt x="20892" y="99304"/>
                            <a:pt x="31873" y="99304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9" name="Freeform: Shape 508">
                      <a:extLst>
                        <a:ext uri="{FF2B5EF4-FFF2-40B4-BE49-F238E27FC236}">
                          <a16:creationId xmlns:a16="http://schemas.microsoft.com/office/drawing/2014/main" id="{64B89532-68C0-6050-D9A7-5725E6CE08A6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605053" y="2601335"/>
                      <a:ext cx="67752" cy="101569"/>
                    </a:xfrm>
                    <a:custGeom>
                      <a:avLst/>
                      <a:gdLst>
                        <a:gd name="connsiteX0" fmla="*/ 31879 w 67752"/>
                        <a:gd name="connsiteY0" fmla="*/ 88814 h 101569"/>
                        <a:gd name="connsiteX1" fmla="*/ 16480 w 67752"/>
                        <a:gd name="connsiteY1" fmla="*/ 78743 h 101569"/>
                        <a:gd name="connsiteX2" fmla="*/ 11333 w 67752"/>
                        <a:gd name="connsiteY2" fmla="*/ 48488 h 101569"/>
                        <a:gd name="connsiteX3" fmla="*/ 16480 w 67752"/>
                        <a:gd name="connsiteY3" fmla="*/ 18296 h 101569"/>
                        <a:gd name="connsiteX4" fmla="*/ 31879 w 67752"/>
                        <a:gd name="connsiteY4" fmla="*/ 8225 h 101569"/>
                        <a:gd name="connsiteX5" fmla="*/ 47342 w 67752"/>
                        <a:gd name="connsiteY5" fmla="*/ 18296 h 101569"/>
                        <a:gd name="connsiteX6" fmla="*/ 52510 w 67752"/>
                        <a:gd name="connsiteY6" fmla="*/ 48488 h 101569"/>
                        <a:gd name="connsiteX7" fmla="*/ 47342 w 67752"/>
                        <a:gd name="connsiteY7" fmla="*/ 78743 h 101569"/>
                        <a:gd name="connsiteX8" fmla="*/ 31879 w 67752"/>
                        <a:gd name="connsiteY8" fmla="*/ 88814 h 101569"/>
                        <a:gd name="connsiteX9" fmla="*/ 31879 w 67752"/>
                        <a:gd name="connsiteY9" fmla="*/ 99304 h 101569"/>
                        <a:gd name="connsiteX10" fmla="*/ 57069 w 67752"/>
                        <a:gd name="connsiteY10" fmla="*/ 86275 h 101569"/>
                        <a:gd name="connsiteX11" fmla="*/ 65766 w 67752"/>
                        <a:gd name="connsiteY11" fmla="*/ 48488 h 101569"/>
                        <a:gd name="connsiteX12" fmla="*/ 57069 w 67752"/>
                        <a:gd name="connsiteY12" fmla="*/ 10743 h 101569"/>
                        <a:gd name="connsiteX13" fmla="*/ 31879 w 67752"/>
                        <a:gd name="connsiteY13" fmla="*/ -2265 h 101569"/>
                        <a:gd name="connsiteX14" fmla="*/ 6711 w 67752"/>
                        <a:gd name="connsiteY14" fmla="*/ 10743 h 101569"/>
                        <a:gd name="connsiteX15" fmla="*/ -1987 w 67752"/>
                        <a:gd name="connsiteY15" fmla="*/ 48488 h 101569"/>
                        <a:gd name="connsiteX16" fmla="*/ 6711 w 67752"/>
                        <a:gd name="connsiteY16" fmla="*/ 86275 h 101569"/>
                        <a:gd name="connsiteX17" fmla="*/ 31879 w 67752"/>
                        <a:gd name="connsiteY17" fmla="*/ 99304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79" y="88814"/>
                          </a:moveTo>
                          <a:cubicBezTo>
                            <a:pt x="25059" y="88814"/>
                            <a:pt x="19926" y="85457"/>
                            <a:pt x="16480" y="78743"/>
                          </a:cubicBezTo>
                          <a:cubicBezTo>
                            <a:pt x="13049" y="72043"/>
                            <a:pt x="11333" y="61958"/>
                            <a:pt x="11333" y="48488"/>
                          </a:cubicBezTo>
                          <a:cubicBezTo>
                            <a:pt x="11333" y="35074"/>
                            <a:pt x="13049" y="25010"/>
                            <a:pt x="16480" y="18296"/>
                          </a:cubicBezTo>
                          <a:cubicBezTo>
                            <a:pt x="19926" y="11582"/>
                            <a:pt x="25059" y="8225"/>
                            <a:pt x="31879" y="8225"/>
                          </a:cubicBezTo>
                          <a:cubicBezTo>
                            <a:pt x="38756" y="8225"/>
                            <a:pt x="43910" y="11582"/>
                            <a:pt x="47342" y="18296"/>
                          </a:cubicBezTo>
                          <a:cubicBezTo>
                            <a:pt x="50787" y="25010"/>
                            <a:pt x="52510" y="35074"/>
                            <a:pt x="52510" y="48488"/>
                          </a:cubicBezTo>
                          <a:cubicBezTo>
                            <a:pt x="52510" y="61958"/>
                            <a:pt x="50787" y="72043"/>
                            <a:pt x="47342" y="78743"/>
                          </a:cubicBezTo>
                          <a:cubicBezTo>
                            <a:pt x="43910" y="85457"/>
                            <a:pt x="38756" y="88814"/>
                            <a:pt x="31879" y="88814"/>
                          </a:cubicBezTo>
                          <a:close/>
                          <a:moveTo>
                            <a:pt x="31879" y="99304"/>
                          </a:moveTo>
                          <a:cubicBezTo>
                            <a:pt x="42874" y="99304"/>
                            <a:pt x="51270" y="94961"/>
                            <a:pt x="57069" y="86275"/>
                          </a:cubicBezTo>
                          <a:cubicBezTo>
                            <a:pt x="62867" y="77603"/>
                            <a:pt x="65766" y="65007"/>
                            <a:pt x="65766" y="48488"/>
                          </a:cubicBezTo>
                          <a:cubicBezTo>
                            <a:pt x="65766" y="32011"/>
                            <a:pt x="62867" y="19429"/>
                            <a:pt x="57069" y="10743"/>
                          </a:cubicBezTo>
                          <a:cubicBezTo>
                            <a:pt x="51270" y="2071"/>
                            <a:pt x="42874" y="-2265"/>
                            <a:pt x="31879" y="-2265"/>
                          </a:cubicBezTo>
                          <a:cubicBezTo>
                            <a:pt x="20899" y="-2265"/>
                            <a:pt x="12509" y="2071"/>
                            <a:pt x="6711" y="10743"/>
                          </a:cubicBezTo>
                          <a:cubicBezTo>
                            <a:pt x="913" y="19429"/>
                            <a:pt x="-1987" y="32011"/>
                            <a:pt x="-1987" y="48488"/>
                          </a:cubicBezTo>
                          <a:cubicBezTo>
                            <a:pt x="-1987" y="65007"/>
                            <a:pt x="913" y="77603"/>
                            <a:pt x="6711" y="86275"/>
                          </a:cubicBezTo>
                          <a:cubicBezTo>
                            <a:pt x="12509" y="94961"/>
                            <a:pt x="20899" y="99304"/>
                            <a:pt x="31879" y="99304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0" name="Freeform: Shape 509">
                      <a:extLst>
                        <a:ext uri="{FF2B5EF4-FFF2-40B4-BE49-F238E27FC236}">
                          <a16:creationId xmlns:a16="http://schemas.microsoft.com/office/drawing/2014/main" id="{98C966CD-62F5-5488-6898-BD88EFC9CCF9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690597" y="2601335"/>
                      <a:ext cx="67752" cy="101569"/>
                    </a:xfrm>
                    <a:custGeom>
                      <a:avLst/>
                      <a:gdLst>
                        <a:gd name="connsiteX0" fmla="*/ 31886 w 67752"/>
                        <a:gd name="connsiteY0" fmla="*/ 88814 h 101569"/>
                        <a:gd name="connsiteX1" fmla="*/ 16486 w 67752"/>
                        <a:gd name="connsiteY1" fmla="*/ 78743 h 101569"/>
                        <a:gd name="connsiteX2" fmla="*/ 11339 w 67752"/>
                        <a:gd name="connsiteY2" fmla="*/ 48488 h 101569"/>
                        <a:gd name="connsiteX3" fmla="*/ 16486 w 67752"/>
                        <a:gd name="connsiteY3" fmla="*/ 18296 h 101569"/>
                        <a:gd name="connsiteX4" fmla="*/ 31886 w 67752"/>
                        <a:gd name="connsiteY4" fmla="*/ 8225 h 101569"/>
                        <a:gd name="connsiteX5" fmla="*/ 47348 w 67752"/>
                        <a:gd name="connsiteY5" fmla="*/ 18296 h 101569"/>
                        <a:gd name="connsiteX6" fmla="*/ 52516 w 67752"/>
                        <a:gd name="connsiteY6" fmla="*/ 48488 h 101569"/>
                        <a:gd name="connsiteX7" fmla="*/ 47348 w 67752"/>
                        <a:gd name="connsiteY7" fmla="*/ 78743 h 101569"/>
                        <a:gd name="connsiteX8" fmla="*/ 31886 w 67752"/>
                        <a:gd name="connsiteY8" fmla="*/ 88814 h 101569"/>
                        <a:gd name="connsiteX9" fmla="*/ 31886 w 67752"/>
                        <a:gd name="connsiteY9" fmla="*/ 99304 h 101569"/>
                        <a:gd name="connsiteX10" fmla="*/ 57075 w 67752"/>
                        <a:gd name="connsiteY10" fmla="*/ 86275 h 101569"/>
                        <a:gd name="connsiteX11" fmla="*/ 65773 w 67752"/>
                        <a:gd name="connsiteY11" fmla="*/ 48488 h 101569"/>
                        <a:gd name="connsiteX12" fmla="*/ 57075 w 67752"/>
                        <a:gd name="connsiteY12" fmla="*/ 10743 h 101569"/>
                        <a:gd name="connsiteX13" fmla="*/ 31886 w 67752"/>
                        <a:gd name="connsiteY13" fmla="*/ -2265 h 101569"/>
                        <a:gd name="connsiteX14" fmla="*/ 6717 w 67752"/>
                        <a:gd name="connsiteY14" fmla="*/ 10743 h 101569"/>
                        <a:gd name="connsiteX15" fmla="*/ -1980 w 67752"/>
                        <a:gd name="connsiteY15" fmla="*/ 48488 h 101569"/>
                        <a:gd name="connsiteX16" fmla="*/ 6717 w 67752"/>
                        <a:gd name="connsiteY16" fmla="*/ 86275 h 101569"/>
                        <a:gd name="connsiteX17" fmla="*/ 31886 w 67752"/>
                        <a:gd name="connsiteY17" fmla="*/ 99304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86" y="88814"/>
                          </a:moveTo>
                          <a:cubicBezTo>
                            <a:pt x="25065" y="88814"/>
                            <a:pt x="19932" y="85457"/>
                            <a:pt x="16486" y="78743"/>
                          </a:cubicBezTo>
                          <a:cubicBezTo>
                            <a:pt x="13055" y="72043"/>
                            <a:pt x="11339" y="61958"/>
                            <a:pt x="11339" y="48488"/>
                          </a:cubicBezTo>
                          <a:cubicBezTo>
                            <a:pt x="11339" y="35074"/>
                            <a:pt x="13055" y="25010"/>
                            <a:pt x="16486" y="18296"/>
                          </a:cubicBezTo>
                          <a:cubicBezTo>
                            <a:pt x="19932" y="11582"/>
                            <a:pt x="25065" y="8225"/>
                            <a:pt x="31886" y="8225"/>
                          </a:cubicBezTo>
                          <a:cubicBezTo>
                            <a:pt x="38763" y="8225"/>
                            <a:pt x="43917" y="11582"/>
                            <a:pt x="47348" y="18296"/>
                          </a:cubicBezTo>
                          <a:cubicBezTo>
                            <a:pt x="50794" y="25010"/>
                            <a:pt x="52516" y="35074"/>
                            <a:pt x="52516" y="48488"/>
                          </a:cubicBezTo>
                          <a:cubicBezTo>
                            <a:pt x="52516" y="61958"/>
                            <a:pt x="50794" y="72043"/>
                            <a:pt x="47348" y="78743"/>
                          </a:cubicBezTo>
                          <a:cubicBezTo>
                            <a:pt x="43917" y="85457"/>
                            <a:pt x="38763" y="88814"/>
                            <a:pt x="31886" y="88814"/>
                          </a:cubicBezTo>
                          <a:close/>
                          <a:moveTo>
                            <a:pt x="31886" y="99304"/>
                          </a:moveTo>
                          <a:cubicBezTo>
                            <a:pt x="42880" y="99304"/>
                            <a:pt x="51277" y="94961"/>
                            <a:pt x="57075" y="86275"/>
                          </a:cubicBezTo>
                          <a:cubicBezTo>
                            <a:pt x="62874" y="77603"/>
                            <a:pt x="65773" y="65007"/>
                            <a:pt x="65773" y="48488"/>
                          </a:cubicBezTo>
                          <a:cubicBezTo>
                            <a:pt x="65773" y="32011"/>
                            <a:pt x="62874" y="19429"/>
                            <a:pt x="57075" y="10743"/>
                          </a:cubicBezTo>
                          <a:cubicBezTo>
                            <a:pt x="51277" y="2071"/>
                            <a:pt x="42880" y="-2265"/>
                            <a:pt x="31886" y="-2265"/>
                          </a:cubicBezTo>
                          <a:cubicBezTo>
                            <a:pt x="20905" y="-2265"/>
                            <a:pt x="12516" y="2071"/>
                            <a:pt x="6717" y="10743"/>
                          </a:cubicBezTo>
                          <a:cubicBezTo>
                            <a:pt x="919" y="19429"/>
                            <a:pt x="-1980" y="32011"/>
                            <a:pt x="-1980" y="48488"/>
                          </a:cubicBezTo>
                          <a:cubicBezTo>
                            <a:pt x="-1980" y="65007"/>
                            <a:pt x="919" y="77603"/>
                            <a:pt x="6717" y="86275"/>
                          </a:cubicBezTo>
                          <a:cubicBezTo>
                            <a:pt x="12516" y="94961"/>
                            <a:pt x="20905" y="99304"/>
                            <a:pt x="31886" y="99304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11" name="Graphic 10">
                  <a:extLst>
                    <a:ext uri="{FF2B5EF4-FFF2-40B4-BE49-F238E27FC236}">
                      <a16:creationId xmlns:a16="http://schemas.microsoft.com/office/drawing/2014/main" id="{F244EA62-8B7E-F255-F873-D406B0C890EA}"/>
                    </a:ext>
                  </a:extLst>
                </p:cNvPr>
                <p:cNvGrpSpPr/>
                <p:nvPr/>
              </p:nvGrpSpPr>
              <p:grpSpPr>
                <a:xfrm>
                  <a:off x="5433565" y="2244003"/>
                  <a:ext cx="427841" cy="101569"/>
                  <a:chOff x="5433565" y="2244003"/>
                  <a:chExt cx="427841" cy="101569"/>
                </a:xfrm>
                <a:solidFill>
                  <a:srgbClr val="000000"/>
                </a:solidFill>
              </p:grpSpPr>
              <p:sp>
                <p:nvSpPr>
                  <p:cNvPr id="512" name="Freeform: Shape 511">
                    <a:extLst>
                      <a:ext uri="{FF2B5EF4-FFF2-40B4-BE49-F238E27FC236}">
                        <a16:creationId xmlns:a16="http://schemas.microsoft.com/office/drawing/2014/main" id="{9E5B1903-E919-9BEC-EED6-10876F6A1ECE}"/>
                      </a:ext>
                    </a:extLst>
                  </p:cNvPr>
                  <p:cNvSpPr/>
                  <p:nvPr/>
                </p:nvSpPr>
                <p:spPr>
                  <a:xfrm>
                    <a:off x="5814346" y="2292648"/>
                    <a:ext cx="47059" cy="13427"/>
                  </a:xfrm>
                  <a:custGeom>
                    <a:avLst/>
                    <a:gdLst>
                      <a:gd name="connsiteX0" fmla="*/ 47124 w 47059"/>
                      <a:gd name="connsiteY0" fmla="*/ 38 h 13427"/>
                      <a:gd name="connsiteX1" fmla="*/ 65 w 47059"/>
                      <a:gd name="connsiteY1" fmla="*/ 38 h 13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059" h="13427">
                        <a:moveTo>
                          <a:pt x="47124" y="38"/>
                        </a:moveTo>
                        <a:lnTo>
                          <a:pt x="65" y="38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513" name="Graphic 10">
                    <a:extLst>
                      <a:ext uri="{FF2B5EF4-FFF2-40B4-BE49-F238E27FC236}">
                        <a16:creationId xmlns:a16="http://schemas.microsoft.com/office/drawing/2014/main" id="{4DA38987-59A1-834F-9C8C-0CFAD6487484}"/>
                      </a:ext>
                    </a:extLst>
                  </p:cNvPr>
                  <p:cNvGrpSpPr/>
                  <p:nvPr/>
                </p:nvGrpSpPr>
                <p:grpSpPr>
                  <a:xfrm>
                    <a:off x="5433565" y="2244003"/>
                    <a:ext cx="324785" cy="101569"/>
                    <a:chOff x="5433565" y="2244003"/>
                    <a:chExt cx="324785" cy="101569"/>
                  </a:xfrm>
                  <a:solidFill>
                    <a:srgbClr val="000000"/>
                  </a:solidFill>
                </p:grpSpPr>
                <p:sp>
                  <p:nvSpPr>
                    <p:cNvPr id="514" name="Freeform: Shape 513">
                      <a:extLst>
                        <a:ext uri="{FF2B5EF4-FFF2-40B4-BE49-F238E27FC236}">
                          <a16:creationId xmlns:a16="http://schemas.microsoft.com/office/drawing/2014/main" id="{AC30EA5D-69C3-6570-2A3C-B3558434258D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433565" y="2244003"/>
                      <a:ext cx="67626" cy="101569"/>
                    </a:xfrm>
                    <a:custGeom>
                      <a:avLst/>
                      <a:gdLst>
                        <a:gd name="connsiteX0" fmla="*/ 4325 w 67626"/>
                        <a:gd name="connsiteY0" fmla="*/ 1653 h 101569"/>
                        <a:gd name="connsiteX1" fmla="*/ 4325 w 67626"/>
                        <a:gd name="connsiteY1" fmla="*/ 13717 h 101569"/>
                        <a:gd name="connsiteX2" fmla="*/ 14430 w 67626"/>
                        <a:gd name="connsiteY2" fmla="*/ 10108 h 101569"/>
                        <a:gd name="connsiteX3" fmla="*/ 24494 w 67626"/>
                        <a:gd name="connsiteY3" fmla="*/ 8870 h 101569"/>
                        <a:gd name="connsiteX4" fmla="*/ 44536 w 67626"/>
                        <a:gd name="connsiteY4" fmla="*/ 17682 h 101569"/>
                        <a:gd name="connsiteX5" fmla="*/ 52456 w 67626"/>
                        <a:gd name="connsiteY5" fmla="*/ 44475 h 101569"/>
                        <a:gd name="connsiteX6" fmla="*/ 42792 w 67626"/>
                        <a:gd name="connsiteY6" fmla="*/ 35810 h 101569"/>
                        <a:gd name="connsiteX7" fmla="*/ 29872 w 67626"/>
                        <a:gd name="connsiteY7" fmla="*/ 32789 h 101569"/>
                        <a:gd name="connsiteX8" fmla="*/ 6594 w 67626"/>
                        <a:gd name="connsiteY8" fmla="*/ 41664 h 101569"/>
                        <a:gd name="connsiteX9" fmla="*/ -1977 w 67626"/>
                        <a:gd name="connsiteY9" fmla="*/ 65981 h 101569"/>
                        <a:gd name="connsiteX10" fmla="*/ 6951 w 67626"/>
                        <a:gd name="connsiteY10" fmla="*/ 90151 h 101569"/>
                        <a:gd name="connsiteX11" fmla="*/ 30712 w 67626"/>
                        <a:gd name="connsiteY11" fmla="*/ 99278 h 101569"/>
                        <a:gd name="connsiteX12" fmla="*/ 56679 w 67626"/>
                        <a:gd name="connsiteY12" fmla="*/ 86248 h 101569"/>
                        <a:gd name="connsiteX13" fmla="*/ 65650 w 67626"/>
                        <a:gd name="connsiteY13" fmla="*/ 48461 h 101569"/>
                        <a:gd name="connsiteX14" fmla="*/ 54641 w 67626"/>
                        <a:gd name="connsiteY14" fmla="*/ 11514 h 101569"/>
                        <a:gd name="connsiteX15" fmla="*/ 25082 w 67626"/>
                        <a:gd name="connsiteY15" fmla="*/ -2292 h 101569"/>
                        <a:gd name="connsiteX16" fmla="*/ 14956 w 67626"/>
                        <a:gd name="connsiteY16" fmla="*/ -1306 h 101569"/>
                        <a:gd name="connsiteX17" fmla="*/ 4325 w 67626"/>
                        <a:gd name="connsiteY17" fmla="*/ 1653 h 101569"/>
                        <a:gd name="connsiteX18" fmla="*/ 30712 w 67626"/>
                        <a:gd name="connsiteY18" fmla="*/ 43153 h 101569"/>
                        <a:gd name="connsiteX19" fmla="*/ 44851 w 67626"/>
                        <a:gd name="connsiteY19" fmla="*/ 49238 h 101569"/>
                        <a:gd name="connsiteX20" fmla="*/ 50082 w 67626"/>
                        <a:gd name="connsiteY20" fmla="*/ 65981 h 101569"/>
                        <a:gd name="connsiteX21" fmla="*/ 44851 w 67626"/>
                        <a:gd name="connsiteY21" fmla="*/ 82661 h 101569"/>
                        <a:gd name="connsiteX22" fmla="*/ 30712 w 67626"/>
                        <a:gd name="connsiteY22" fmla="*/ 88787 h 101569"/>
                        <a:gd name="connsiteX23" fmla="*/ 16573 w 67626"/>
                        <a:gd name="connsiteY23" fmla="*/ 82661 h 101569"/>
                        <a:gd name="connsiteX24" fmla="*/ 11363 w 67626"/>
                        <a:gd name="connsiteY24" fmla="*/ 65981 h 101569"/>
                        <a:gd name="connsiteX25" fmla="*/ 16573 w 67626"/>
                        <a:gd name="connsiteY25" fmla="*/ 49238 h 101569"/>
                        <a:gd name="connsiteX26" fmla="*/ 30712 w 67626"/>
                        <a:gd name="connsiteY26" fmla="*/ 43153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67626" h="101569">
                          <a:moveTo>
                            <a:pt x="4325" y="1653"/>
                          </a:moveTo>
                          <a:lnTo>
                            <a:pt x="4325" y="13717"/>
                          </a:lnTo>
                          <a:cubicBezTo>
                            <a:pt x="7659" y="12136"/>
                            <a:pt x="11027" y="10933"/>
                            <a:pt x="14430" y="10108"/>
                          </a:cubicBezTo>
                          <a:cubicBezTo>
                            <a:pt x="17848" y="9283"/>
                            <a:pt x="21202" y="8870"/>
                            <a:pt x="24494" y="8870"/>
                          </a:cubicBezTo>
                          <a:cubicBezTo>
                            <a:pt x="33247" y="8870"/>
                            <a:pt x="39928" y="11808"/>
                            <a:pt x="44536" y="17682"/>
                          </a:cubicBezTo>
                          <a:cubicBezTo>
                            <a:pt x="49158" y="23557"/>
                            <a:pt x="51798" y="32488"/>
                            <a:pt x="52456" y="44475"/>
                          </a:cubicBezTo>
                          <a:cubicBezTo>
                            <a:pt x="49921" y="40713"/>
                            <a:pt x="46700" y="37824"/>
                            <a:pt x="42792" y="35810"/>
                          </a:cubicBezTo>
                          <a:cubicBezTo>
                            <a:pt x="38899" y="33796"/>
                            <a:pt x="34592" y="32789"/>
                            <a:pt x="29872" y="32789"/>
                          </a:cubicBezTo>
                          <a:cubicBezTo>
                            <a:pt x="20068" y="32789"/>
                            <a:pt x="12309" y="35747"/>
                            <a:pt x="6594" y="41664"/>
                          </a:cubicBezTo>
                          <a:cubicBezTo>
                            <a:pt x="880" y="47594"/>
                            <a:pt x="-1977" y="55700"/>
                            <a:pt x="-1977" y="65981"/>
                          </a:cubicBezTo>
                          <a:cubicBezTo>
                            <a:pt x="-1977" y="76024"/>
                            <a:pt x="999" y="84080"/>
                            <a:pt x="6951" y="90151"/>
                          </a:cubicBezTo>
                          <a:cubicBezTo>
                            <a:pt x="12904" y="96235"/>
                            <a:pt x="20824" y="99278"/>
                            <a:pt x="30712" y="99278"/>
                          </a:cubicBezTo>
                          <a:cubicBezTo>
                            <a:pt x="42057" y="99278"/>
                            <a:pt x="50712" y="94935"/>
                            <a:pt x="56679" y="86248"/>
                          </a:cubicBezTo>
                          <a:cubicBezTo>
                            <a:pt x="62659" y="77576"/>
                            <a:pt x="65650" y="64981"/>
                            <a:pt x="65650" y="48461"/>
                          </a:cubicBezTo>
                          <a:cubicBezTo>
                            <a:pt x="65650" y="33033"/>
                            <a:pt x="61980" y="20718"/>
                            <a:pt x="54641" y="11514"/>
                          </a:cubicBezTo>
                          <a:cubicBezTo>
                            <a:pt x="47316" y="2310"/>
                            <a:pt x="37463" y="-2292"/>
                            <a:pt x="25082" y="-2292"/>
                          </a:cubicBezTo>
                          <a:cubicBezTo>
                            <a:pt x="21748" y="-2292"/>
                            <a:pt x="18373" y="-1963"/>
                            <a:pt x="14956" y="-1306"/>
                          </a:cubicBezTo>
                          <a:cubicBezTo>
                            <a:pt x="11552" y="-648"/>
                            <a:pt x="8009" y="338"/>
                            <a:pt x="4325" y="1653"/>
                          </a:cubicBezTo>
                          <a:close/>
                          <a:moveTo>
                            <a:pt x="30712" y="43153"/>
                          </a:moveTo>
                          <a:cubicBezTo>
                            <a:pt x="36665" y="43153"/>
                            <a:pt x="41378" y="45182"/>
                            <a:pt x="44851" y="49238"/>
                          </a:cubicBezTo>
                          <a:cubicBezTo>
                            <a:pt x="48338" y="53308"/>
                            <a:pt x="50082" y="58889"/>
                            <a:pt x="50082" y="65981"/>
                          </a:cubicBezTo>
                          <a:cubicBezTo>
                            <a:pt x="50082" y="73016"/>
                            <a:pt x="48338" y="78576"/>
                            <a:pt x="44851" y="82661"/>
                          </a:cubicBezTo>
                          <a:cubicBezTo>
                            <a:pt x="41378" y="86745"/>
                            <a:pt x="36665" y="88787"/>
                            <a:pt x="30712" y="88787"/>
                          </a:cubicBezTo>
                          <a:cubicBezTo>
                            <a:pt x="24760" y="88787"/>
                            <a:pt x="20047" y="86745"/>
                            <a:pt x="16573" y="82661"/>
                          </a:cubicBezTo>
                          <a:cubicBezTo>
                            <a:pt x="13100" y="78576"/>
                            <a:pt x="11363" y="73016"/>
                            <a:pt x="11363" y="65981"/>
                          </a:cubicBezTo>
                          <a:cubicBezTo>
                            <a:pt x="11363" y="58889"/>
                            <a:pt x="13100" y="53308"/>
                            <a:pt x="16573" y="49238"/>
                          </a:cubicBezTo>
                          <a:cubicBezTo>
                            <a:pt x="20047" y="45182"/>
                            <a:pt x="24760" y="43153"/>
                            <a:pt x="30712" y="43153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5" name="Freeform: Shape 514">
                      <a:extLst>
                        <a:ext uri="{FF2B5EF4-FFF2-40B4-BE49-F238E27FC236}">
                          <a16:creationId xmlns:a16="http://schemas.microsoft.com/office/drawing/2014/main" id="{DE139000-18FE-EE0D-FB04-9B3C3E6BF553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519508" y="2244003"/>
                      <a:ext cx="67752" cy="101569"/>
                    </a:xfrm>
                    <a:custGeom>
                      <a:avLst/>
                      <a:gdLst>
                        <a:gd name="connsiteX0" fmla="*/ 31873 w 67752"/>
                        <a:gd name="connsiteY0" fmla="*/ 88787 h 101569"/>
                        <a:gd name="connsiteX1" fmla="*/ 16474 w 67752"/>
                        <a:gd name="connsiteY1" fmla="*/ 78716 h 101569"/>
                        <a:gd name="connsiteX2" fmla="*/ 11327 w 67752"/>
                        <a:gd name="connsiteY2" fmla="*/ 48461 h 101569"/>
                        <a:gd name="connsiteX3" fmla="*/ 16474 w 67752"/>
                        <a:gd name="connsiteY3" fmla="*/ 18270 h 101569"/>
                        <a:gd name="connsiteX4" fmla="*/ 31873 w 67752"/>
                        <a:gd name="connsiteY4" fmla="*/ 8199 h 101569"/>
                        <a:gd name="connsiteX5" fmla="*/ 47335 w 67752"/>
                        <a:gd name="connsiteY5" fmla="*/ 18270 h 101569"/>
                        <a:gd name="connsiteX6" fmla="*/ 52504 w 67752"/>
                        <a:gd name="connsiteY6" fmla="*/ 48461 h 101569"/>
                        <a:gd name="connsiteX7" fmla="*/ 47335 w 67752"/>
                        <a:gd name="connsiteY7" fmla="*/ 78716 h 101569"/>
                        <a:gd name="connsiteX8" fmla="*/ 31873 w 67752"/>
                        <a:gd name="connsiteY8" fmla="*/ 88787 h 101569"/>
                        <a:gd name="connsiteX9" fmla="*/ 31873 w 67752"/>
                        <a:gd name="connsiteY9" fmla="*/ 99278 h 101569"/>
                        <a:gd name="connsiteX10" fmla="*/ 57062 w 67752"/>
                        <a:gd name="connsiteY10" fmla="*/ 86248 h 101569"/>
                        <a:gd name="connsiteX11" fmla="*/ 65760 w 67752"/>
                        <a:gd name="connsiteY11" fmla="*/ 48461 h 101569"/>
                        <a:gd name="connsiteX12" fmla="*/ 57062 w 67752"/>
                        <a:gd name="connsiteY12" fmla="*/ 10717 h 101569"/>
                        <a:gd name="connsiteX13" fmla="*/ 31873 w 67752"/>
                        <a:gd name="connsiteY13" fmla="*/ -2292 h 101569"/>
                        <a:gd name="connsiteX14" fmla="*/ 6705 w 67752"/>
                        <a:gd name="connsiteY14" fmla="*/ 10717 h 101569"/>
                        <a:gd name="connsiteX15" fmla="*/ -1993 w 67752"/>
                        <a:gd name="connsiteY15" fmla="*/ 48461 h 101569"/>
                        <a:gd name="connsiteX16" fmla="*/ 6705 w 67752"/>
                        <a:gd name="connsiteY16" fmla="*/ 86248 h 101569"/>
                        <a:gd name="connsiteX17" fmla="*/ 31873 w 67752"/>
                        <a:gd name="connsiteY17" fmla="*/ 99278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73" y="88787"/>
                          </a:moveTo>
                          <a:cubicBezTo>
                            <a:pt x="25052" y="88787"/>
                            <a:pt x="19919" y="85430"/>
                            <a:pt x="16474" y="78716"/>
                          </a:cubicBezTo>
                          <a:cubicBezTo>
                            <a:pt x="13042" y="72016"/>
                            <a:pt x="11327" y="61931"/>
                            <a:pt x="11327" y="48461"/>
                          </a:cubicBezTo>
                          <a:cubicBezTo>
                            <a:pt x="11327" y="35048"/>
                            <a:pt x="13042" y="24984"/>
                            <a:pt x="16474" y="18270"/>
                          </a:cubicBezTo>
                          <a:cubicBezTo>
                            <a:pt x="19919" y="11556"/>
                            <a:pt x="25052" y="8199"/>
                            <a:pt x="31873" y="8199"/>
                          </a:cubicBezTo>
                          <a:cubicBezTo>
                            <a:pt x="38750" y="8199"/>
                            <a:pt x="43904" y="11556"/>
                            <a:pt x="47335" y="18270"/>
                          </a:cubicBezTo>
                          <a:cubicBezTo>
                            <a:pt x="50781" y="24984"/>
                            <a:pt x="52504" y="35048"/>
                            <a:pt x="52504" y="48461"/>
                          </a:cubicBezTo>
                          <a:cubicBezTo>
                            <a:pt x="52504" y="61931"/>
                            <a:pt x="50781" y="72016"/>
                            <a:pt x="47335" y="78716"/>
                          </a:cubicBezTo>
                          <a:cubicBezTo>
                            <a:pt x="43904" y="85430"/>
                            <a:pt x="38750" y="88787"/>
                            <a:pt x="31873" y="88787"/>
                          </a:cubicBezTo>
                          <a:close/>
                          <a:moveTo>
                            <a:pt x="31873" y="99278"/>
                          </a:moveTo>
                          <a:cubicBezTo>
                            <a:pt x="42868" y="99278"/>
                            <a:pt x="51264" y="94935"/>
                            <a:pt x="57062" y="86248"/>
                          </a:cubicBezTo>
                          <a:cubicBezTo>
                            <a:pt x="62861" y="77576"/>
                            <a:pt x="65760" y="64981"/>
                            <a:pt x="65760" y="48461"/>
                          </a:cubicBezTo>
                          <a:cubicBezTo>
                            <a:pt x="65760" y="31984"/>
                            <a:pt x="62861" y="19403"/>
                            <a:pt x="57062" y="10717"/>
                          </a:cubicBezTo>
                          <a:cubicBezTo>
                            <a:pt x="51264" y="2044"/>
                            <a:pt x="42868" y="-2292"/>
                            <a:pt x="31873" y="-2292"/>
                          </a:cubicBezTo>
                          <a:cubicBezTo>
                            <a:pt x="20892" y="-2292"/>
                            <a:pt x="12503" y="2044"/>
                            <a:pt x="6705" y="10717"/>
                          </a:cubicBezTo>
                          <a:cubicBezTo>
                            <a:pt x="906" y="19403"/>
                            <a:pt x="-1993" y="31984"/>
                            <a:pt x="-1993" y="48461"/>
                          </a:cubicBezTo>
                          <a:cubicBezTo>
                            <a:pt x="-1993" y="64981"/>
                            <a:pt x="906" y="77576"/>
                            <a:pt x="6705" y="86248"/>
                          </a:cubicBezTo>
                          <a:cubicBezTo>
                            <a:pt x="12503" y="94935"/>
                            <a:pt x="20892" y="99278"/>
                            <a:pt x="31873" y="99278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6" name="Freeform: Shape 515">
                      <a:extLst>
                        <a:ext uri="{FF2B5EF4-FFF2-40B4-BE49-F238E27FC236}">
                          <a16:creationId xmlns:a16="http://schemas.microsoft.com/office/drawing/2014/main" id="{0580FB6A-B9EB-136D-B642-B92E9C23D39A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605053" y="2244003"/>
                      <a:ext cx="67752" cy="101569"/>
                    </a:xfrm>
                    <a:custGeom>
                      <a:avLst/>
                      <a:gdLst>
                        <a:gd name="connsiteX0" fmla="*/ 31879 w 67752"/>
                        <a:gd name="connsiteY0" fmla="*/ 88787 h 101569"/>
                        <a:gd name="connsiteX1" fmla="*/ 16480 w 67752"/>
                        <a:gd name="connsiteY1" fmla="*/ 78716 h 101569"/>
                        <a:gd name="connsiteX2" fmla="*/ 11333 w 67752"/>
                        <a:gd name="connsiteY2" fmla="*/ 48461 h 101569"/>
                        <a:gd name="connsiteX3" fmla="*/ 16480 w 67752"/>
                        <a:gd name="connsiteY3" fmla="*/ 18270 h 101569"/>
                        <a:gd name="connsiteX4" fmla="*/ 31879 w 67752"/>
                        <a:gd name="connsiteY4" fmla="*/ 8199 h 101569"/>
                        <a:gd name="connsiteX5" fmla="*/ 47342 w 67752"/>
                        <a:gd name="connsiteY5" fmla="*/ 18270 h 101569"/>
                        <a:gd name="connsiteX6" fmla="*/ 52510 w 67752"/>
                        <a:gd name="connsiteY6" fmla="*/ 48461 h 101569"/>
                        <a:gd name="connsiteX7" fmla="*/ 47342 w 67752"/>
                        <a:gd name="connsiteY7" fmla="*/ 78716 h 101569"/>
                        <a:gd name="connsiteX8" fmla="*/ 31879 w 67752"/>
                        <a:gd name="connsiteY8" fmla="*/ 88787 h 101569"/>
                        <a:gd name="connsiteX9" fmla="*/ 31879 w 67752"/>
                        <a:gd name="connsiteY9" fmla="*/ 99278 h 101569"/>
                        <a:gd name="connsiteX10" fmla="*/ 57069 w 67752"/>
                        <a:gd name="connsiteY10" fmla="*/ 86248 h 101569"/>
                        <a:gd name="connsiteX11" fmla="*/ 65766 w 67752"/>
                        <a:gd name="connsiteY11" fmla="*/ 48461 h 101569"/>
                        <a:gd name="connsiteX12" fmla="*/ 57069 w 67752"/>
                        <a:gd name="connsiteY12" fmla="*/ 10717 h 101569"/>
                        <a:gd name="connsiteX13" fmla="*/ 31879 w 67752"/>
                        <a:gd name="connsiteY13" fmla="*/ -2292 h 101569"/>
                        <a:gd name="connsiteX14" fmla="*/ 6711 w 67752"/>
                        <a:gd name="connsiteY14" fmla="*/ 10717 h 101569"/>
                        <a:gd name="connsiteX15" fmla="*/ -1987 w 67752"/>
                        <a:gd name="connsiteY15" fmla="*/ 48461 h 101569"/>
                        <a:gd name="connsiteX16" fmla="*/ 6711 w 67752"/>
                        <a:gd name="connsiteY16" fmla="*/ 86248 h 101569"/>
                        <a:gd name="connsiteX17" fmla="*/ 31879 w 67752"/>
                        <a:gd name="connsiteY17" fmla="*/ 99278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79" y="88787"/>
                          </a:moveTo>
                          <a:cubicBezTo>
                            <a:pt x="25059" y="88787"/>
                            <a:pt x="19926" y="85430"/>
                            <a:pt x="16480" y="78716"/>
                          </a:cubicBezTo>
                          <a:cubicBezTo>
                            <a:pt x="13049" y="72016"/>
                            <a:pt x="11333" y="61931"/>
                            <a:pt x="11333" y="48461"/>
                          </a:cubicBezTo>
                          <a:cubicBezTo>
                            <a:pt x="11333" y="35048"/>
                            <a:pt x="13049" y="24984"/>
                            <a:pt x="16480" y="18270"/>
                          </a:cubicBezTo>
                          <a:cubicBezTo>
                            <a:pt x="19926" y="11556"/>
                            <a:pt x="25059" y="8199"/>
                            <a:pt x="31879" y="8199"/>
                          </a:cubicBezTo>
                          <a:cubicBezTo>
                            <a:pt x="38756" y="8199"/>
                            <a:pt x="43910" y="11556"/>
                            <a:pt x="47342" y="18270"/>
                          </a:cubicBezTo>
                          <a:cubicBezTo>
                            <a:pt x="50787" y="24984"/>
                            <a:pt x="52510" y="35048"/>
                            <a:pt x="52510" y="48461"/>
                          </a:cubicBezTo>
                          <a:cubicBezTo>
                            <a:pt x="52510" y="61931"/>
                            <a:pt x="50787" y="72016"/>
                            <a:pt x="47342" y="78716"/>
                          </a:cubicBezTo>
                          <a:cubicBezTo>
                            <a:pt x="43910" y="85430"/>
                            <a:pt x="38756" y="88787"/>
                            <a:pt x="31879" y="88787"/>
                          </a:cubicBezTo>
                          <a:close/>
                          <a:moveTo>
                            <a:pt x="31879" y="99278"/>
                          </a:moveTo>
                          <a:cubicBezTo>
                            <a:pt x="42874" y="99278"/>
                            <a:pt x="51270" y="94935"/>
                            <a:pt x="57069" y="86248"/>
                          </a:cubicBezTo>
                          <a:cubicBezTo>
                            <a:pt x="62867" y="77576"/>
                            <a:pt x="65766" y="64981"/>
                            <a:pt x="65766" y="48461"/>
                          </a:cubicBezTo>
                          <a:cubicBezTo>
                            <a:pt x="65766" y="31984"/>
                            <a:pt x="62867" y="19403"/>
                            <a:pt x="57069" y="10717"/>
                          </a:cubicBezTo>
                          <a:cubicBezTo>
                            <a:pt x="51270" y="2044"/>
                            <a:pt x="42874" y="-2292"/>
                            <a:pt x="31879" y="-2292"/>
                          </a:cubicBezTo>
                          <a:cubicBezTo>
                            <a:pt x="20899" y="-2292"/>
                            <a:pt x="12509" y="2044"/>
                            <a:pt x="6711" y="10717"/>
                          </a:cubicBezTo>
                          <a:cubicBezTo>
                            <a:pt x="913" y="19403"/>
                            <a:pt x="-1987" y="31984"/>
                            <a:pt x="-1987" y="48461"/>
                          </a:cubicBezTo>
                          <a:cubicBezTo>
                            <a:pt x="-1987" y="64981"/>
                            <a:pt x="913" y="77576"/>
                            <a:pt x="6711" y="86248"/>
                          </a:cubicBezTo>
                          <a:cubicBezTo>
                            <a:pt x="12509" y="94935"/>
                            <a:pt x="20899" y="99278"/>
                            <a:pt x="31879" y="99278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7" name="Freeform: Shape 516">
                      <a:extLst>
                        <a:ext uri="{FF2B5EF4-FFF2-40B4-BE49-F238E27FC236}">
                          <a16:creationId xmlns:a16="http://schemas.microsoft.com/office/drawing/2014/main" id="{9876CFA0-157C-FF1A-5E81-CB9C3F08232E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690597" y="2244003"/>
                      <a:ext cx="67752" cy="101569"/>
                    </a:xfrm>
                    <a:custGeom>
                      <a:avLst/>
                      <a:gdLst>
                        <a:gd name="connsiteX0" fmla="*/ 31886 w 67752"/>
                        <a:gd name="connsiteY0" fmla="*/ 88787 h 101569"/>
                        <a:gd name="connsiteX1" fmla="*/ 16486 w 67752"/>
                        <a:gd name="connsiteY1" fmla="*/ 78716 h 101569"/>
                        <a:gd name="connsiteX2" fmla="*/ 11339 w 67752"/>
                        <a:gd name="connsiteY2" fmla="*/ 48461 h 101569"/>
                        <a:gd name="connsiteX3" fmla="*/ 16486 w 67752"/>
                        <a:gd name="connsiteY3" fmla="*/ 18270 h 101569"/>
                        <a:gd name="connsiteX4" fmla="*/ 31886 w 67752"/>
                        <a:gd name="connsiteY4" fmla="*/ 8199 h 101569"/>
                        <a:gd name="connsiteX5" fmla="*/ 47348 w 67752"/>
                        <a:gd name="connsiteY5" fmla="*/ 18270 h 101569"/>
                        <a:gd name="connsiteX6" fmla="*/ 52516 w 67752"/>
                        <a:gd name="connsiteY6" fmla="*/ 48461 h 101569"/>
                        <a:gd name="connsiteX7" fmla="*/ 47348 w 67752"/>
                        <a:gd name="connsiteY7" fmla="*/ 78716 h 101569"/>
                        <a:gd name="connsiteX8" fmla="*/ 31886 w 67752"/>
                        <a:gd name="connsiteY8" fmla="*/ 88787 h 101569"/>
                        <a:gd name="connsiteX9" fmla="*/ 31886 w 67752"/>
                        <a:gd name="connsiteY9" fmla="*/ 99278 h 101569"/>
                        <a:gd name="connsiteX10" fmla="*/ 57075 w 67752"/>
                        <a:gd name="connsiteY10" fmla="*/ 86248 h 101569"/>
                        <a:gd name="connsiteX11" fmla="*/ 65773 w 67752"/>
                        <a:gd name="connsiteY11" fmla="*/ 48461 h 101569"/>
                        <a:gd name="connsiteX12" fmla="*/ 57075 w 67752"/>
                        <a:gd name="connsiteY12" fmla="*/ 10717 h 101569"/>
                        <a:gd name="connsiteX13" fmla="*/ 31886 w 67752"/>
                        <a:gd name="connsiteY13" fmla="*/ -2292 h 101569"/>
                        <a:gd name="connsiteX14" fmla="*/ 6717 w 67752"/>
                        <a:gd name="connsiteY14" fmla="*/ 10717 h 101569"/>
                        <a:gd name="connsiteX15" fmla="*/ -1980 w 67752"/>
                        <a:gd name="connsiteY15" fmla="*/ 48461 h 101569"/>
                        <a:gd name="connsiteX16" fmla="*/ 6717 w 67752"/>
                        <a:gd name="connsiteY16" fmla="*/ 86248 h 101569"/>
                        <a:gd name="connsiteX17" fmla="*/ 31886 w 67752"/>
                        <a:gd name="connsiteY17" fmla="*/ 99278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86" y="88787"/>
                          </a:moveTo>
                          <a:cubicBezTo>
                            <a:pt x="25065" y="88787"/>
                            <a:pt x="19932" y="85430"/>
                            <a:pt x="16486" y="78716"/>
                          </a:cubicBezTo>
                          <a:cubicBezTo>
                            <a:pt x="13055" y="72016"/>
                            <a:pt x="11339" y="61931"/>
                            <a:pt x="11339" y="48461"/>
                          </a:cubicBezTo>
                          <a:cubicBezTo>
                            <a:pt x="11339" y="35048"/>
                            <a:pt x="13055" y="24984"/>
                            <a:pt x="16486" y="18270"/>
                          </a:cubicBezTo>
                          <a:cubicBezTo>
                            <a:pt x="19932" y="11556"/>
                            <a:pt x="25065" y="8199"/>
                            <a:pt x="31886" y="8199"/>
                          </a:cubicBezTo>
                          <a:cubicBezTo>
                            <a:pt x="38763" y="8199"/>
                            <a:pt x="43917" y="11556"/>
                            <a:pt x="47348" y="18270"/>
                          </a:cubicBezTo>
                          <a:cubicBezTo>
                            <a:pt x="50794" y="24984"/>
                            <a:pt x="52516" y="35048"/>
                            <a:pt x="52516" y="48461"/>
                          </a:cubicBezTo>
                          <a:cubicBezTo>
                            <a:pt x="52516" y="61931"/>
                            <a:pt x="50794" y="72016"/>
                            <a:pt x="47348" y="78716"/>
                          </a:cubicBezTo>
                          <a:cubicBezTo>
                            <a:pt x="43917" y="85430"/>
                            <a:pt x="38763" y="88787"/>
                            <a:pt x="31886" y="88787"/>
                          </a:cubicBezTo>
                          <a:close/>
                          <a:moveTo>
                            <a:pt x="31886" y="99278"/>
                          </a:moveTo>
                          <a:cubicBezTo>
                            <a:pt x="42880" y="99278"/>
                            <a:pt x="51277" y="94935"/>
                            <a:pt x="57075" y="86248"/>
                          </a:cubicBezTo>
                          <a:cubicBezTo>
                            <a:pt x="62874" y="77576"/>
                            <a:pt x="65773" y="64981"/>
                            <a:pt x="65773" y="48461"/>
                          </a:cubicBezTo>
                          <a:cubicBezTo>
                            <a:pt x="65773" y="31984"/>
                            <a:pt x="62874" y="19403"/>
                            <a:pt x="57075" y="10717"/>
                          </a:cubicBezTo>
                          <a:cubicBezTo>
                            <a:pt x="51277" y="2044"/>
                            <a:pt x="42880" y="-2292"/>
                            <a:pt x="31886" y="-2292"/>
                          </a:cubicBezTo>
                          <a:cubicBezTo>
                            <a:pt x="20905" y="-2292"/>
                            <a:pt x="12516" y="2044"/>
                            <a:pt x="6717" y="10717"/>
                          </a:cubicBezTo>
                          <a:cubicBezTo>
                            <a:pt x="919" y="19403"/>
                            <a:pt x="-1980" y="31984"/>
                            <a:pt x="-1980" y="48461"/>
                          </a:cubicBezTo>
                          <a:cubicBezTo>
                            <a:pt x="-1980" y="64981"/>
                            <a:pt x="919" y="77576"/>
                            <a:pt x="6717" y="86248"/>
                          </a:cubicBezTo>
                          <a:cubicBezTo>
                            <a:pt x="12516" y="94935"/>
                            <a:pt x="20905" y="99278"/>
                            <a:pt x="31886" y="99278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18" name="Graphic 10">
                  <a:extLst>
                    <a:ext uri="{FF2B5EF4-FFF2-40B4-BE49-F238E27FC236}">
                      <a16:creationId xmlns:a16="http://schemas.microsoft.com/office/drawing/2014/main" id="{C055B936-2E3A-E7A8-41C7-D4E218B0AC27}"/>
                    </a:ext>
                  </a:extLst>
                </p:cNvPr>
                <p:cNvGrpSpPr/>
                <p:nvPr/>
              </p:nvGrpSpPr>
              <p:grpSpPr>
                <a:xfrm>
                  <a:off x="5354320" y="1886671"/>
                  <a:ext cx="507085" cy="101569"/>
                  <a:chOff x="5354320" y="1886671"/>
                  <a:chExt cx="507085" cy="101569"/>
                </a:xfrm>
                <a:solidFill>
                  <a:srgbClr val="000000"/>
                </a:solidFill>
              </p:grpSpPr>
              <p:sp>
                <p:nvSpPr>
                  <p:cNvPr id="519" name="Freeform: Shape 518">
                    <a:extLst>
                      <a:ext uri="{FF2B5EF4-FFF2-40B4-BE49-F238E27FC236}">
                        <a16:creationId xmlns:a16="http://schemas.microsoft.com/office/drawing/2014/main" id="{68A0D020-6CF0-C96D-E286-B94E4EAF2783}"/>
                      </a:ext>
                    </a:extLst>
                  </p:cNvPr>
                  <p:cNvSpPr/>
                  <p:nvPr/>
                </p:nvSpPr>
                <p:spPr>
                  <a:xfrm>
                    <a:off x="5814346" y="1935316"/>
                    <a:ext cx="47059" cy="13427"/>
                  </a:xfrm>
                  <a:custGeom>
                    <a:avLst/>
                    <a:gdLst>
                      <a:gd name="connsiteX0" fmla="*/ 47124 w 47059"/>
                      <a:gd name="connsiteY0" fmla="*/ 11 h 13427"/>
                      <a:gd name="connsiteX1" fmla="*/ 65 w 47059"/>
                      <a:gd name="connsiteY1" fmla="*/ 11 h 13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059" h="13427">
                        <a:moveTo>
                          <a:pt x="47124" y="11"/>
                        </a:moveTo>
                        <a:lnTo>
                          <a:pt x="65" y="11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520" name="Graphic 10">
                    <a:extLst>
                      <a:ext uri="{FF2B5EF4-FFF2-40B4-BE49-F238E27FC236}">
                        <a16:creationId xmlns:a16="http://schemas.microsoft.com/office/drawing/2014/main" id="{6436C814-076E-F4A3-C22A-32ECF8502401}"/>
                      </a:ext>
                    </a:extLst>
                  </p:cNvPr>
                  <p:cNvGrpSpPr/>
                  <p:nvPr/>
                </p:nvGrpSpPr>
                <p:grpSpPr>
                  <a:xfrm>
                    <a:off x="5354320" y="1886671"/>
                    <a:ext cx="404027" cy="101569"/>
                    <a:chOff x="5354320" y="1886671"/>
                    <a:chExt cx="404027" cy="101569"/>
                  </a:xfrm>
                  <a:solidFill>
                    <a:srgbClr val="000000"/>
                  </a:solidFill>
                </p:grpSpPr>
                <p:sp>
                  <p:nvSpPr>
                    <p:cNvPr id="521" name="Freeform: Shape 520">
                      <a:extLst>
                        <a:ext uri="{FF2B5EF4-FFF2-40B4-BE49-F238E27FC236}">
                          <a16:creationId xmlns:a16="http://schemas.microsoft.com/office/drawing/2014/main" id="{22983BBA-2401-C210-57FB-3397F9B2C611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354320" y="1888433"/>
                      <a:ext cx="58362" cy="97897"/>
                    </a:xfrm>
                    <a:custGeom>
                      <a:avLst/>
                      <a:gdLst>
                        <a:gd name="connsiteX0" fmla="*/ -151 w 58362"/>
                        <a:gd name="connsiteY0" fmla="*/ 8819 h 97897"/>
                        <a:gd name="connsiteX1" fmla="*/ 21509 w 58362"/>
                        <a:gd name="connsiteY1" fmla="*/ 8819 h 97897"/>
                        <a:gd name="connsiteX2" fmla="*/ 21509 w 58362"/>
                        <a:gd name="connsiteY2" fmla="*/ 83512 h 97897"/>
                        <a:gd name="connsiteX3" fmla="*/ -2063 w 58362"/>
                        <a:gd name="connsiteY3" fmla="*/ 78791 h 97897"/>
                        <a:gd name="connsiteX4" fmla="*/ -2063 w 58362"/>
                        <a:gd name="connsiteY4" fmla="*/ 90855 h 97897"/>
                        <a:gd name="connsiteX5" fmla="*/ 21383 w 58362"/>
                        <a:gd name="connsiteY5" fmla="*/ 95576 h 97897"/>
                        <a:gd name="connsiteX6" fmla="*/ 34639 w 58362"/>
                        <a:gd name="connsiteY6" fmla="*/ 95576 h 97897"/>
                        <a:gd name="connsiteX7" fmla="*/ 34639 w 58362"/>
                        <a:gd name="connsiteY7" fmla="*/ 8819 h 97897"/>
                        <a:gd name="connsiteX8" fmla="*/ 56299 w 58362"/>
                        <a:gd name="connsiteY8" fmla="*/ 8819 h 97897"/>
                        <a:gd name="connsiteX9" fmla="*/ 56299 w 58362"/>
                        <a:gd name="connsiteY9" fmla="*/ -2322 h 97897"/>
                        <a:gd name="connsiteX10" fmla="*/ -151 w 58362"/>
                        <a:gd name="connsiteY10" fmla="*/ -2322 h 97897"/>
                        <a:gd name="connsiteX11" fmla="*/ -151 w 58362"/>
                        <a:gd name="connsiteY11" fmla="*/ 8819 h 978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8362" h="97897">
                          <a:moveTo>
                            <a:pt x="-151" y="8819"/>
                          </a:moveTo>
                          <a:lnTo>
                            <a:pt x="21509" y="8819"/>
                          </a:lnTo>
                          <a:lnTo>
                            <a:pt x="21509" y="83512"/>
                          </a:lnTo>
                          <a:lnTo>
                            <a:pt x="-2063" y="78791"/>
                          </a:lnTo>
                          <a:lnTo>
                            <a:pt x="-2063" y="90855"/>
                          </a:lnTo>
                          <a:lnTo>
                            <a:pt x="21383" y="95576"/>
                          </a:lnTo>
                          <a:lnTo>
                            <a:pt x="34639" y="95576"/>
                          </a:lnTo>
                          <a:lnTo>
                            <a:pt x="34639" y="8819"/>
                          </a:lnTo>
                          <a:lnTo>
                            <a:pt x="56299" y="8819"/>
                          </a:lnTo>
                          <a:lnTo>
                            <a:pt x="56299" y="-2322"/>
                          </a:lnTo>
                          <a:lnTo>
                            <a:pt x="-151" y="-2322"/>
                          </a:lnTo>
                          <a:lnTo>
                            <a:pt x="-151" y="881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2" name="Freeform: Shape 521">
                      <a:extLst>
                        <a:ext uri="{FF2B5EF4-FFF2-40B4-BE49-F238E27FC236}">
                          <a16:creationId xmlns:a16="http://schemas.microsoft.com/office/drawing/2014/main" id="{2B89038B-70C5-B00C-DDBF-DB50CF15B40E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433961" y="1886671"/>
                      <a:ext cx="67752" cy="101569"/>
                    </a:xfrm>
                    <a:custGeom>
                      <a:avLst/>
                      <a:gdLst>
                        <a:gd name="connsiteX0" fmla="*/ 31867 w 67752"/>
                        <a:gd name="connsiteY0" fmla="*/ 88761 h 101569"/>
                        <a:gd name="connsiteX1" fmla="*/ 16467 w 67752"/>
                        <a:gd name="connsiteY1" fmla="*/ 78690 h 101569"/>
                        <a:gd name="connsiteX2" fmla="*/ 11320 w 67752"/>
                        <a:gd name="connsiteY2" fmla="*/ 48435 h 101569"/>
                        <a:gd name="connsiteX3" fmla="*/ 16467 w 67752"/>
                        <a:gd name="connsiteY3" fmla="*/ 18243 h 101569"/>
                        <a:gd name="connsiteX4" fmla="*/ 31867 w 67752"/>
                        <a:gd name="connsiteY4" fmla="*/ 8172 h 101569"/>
                        <a:gd name="connsiteX5" fmla="*/ 47329 w 67752"/>
                        <a:gd name="connsiteY5" fmla="*/ 18243 h 101569"/>
                        <a:gd name="connsiteX6" fmla="*/ 52497 w 67752"/>
                        <a:gd name="connsiteY6" fmla="*/ 48435 h 101569"/>
                        <a:gd name="connsiteX7" fmla="*/ 47329 w 67752"/>
                        <a:gd name="connsiteY7" fmla="*/ 78690 h 101569"/>
                        <a:gd name="connsiteX8" fmla="*/ 31867 w 67752"/>
                        <a:gd name="connsiteY8" fmla="*/ 88761 h 101569"/>
                        <a:gd name="connsiteX9" fmla="*/ 31867 w 67752"/>
                        <a:gd name="connsiteY9" fmla="*/ 99251 h 101569"/>
                        <a:gd name="connsiteX10" fmla="*/ 57056 w 67752"/>
                        <a:gd name="connsiteY10" fmla="*/ 86222 h 101569"/>
                        <a:gd name="connsiteX11" fmla="*/ 65754 w 67752"/>
                        <a:gd name="connsiteY11" fmla="*/ 48435 h 101569"/>
                        <a:gd name="connsiteX12" fmla="*/ 57056 w 67752"/>
                        <a:gd name="connsiteY12" fmla="*/ 10690 h 101569"/>
                        <a:gd name="connsiteX13" fmla="*/ 31867 w 67752"/>
                        <a:gd name="connsiteY13" fmla="*/ -2318 h 101569"/>
                        <a:gd name="connsiteX14" fmla="*/ 6698 w 67752"/>
                        <a:gd name="connsiteY14" fmla="*/ 10690 h 101569"/>
                        <a:gd name="connsiteX15" fmla="*/ -1999 w 67752"/>
                        <a:gd name="connsiteY15" fmla="*/ 48435 h 101569"/>
                        <a:gd name="connsiteX16" fmla="*/ 6698 w 67752"/>
                        <a:gd name="connsiteY16" fmla="*/ 86222 h 101569"/>
                        <a:gd name="connsiteX17" fmla="*/ 31867 w 67752"/>
                        <a:gd name="connsiteY17" fmla="*/ 99251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67" y="88761"/>
                          </a:moveTo>
                          <a:cubicBezTo>
                            <a:pt x="25046" y="88761"/>
                            <a:pt x="19913" y="85404"/>
                            <a:pt x="16467" y="78690"/>
                          </a:cubicBezTo>
                          <a:cubicBezTo>
                            <a:pt x="13036" y="71990"/>
                            <a:pt x="11320" y="61905"/>
                            <a:pt x="11320" y="48435"/>
                          </a:cubicBezTo>
                          <a:cubicBezTo>
                            <a:pt x="11320" y="35021"/>
                            <a:pt x="13036" y="24957"/>
                            <a:pt x="16467" y="18243"/>
                          </a:cubicBezTo>
                          <a:cubicBezTo>
                            <a:pt x="19913" y="11529"/>
                            <a:pt x="25046" y="8172"/>
                            <a:pt x="31867" y="8172"/>
                          </a:cubicBezTo>
                          <a:cubicBezTo>
                            <a:pt x="38743" y="8172"/>
                            <a:pt x="43898" y="11529"/>
                            <a:pt x="47329" y="18243"/>
                          </a:cubicBezTo>
                          <a:cubicBezTo>
                            <a:pt x="50774" y="24957"/>
                            <a:pt x="52497" y="35021"/>
                            <a:pt x="52497" y="48435"/>
                          </a:cubicBezTo>
                          <a:cubicBezTo>
                            <a:pt x="52497" y="61905"/>
                            <a:pt x="50774" y="71990"/>
                            <a:pt x="47329" y="78690"/>
                          </a:cubicBezTo>
                          <a:cubicBezTo>
                            <a:pt x="43898" y="85404"/>
                            <a:pt x="38743" y="88761"/>
                            <a:pt x="31867" y="88761"/>
                          </a:cubicBezTo>
                          <a:close/>
                          <a:moveTo>
                            <a:pt x="31867" y="99251"/>
                          </a:moveTo>
                          <a:cubicBezTo>
                            <a:pt x="42861" y="99251"/>
                            <a:pt x="51258" y="94908"/>
                            <a:pt x="57056" y="86222"/>
                          </a:cubicBezTo>
                          <a:cubicBezTo>
                            <a:pt x="62854" y="77550"/>
                            <a:pt x="65754" y="64954"/>
                            <a:pt x="65754" y="48435"/>
                          </a:cubicBezTo>
                          <a:cubicBezTo>
                            <a:pt x="65754" y="31958"/>
                            <a:pt x="62854" y="19376"/>
                            <a:pt x="57056" y="10690"/>
                          </a:cubicBezTo>
                          <a:cubicBezTo>
                            <a:pt x="51258" y="2018"/>
                            <a:pt x="42861" y="-2318"/>
                            <a:pt x="31867" y="-2318"/>
                          </a:cubicBezTo>
                          <a:cubicBezTo>
                            <a:pt x="20886" y="-2318"/>
                            <a:pt x="12497" y="2018"/>
                            <a:pt x="6698" y="10690"/>
                          </a:cubicBezTo>
                          <a:cubicBezTo>
                            <a:pt x="900" y="19376"/>
                            <a:pt x="-1999" y="31958"/>
                            <a:pt x="-1999" y="48435"/>
                          </a:cubicBezTo>
                          <a:cubicBezTo>
                            <a:pt x="-1999" y="64954"/>
                            <a:pt x="900" y="77550"/>
                            <a:pt x="6698" y="86222"/>
                          </a:cubicBezTo>
                          <a:cubicBezTo>
                            <a:pt x="12497" y="94908"/>
                            <a:pt x="20886" y="99251"/>
                            <a:pt x="31867" y="9925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3" name="Freeform: Shape 522">
                      <a:extLst>
                        <a:ext uri="{FF2B5EF4-FFF2-40B4-BE49-F238E27FC236}">
                          <a16:creationId xmlns:a16="http://schemas.microsoft.com/office/drawing/2014/main" id="{BE4DB9B3-BB55-9CBF-73BC-3BB7B99B799E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519506" y="1886671"/>
                      <a:ext cx="67752" cy="101569"/>
                    </a:xfrm>
                    <a:custGeom>
                      <a:avLst/>
                      <a:gdLst>
                        <a:gd name="connsiteX0" fmla="*/ 31873 w 67752"/>
                        <a:gd name="connsiteY0" fmla="*/ 88761 h 101569"/>
                        <a:gd name="connsiteX1" fmla="*/ 16474 w 67752"/>
                        <a:gd name="connsiteY1" fmla="*/ 78690 h 101569"/>
                        <a:gd name="connsiteX2" fmla="*/ 11327 w 67752"/>
                        <a:gd name="connsiteY2" fmla="*/ 48435 h 101569"/>
                        <a:gd name="connsiteX3" fmla="*/ 16474 w 67752"/>
                        <a:gd name="connsiteY3" fmla="*/ 18243 h 101569"/>
                        <a:gd name="connsiteX4" fmla="*/ 31873 w 67752"/>
                        <a:gd name="connsiteY4" fmla="*/ 8172 h 101569"/>
                        <a:gd name="connsiteX5" fmla="*/ 47335 w 67752"/>
                        <a:gd name="connsiteY5" fmla="*/ 18243 h 101569"/>
                        <a:gd name="connsiteX6" fmla="*/ 52504 w 67752"/>
                        <a:gd name="connsiteY6" fmla="*/ 48435 h 101569"/>
                        <a:gd name="connsiteX7" fmla="*/ 47335 w 67752"/>
                        <a:gd name="connsiteY7" fmla="*/ 78690 h 101569"/>
                        <a:gd name="connsiteX8" fmla="*/ 31873 w 67752"/>
                        <a:gd name="connsiteY8" fmla="*/ 88761 h 101569"/>
                        <a:gd name="connsiteX9" fmla="*/ 31873 w 67752"/>
                        <a:gd name="connsiteY9" fmla="*/ 99251 h 101569"/>
                        <a:gd name="connsiteX10" fmla="*/ 57062 w 67752"/>
                        <a:gd name="connsiteY10" fmla="*/ 86222 h 101569"/>
                        <a:gd name="connsiteX11" fmla="*/ 65760 w 67752"/>
                        <a:gd name="connsiteY11" fmla="*/ 48435 h 101569"/>
                        <a:gd name="connsiteX12" fmla="*/ 57062 w 67752"/>
                        <a:gd name="connsiteY12" fmla="*/ 10690 h 101569"/>
                        <a:gd name="connsiteX13" fmla="*/ 31873 w 67752"/>
                        <a:gd name="connsiteY13" fmla="*/ -2318 h 101569"/>
                        <a:gd name="connsiteX14" fmla="*/ 6705 w 67752"/>
                        <a:gd name="connsiteY14" fmla="*/ 10690 h 101569"/>
                        <a:gd name="connsiteX15" fmla="*/ -1993 w 67752"/>
                        <a:gd name="connsiteY15" fmla="*/ 48435 h 101569"/>
                        <a:gd name="connsiteX16" fmla="*/ 6705 w 67752"/>
                        <a:gd name="connsiteY16" fmla="*/ 86222 h 101569"/>
                        <a:gd name="connsiteX17" fmla="*/ 31873 w 67752"/>
                        <a:gd name="connsiteY17" fmla="*/ 99251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73" y="88761"/>
                          </a:moveTo>
                          <a:cubicBezTo>
                            <a:pt x="25052" y="88761"/>
                            <a:pt x="19919" y="85404"/>
                            <a:pt x="16474" y="78690"/>
                          </a:cubicBezTo>
                          <a:cubicBezTo>
                            <a:pt x="13042" y="71990"/>
                            <a:pt x="11327" y="61905"/>
                            <a:pt x="11327" y="48435"/>
                          </a:cubicBezTo>
                          <a:cubicBezTo>
                            <a:pt x="11327" y="35021"/>
                            <a:pt x="13042" y="24957"/>
                            <a:pt x="16474" y="18243"/>
                          </a:cubicBezTo>
                          <a:cubicBezTo>
                            <a:pt x="19919" y="11529"/>
                            <a:pt x="25052" y="8172"/>
                            <a:pt x="31873" y="8172"/>
                          </a:cubicBezTo>
                          <a:cubicBezTo>
                            <a:pt x="38750" y="8172"/>
                            <a:pt x="43904" y="11529"/>
                            <a:pt x="47335" y="18243"/>
                          </a:cubicBezTo>
                          <a:cubicBezTo>
                            <a:pt x="50781" y="24957"/>
                            <a:pt x="52504" y="35021"/>
                            <a:pt x="52504" y="48435"/>
                          </a:cubicBezTo>
                          <a:cubicBezTo>
                            <a:pt x="52504" y="61905"/>
                            <a:pt x="50781" y="71990"/>
                            <a:pt x="47335" y="78690"/>
                          </a:cubicBezTo>
                          <a:cubicBezTo>
                            <a:pt x="43904" y="85404"/>
                            <a:pt x="38750" y="88761"/>
                            <a:pt x="31873" y="88761"/>
                          </a:cubicBezTo>
                          <a:close/>
                          <a:moveTo>
                            <a:pt x="31873" y="99251"/>
                          </a:moveTo>
                          <a:cubicBezTo>
                            <a:pt x="42868" y="99251"/>
                            <a:pt x="51264" y="94908"/>
                            <a:pt x="57062" y="86222"/>
                          </a:cubicBezTo>
                          <a:cubicBezTo>
                            <a:pt x="62861" y="77550"/>
                            <a:pt x="65760" y="64954"/>
                            <a:pt x="65760" y="48435"/>
                          </a:cubicBezTo>
                          <a:cubicBezTo>
                            <a:pt x="65760" y="31958"/>
                            <a:pt x="62861" y="19376"/>
                            <a:pt x="57062" y="10690"/>
                          </a:cubicBezTo>
                          <a:cubicBezTo>
                            <a:pt x="51264" y="2018"/>
                            <a:pt x="42868" y="-2318"/>
                            <a:pt x="31873" y="-2318"/>
                          </a:cubicBezTo>
                          <a:cubicBezTo>
                            <a:pt x="20892" y="-2318"/>
                            <a:pt x="12503" y="2018"/>
                            <a:pt x="6705" y="10690"/>
                          </a:cubicBezTo>
                          <a:cubicBezTo>
                            <a:pt x="906" y="19376"/>
                            <a:pt x="-1993" y="31958"/>
                            <a:pt x="-1993" y="48435"/>
                          </a:cubicBezTo>
                          <a:cubicBezTo>
                            <a:pt x="-1993" y="64954"/>
                            <a:pt x="906" y="77550"/>
                            <a:pt x="6705" y="86222"/>
                          </a:cubicBezTo>
                          <a:cubicBezTo>
                            <a:pt x="12503" y="94908"/>
                            <a:pt x="20892" y="99251"/>
                            <a:pt x="31873" y="9925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4" name="Freeform: Shape 523">
                      <a:extLst>
                        <a:ext uri="{FF2B5EF4-FFF2-40B4-BE49-F238E27FC236}">
                          <a16:creationId xmlns:a16="http://schemas.microsoft.com/office/drawing/2014/main" id="{F2527138-8CAD-A7B1-4586-6A0FE0A51BC9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605050" y="1886671"/>
                      <a:ext cx="67752" cy="101569"/>
                    </a:xfrm>
                    <a:custGeom>
                      <a:avLst/>
                      <a:gdLst>
                        <a:gd name="connsiteX0" fmla="*/ 31879 w 67752"/>
                        <a:gd name="connsiteY0" fmla="*/ 88761 h 101569"/>
                        <a:gd name="connsiteX1" fmla="*/ 16480 w 67752"/>
                        <a:gd name="connsiteY1" fmla="*/ 78690 h 101569"/>
                        <a:gd name="connsiteX2" fmla="*/ 11333 w 67752"/>
                        <a:gd name="connsiteY2" fmla="*/ 48435 h 101569"/>
                        <a:gd name="connsiteX3" fmla="*/ 16480 w 67752"/>
                        <a:gd name="connsiteY3" fmla="*/ 18243 h 101569"/>
                        <a:gd name="connsiteX4" fmla="*/ 31879 w 67752"/>
                        <a:gd name="connsiteY4" fmla="*/ 8172 h 101569"/>
                        <a:gd name="connsiteX5" fmla="*/ 47342 w 67752"/>
                        <a:gd name="connsiteY5" fmla="*/ 18243 h 101569"/>
                        <a:gd name="connsiteX6" fmla="*/ 52510 w 67752"/>
                        <a:gd name="connsiteY6" fmla="*/ 48435 h 101569"/>
                        <a:gd name="connsiteX7" fmla="*/ 47342 w 67752"/>
                        <a:gd name="connsiteY7" fmla="*/ 78690 h 101569"/>
                        <a:gd name="connsiteX8" fmla="*/ 31879 w 67752"/>
                        <a:gd name="connsiteY8" fmla="*/ 88761 h 101569"/>
                        <a:gd name="connsiteX9" fmla="*/ 31879 w 67752"/>
                        <a:gd name="connsiteY9" fmla="*/ 99251 h 101569"/>
                        <a:gd name="connsiteX10" fmla="*/ 57069 w 67752"/>
                        <a:gd name="connsiteY10" fmla="*/ 86222 h 101569"/>
                        <a:gd name="connsiteX11" fmla="*/ 65766 w 67752"/>
                        <a:gd name="connsiteY11" fmla="*/ 48435 h 101569"/>
                        <a:gd name="connsiteX12" fmla="*/ 57069 w 67752"/>
                        <a:gd name="connsiteY12" fmla="*/ 10690 h 101569"/>
                        <a:gd name="connsiteX13" fmla="*/ 31879 w 67752"/>
                        <a:gd name="connsiteY13" fmla="*/ -2318 h 101569"/>
                        <a:gd name="connsiteX14" fmla="*/ 6711 w 67752"/>
                        <a:gd name="connsiteY14" fmla="*/ 10690 h 101569"/>
                        <a:gd name="connsiteX15" fmla="*/ -1987 w 67752"/>
                        <a:gd name="connsiteY15" fmla="*/ 48435 h 101569"/>
                        <a:gd name="connsiteX16" fmla="*/ 6711 w 67752"/>
                        <a:gd name="connsiteY16" fmla="*/ 86222 h 101569"/>
                        <a:gd name="connsiteX17" fmla="*/ 31879 w 67752"/>
                        <a:gd name="connsiteY17" fmla="*/ 99251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79" y="88761"/>
                          </a:moveTo>
                          <a:cubicBezTo>
                            <a:pt x="25059" y="88761"/>
                            <a:pt x="19926" y="85404"/>
                            <a:pt x="16480" y="78690"/>
                          </a:cubicBezTo>
                          <a:cubicBezTo>
                            <a:pt x="13049" y="71990"/>
                            <a:pt x="11333" y="61905"/>
                            <a:pt x="11333" y="48435"/>
                          </a:cubicBezTo>
                          <a:cubicBezTo>
                            <a:pt x="11333" y="35021"/>
                            <a:pt x="13049" y="24957"/>
                            <a:pt x="16480" y="18243"/>
                          </a:cubicBezTo>
                          <a:cubicBezTo>
                            <a:pt x="19926" y="11529"/>
                            <a:pt x="25059" y="8172"/>
                            <a:pt x="31879" y="8172"/>
                          </a:cubicBezTo>
                          <a:cubicBezTo>
                            <a:pt x="38756" y="8172"/>
                            <a:pt x="43910" y="11529"/>
                            <a:pt x="47342" y="18243"/>
                          </a:cubicBezTo>
                          <a:cubicBezTo>
                            <a:pt x="50787" y="24957"/>
                            <a:pt x="52510" y="35021"/>
                            <a:pt x="52510" y="48435"/>
                          </a:cubicBezTo>
                          <a:cubicBezTo>
                            <a:pt x="52510" y="61905"/>
                            <a:pt x="50787" y="71990"/>
                            <a:pt x="47342" y="78690"/>
                          </a:cubicBezTo>
                          <a:cubicBezTo>
                            <a:pt x="43910" y="85404"/>
                            <a:pt x="38756" y="88761"/>
                            <a:pt x="31879" y="88761"/>
                          </a:cubicBezTo>
                          <a:close/>
                          <a:moveTo>
                            <a:pt x="31879" y="99251"/>
                          </a:moveTo>
                          <a:cubicBezTo>
                            <a:pt x="42874" y="99251"/>
                            <a:pt x="51270" y="94908"/>
                            <a:pt x="57069" y="86222"/>
                          </a:cubicBezTo>
                          <a:cubicBezTo>
                            <a:pt x="62867" y="77550"/>
                            <a:pt x="65766" y="64954"/>
                            <a:pt x="65766" y="48435"/>
                          </a:cubicBezTo>
                          <a:cubicBezTo>
                            <a:pt x="65766" y="31958"/>
                            <a:pt x="62867" y="19376"/>
                            <a:pt x="57069" y="10690"/>
                          </a:cubicBezTo>
                          <a:cubicBezTo>
                            <a:pt x="51270" y="2018"/>
                            <a:pt x="42874" y="-2318"/>
                            <a:pt x="31879" y="-2318"/>
                          </a:cubicBezTo>
                          <a:cubicBezTo>
                            <a:pt x="20899" y="-2318"/>
                            <a:pt x="12509" y="2018"/>
                            <a:pt x="6711" y="10690"/>
                          </a:cubicBezTo>
                          <a:cubicBezTo>
                            <a:pt x="913" y="19376"/>
                            <a:pt x="-1987" y="31958"/>
                            <a:pt x="-1987" y="48435"/>
                          </a:cubicBezTo>
                          <a:cubicBezTo>
                            <a:pt x="-1987" y="64954"/>
                            <a:pt x="913" y="77550"/>
                            <a:pt x="6711" y="86222"/>
                          </a:cubicBezTo>
                          <a:cubicBezTo>
                            <a:pt x="12509" y="94908"/>
                            <a:pt x="20899" y="99251"/>
                            <a:pt x="31879" y="9925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5" name="Freeform: Shape 524">
                      <a:extLst>
                        <a:ext uri="{FF2B5EF4-FFF2-40B4-BE49-F238E27FC236}">
                          <a16:creationId xmlns:a16="http://schemas.microsoft.com/office/drawing/2014/main" id="{B5F62AF4-63A6-0642-EC5D-AA8E8BFFB22D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690595" y="1886671"/>
                      <a:ext cx="67752" cy="101569"/>
                    </a:xfrm>
                    <a:custGeom>
                      <a:avLst/>
                      <a:gdLst>
                        <a:gd name="connsiteX0" fmla="*/ 31886 w 67752"/>
                        <a:gd name="connsiteY0" fmla="*/ 88761 h 101569"/>
                        <a:gd name="connsiteX1" fmla="*/ 16486 w 67752"/>
                        <a:gd name="connsiteY1" fmla="*/ 78690 h 101569"/>
                        <a:gd name="connsiteX2" fmla="*/ 11339 w 67752"/>
                        <a:gd name="connsiteY2" fmla="*/ 48435 h 101569"/>
                        <a:gd name="connsiteX3" fmla="*/ 16486 w 67752"/>
                        <a:gd name="connsiteY3" fmla="*/ 18243 h 101569"/>
                        <a:gd name="connsiteX4" fmla="*/ 31886 w 67752"/>
                        <a:gd name="connsiteY4" fmla="*/ 8172 h 101569"/>
                        <a:gd name="connsiteX5" fmla="*/ 47348 w 67752"/>
                        <a:gd name="connsiteY5" fmla="*/ 18243 h 101569"/>
                        <a:gd name="connsiteX6" fmla="*/ 52516 w 67752"/>
                        <a:gd name="connsiteY6" fmla="*/ 48435 h 101569"/>
                        <a:gd name="connsiteX7" fmla="*/ 47348 w 67752"/>
                        <a:gd name="connsiteY7" fmla="*/ 78690 h 101569"/>
                        <a:gd name="connsiteX8" fmla="*/ 31886 w 67752"/>
                        <a:gd name="connsiteY8" fmla="*/ 88761 h 101569"/>
                        <a:gd name="connsiteX9" fmla="*/ 31886 w 67752"/>
                        <a:gd name="connsiteY9" fmla="*/ 99251 h 101569"/>
                        <a:gd name="connsiteX10" fmla="*/ 57075 w 67752"/>
                        <a:gd name="connsiteY10" fmla="*/ 86222 h 101569"/>
                        <a:gd name="connsiteX11" fmla="*/ 65773 w 67752"/>
                        <a:gd name="connsiteY11" fmla="*/ 48435 h 101569"/>
                        <a:gd name="connsiteX12" fmla="*/ 57075 w 67752"/>
                        <a:gd name="connsiteY12" fmla="*/ 10690 h 101569"/>
                        <a:gd name="connsiteX13" fmla="*/ 31886 w 67752"/>
                        <a:gd name="connsiteY13" fmla="*/ -2318 h 101569"/>
                        <a:gd name="connsiteX14" fmla="*/ 6717 w 67752"/>
                        <a:gd name="connsiteY14" fmla="*/ 10690 h 101569"/>
                        <a:gd name="connsiteX15" fmla="*/ -1980 w 67752"/>
                        <a:gd name="connsiteY15" fmla="*/ 48435 h 101569"/>
                        <a:gd name="connsiteX16" fmla="*/ 6717 w 67752"/>
                        <a:gd name="connsiteY16" fmla="*/ 86222 h 101569"/>
                        <a:gd name="connsiteX17" fmla="*/ 31886 w 67752"/>
                        <a:gd name="connsiteY17" fmla="*/ 99251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86" y="88761"/>
                          </a:moveTo>
                          <a:cubicBezTo>
                            <a:pt x="25065" y="88761"/>
                            <a:pt x="19932" y="85404"/>
                            <a:pt x="16486" y="78690"/>
                          </a:cubicBezTo>
                          <a:cubicBezTo>
                            <a:pt x="13055" y="71990"/>
                            <a:pt x="11339" y="61905"/>
                            <a:pt x="11339" y="48435"/>
                          </a:cubicBezTo>
                          <a:cubicBezTo>
                            <a:pt x="11339" y="35021"/>
                            <a:pt x="13055" y="24957"/>
                            <a:pt x="16486" y="18243"/>
                          </a:cubicBezTo>
                          <a:cubicBezTo>
                            <a:pt x="19932" y="11529"/>
                            <a:pt x="25065" y="8172"/>
                            <a:pt x="31886" y="8172"/>
                          </a:cubicBezTo>
                          <a:cubicBezTo>
                            <a:pt x="38763" y="8172"/>
                            <a:pt x="43917" y="11529"/>
                            <a:pt x="47348" y="18243"/>
                          </a:cubicBezTo>
                          <a:cubicBezTo>
                            <a:pt x="50794" y="24957"/>
                            <a:pt x="52516" y="35021"/>
                            <a:pt x="52516" y="48435"/>
                          </a:cubicBezTo>
                          <a:cubicBezTo>
                            <a:pt x="52516" y="61905"/>
                            <a:pt x="50794" y="71990"/>
                            <a:pt x="47348" y="78690"/>
                          </a:cubicBezTo>
                          <a:cubicBezTo>
                            <a:pt x="43917" y="85404"/>
                            <a:pt x="38763" y="88761"/>
                            <a:pt x="31886" y="88761"/>
                          </a:cubicBezTo>
                          <a:close/>
                          <a:moveTo>
                            <a:pt x="31886" y="99251"/>
                          </a:moveTo>
                          <a:cubicBezTo>
                            <a:pt x="42880" y="99251"/>
                            <a:pt x="51277" y="94908"/>
                            <a:pt x="57075" y="86222"/>
                          </a:cubicBezTo>
                          <a:cubicBezTo>
                            <a:pt x="62874" y="77550"/>
                            <a:pt x="65773" y="64954"/>
                            <a:pt x="65773" y="48435"/>
                          </a:cubicBezTo>
                          <a:cubicBezTo>
                            <a:pt x="65773" y="31958"/>
                            <a:pt x="62874" y="19376"/>
                            <a:pt x="57075" y="10690"/>
                          </a:cubicBezTo>
                          <a:cubicBezTo>
                            <a:pt x="51277" y="2018"/>
                            <a:pt x="42880" y="-2318"/>
                            <a:pt x="31886" y="-2318"/>
                          </a:cubicBezTo>
                          <a:cubicBezTo>
                            <a:pt x="20905" y="-2318"/>
                            <a:pt x="12516" y="2018"/>
                            <a:pt x="6717" y="10690"/>
                          </a:cubicBezTo>
                          <a:cubicBezTo>
                            <a:pt x="919" y="19376"/>
                            <a:pt x="-1980" y="31958"/>
                            <a:pt x="-1980" y="48435"/>
                          </a:cubicBezTo>
                          <a:cubicBezTo>
                            <a:pt x="-1980" y="64954"/>
                            <a:pt x="919" y="77550"/>
                            <a:pt x="6717" y="86222"/>
                          </a:cubicBezTo>
                          <a:cubicBezTo>
                            <a:pt x="12516" y="94908"/>
                            <a:pt x="20905" y="99251"/>
                            <a:pt x="31886" y="9925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26" name="Graphic 10">
                  <a:extLst>
                    <a:ext uri="{FF2B5EF4-FFF2-40B4-BE49-F238E27FC236}">
                      <a16:creationId xmlns:a16="http://schemas.microsoft.com/office/drawing/2014/main" id="{C07B8B90-71CF-3A0C-E4C0-E0E3B9C79E58}"/>
                    </a:ext>
                  </a:extLst>
                </p:cNvPr>
                <p:cNvGrpSpPr/>
                <p:nvPr/>
              </p:nvGrpSpPr>
              <p:grpSpPr>
                <a:xfrm>
                  <a:off x="5090578" y="2752857"/>
                  <a:ext cx="195191" cy="1956153"/>
                  <a:chOff x="5090578" y="2752857"/>
                  <a:chExt cx="195191" cy="1956153"/>
                </a:xfrm>
                <a:solidFill>
                  <a:srgbClr val="000000"/>
                </a:solidFill>
              </p:grpSpPr>
              <p:sp>
                <p:nvSpPr>
                  <p:cNvPr id="527" name="Freeform: Shape 526">
                    <a:extLst>
                      <a:ext uri="{FF2B5EF4-FFF2-40B4-BE49-F238E27FC236}">
                        <a16:creationId xmlns:a16="http://schemas.microsoft.com/office/drawing/2014/main" id="{C135466E-3C48-6CDB-E0C1-65132BB4E2C2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5108115" y="4573479"/>
                    <a:ext cx="124381" cy="146846"/>
                  </a:xfrm>
                  <a:custGeom>
                    <a:avLst/>
                    <a:gdLst>
                      <a:gd name="connsiteX0" fmla="*/ -1941 w 124381"/>
                      <a:gd name="connsiteY0" fmla="*/ 144726 h 146846"/>
                      <a:gd name="connsiteX1" fmla="*/ 122440 w 124381"/>
                      <a:gd name="connsiteY1" fmla="*/ 144726 h 146846"/>
                      <a:gd name="connsiteX2" fmla="*/ 122440 w 124381"/>
                      <a:gd name="connsiteY2" fmla="*/ 127984 h 146846"/>
                      <a:gd name="connsiteX3" fmla="*/ 70255 w 124381"/>
                      <a:gd name="connsiteY3" fmla="*/ 127984 h 146846"/>
                      <a:gd name="connsiteX4" fmla="*/ 70255 w 124381"/>
                      <a:gd name="connsiteY4" fmla="*/ -2120 h 146846"/>
                      <a:gd name="connsiteX5" fmla="*/ 50276 w 124381"/>
                      <a:gd name="connsiteY5" fmla="*/ -2120 h 146846"/>
                      <a:gd name="connsiteX6" fmla="*/ 50276 w 124381"/>
                      <a:gd name="connsiteY6" fmla="*/ 127984 h 146846"/>
                      <a:gd name="connsiteX7" fmla="*/ -1941 w 124381"/>
                      <a:gd name="connsiteY7" fmla="*/ 127984 h 146846"/>
                      <a:gd name="connsiteX8" fmla="*/ -1941 w 124381"/>
                      <a:gd name="connsiteY8" fmla="*/ 144726 h 146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381" h="146846">
                        <a:moveTo>
                          <a:pt x="-1941" y="144726"/>
                        </a:moveTo>
                        <a:lnTo>
                          <a:pt x="122440" y="144726"/>
                        </a:lnTo>
                        <a:lnTo>
                          <a:pt x="122440" y="127984"/>
                        </a:lnTo>
                        <a:lnTo>
                          <a:pt x="70255" y="127984"/>
                        </a:lnTo>
                        <a:lnTo>
                          <a:pt x="70255" y="-2120"/>
                        </a:lnTo>
                        <a:lnTo>
                          <a:pt x="50276" y="-2120"/>
                        </a:lnTo>
                        <a:lnTo>
                          <a:pt x="50276" y="127984"/>
                        </a:lnTo>
                        <a:lnTo>
                          <a:pt x="-1941" y="127984"/>
                        </a:lnTo>
                        <a:lnTo>
                          <a:pt x="-1941" y="14472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8" name="Freeform: Shape 527">
                    <a:extLst>
                      <a:ext uri="{FF2B5EF4-FFF2-40B4-BE49-F238E27FC236}">
                        <a16:creationId xmlns:a16="http://schemas.microsoft.com/office/drawing/2014/main" id="{84B02EB6-256A-4D86-4A77-180E6CDC298C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5138163" y="4500122"/>
                    <a:ext cx="101251" cy="115658"/>
                  </a:xfrm>
                  <a:custGeom>
                    <a:avLst/>
                    <a:gdLst>
                      <a:gd name="connsiteX0" fmla="*/ 48665 w 101251"/>
                      <a:gd name="connsiteY0" fmla="*/ 98791 h 115658"/>
                      <a:gd name="connsiteX1" fmla="*/ 25629 w 101251"/>
                      <a:gd name="connsiteY1" fmla="*/ 87430 h 115658"/>
                      <a:gd name="connsiteX2" fmla="*/ 17152 w 101251"/>
                      <a:gd name="connsiteY2" fmla="*/ 56305 h 115658"/>
                      <a:gd name="connsiteX3" fmla="*/ 25566 w 101251"/>
                      <a:gd name="connsiteY3" fmla="*/ 25179 h 115658"/>
                      <a:gd name="connsiteX4" fmla="*/ 48665 w 101251"/>
                      <a:gd name="connsiteY4" fmla="*/ 13818 h 115658"/>
                      <a:gd name="connsiteX5" fmla="*/ 71606 w 101251"/>
                      <a:gd name="connsiteY5" fmla="*/ 25211 h 115658"/>
                      <a:gd name="connsiteX6" fmla="*/ 80083 w 101251"/>
                      <a:gd name="connsiteY6" fmla="*/ 56305 h 115658"/>
                      <a:gd name="connsiteX7" fmla="*/ 71606 w 101251"/>
                      <a:gd name="connsiteY7" fmla="*/ 87336 h 115658"/>
                      <a:gd name="connsiteX8" fmla="*/ 48665 w 101251"/>
                      <a:gd name="connsiteY8" fmla="*/ 98791 h 115658"/>
                      <a:gd name="connsiteX9" fmla="*/ 48665 w 101251"/>
                      <a:gd name="connsiteY9" fmla="*/ 114118 h 115658"/>
                      <a:gd name="connsiteX10" fmla="*/ 85787 w 101251"/>
                      <a:gd name="connsiteY10" fmla="*/ 98760 h 115658"/>
                      <a:gd name="connsiteX11" fmla="*/ 99306 w 101251"/>
                      <a:gd name="connsiteY11" fmla="*/ 56305 h 115658"/>
                      <a:gd name="connsiteX12" fmla="*/ 85787 w 101251"/>
                      <a:gd name="connsiteY12" fmla="*/ 13849 h 115658"/>
                      <a:gd name="connsiteX13" fmla="*/ 48665 w 101251"/>
                      <a:gd name="connsiteY13" fmla="*/ -1540 h 115658"/>
                      <a:gd name="connsiteX14" fmla="*/ 11480 w 101251"/>
                      <a:gd name="connsiteY14" fmla="*/ 13849 h 115658"/>
                      <a:gd name="connsiteX15" fmla="*/ -1945 w 101251"/>
                      <a:gd name="connsiteY15" fmla="*/ 56305 h 115658"/>
                      <a:gd name="connsiteX16" fmla="*/ 11480 w 101251"/>
                      <a:gd name="connsiteY16" fmla="*/ 98760 h 115658"/>
                      <a:gd name="connsiteX17" fmla="*/ 48665 w 101251"/>
                      <a:gd name="connsiteY17" fmla="*/ 114118 h 1156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01251" h="115658">
                        <a:moveTo>
                          <a:pt x="48665" y="98791"/>
                        </a:moveTo>
                        <a:cubicBezTo>
                          <a:pt x="38959" y="98791"/>
                          <a:pt x="31280" y="95004"/>
                          <a:pt x="25629" y="87430"/>
                        </a:cubicBezTo>
                        <a:cubicBezTo>
                          <a:pt x="19978" y="79856"/>
                          <a:pt x="17152" y="69481"/>
                          <a:pt x="17152" y="56305"/>
                        </a:cubicBezTo>
                        <a:cubicBezTo>
                          <a:pt x="17152" y="43128"/>
                          <a:pt x="19957" y="32753"/>
                          <a:pt x="25566" y="25179"/>
                        </a:cubicBezTo>
                        <a:cubicBezTo>
                          <a:pt x="31196" y="17605"/>
                          <a:pt x="38896" y="13818"/>
                          <a:pt x="48665" y="13818"/>
                        </a:cubicBezTo>
                        <a:cubicBezTo>
                          <a:pt x="58329" y="13818"/>
                          <a:pt x="65976" y="17616"/>
                          <a:pt x="71606" y="25211"/>
                        </a:cubicBezTo>
                        <a:cubicBezTo>
                          <a:pt x="77258" y="32827"/>
                          <a:pt x="80083" y="43191"/>
                          <a:pt x="80083" y="56305"/>
                        </a:cubicBezTo>
                        <a:cubicBezTo>
                          <a:pt x="80083" y="69355"/>
                          <a:pt x="77258" y="79698"/>
                          <a:pt x="71606" y="87336"/>
                        </a:cubicBezTo>
                        <a:cubicBezTo>
                          <a:pt x="65976" y="94973"/>
                          <a:pt x="58329" y="98791"/>
                          <a:pt x="48665" y="98791"/>
                        </a:cubicBezTo>
                        <a:close/>
                        <a:moveTo>
                          <a:pt x="48665" y="114118"/>
                        </a:moveTo>
                        <a:cubicBezTo>
                          <a:pt x="64421" y="114118"/>
                          <a:pt x="76796" y="108998"/>
                          <a:pt x="85787" y="98760"/>
                        </a:cubicBezTo>
                        <a:cubicBezTo>
                          <a:pt x="94800" y="88542"/>
                          <a:pt x="99306" y="74390"/>
                          <a:pt x="99306" y="56305"/>
                        </a:cubicBezTo>
                        <a:cubicBezTo>
                          <a:pt x="99306" y="38282"/>
                          <a:pt x="94800" y="24130"/>
                          <a:pt x="85787" y="13849"/>
                        </a:cubicBezTo>
                        <a:cubicBezTo>
                          <a:pt x="76796" y="3590"/>
                          <a:pt x="64421" y="-1540"/>
                          <a:pt x="48665" y="-1540"/>
                        </a:cubicBezTo>
                        <a:cubicBezTo>
                          <a:pt x="32845" y="-1540"/>
                          <a:pt x="20450" y="3590"/>
                          <a:pt x="11480" y="13849"/>
                        </a:cubicBezTo>
                        <a:cubicBezTo>
                          <a:pt x="2530" y="24130"/>
                          <a:pt x="-1945" y="38282"/>
                          <a:pt x="-1945" y="56305"/>
                        </a:cubicBezTo>
                        <a:cubicBezTo>
                          <a:pt x="-1945" y="74390"/>
                          <a:pt x="2530" y="88542"/>
                          <a:pt x="11480" y="98760"/>
                        </a:cubicBezTo>
                        <a:cubicBezTo>
                          <a:pt x="20450" y="108998"/>
                          <a:pt x="32845" y="114118"/>
                          <a:pt x="48665" y="11411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3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9" name="Freeform: Shape 528">
                    <a:extLst>
                      <a:ext uri="{FF2B5EF4-FFF2-40B4-BE49-F238E27FC236}">
                        <a16:creationId xmlns:a16="http://schemas.microsoft.com/office/drawing/2014/main" id="{5C2031F3-3E04-5195-907D-CEC710309E10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5138604" y="4385891"/>
                    <a:ext cx="68824" cy="141433"/>
                  </a:xfrm>
                  <a:custGeom>
                    <a:avLst/>
                    <a:gdLst>
                      <a:gd name="connsiteX0" fmla="*/ 30262 w 68824"/>
                      <a:gd name="connsiteY0" fmla="*/ 139385 h 141433"/>
                      <a:gd name="connsiteX1" fmla="*/ 30262 w 68824"/>
                      <a:gd name="connsiteY1" fmla="*/ 108102 h 141433"/>
                      <a:gd name="connsiteX2" fmla="*/ 67574 w 68824"/>
                      <a:gd name="connsiteY2" fmla="*/ 108102 h 141433"/>
                      <a:gd name="connsiteX3" fmla="*/ 67574 w 68824"/>
                      <a:gd name="connsiteY3" fmla="*/ 94035 h 141433"/>
                      <a:gd name="connsiteX4" fmla="*/ 30262 w 68824"/>
                      <a:gd name="connsiteY4" fmla="*/ 94035 h 141433"/>
                      <a:gd name="connsiteX5" fmla="*/ 30262 w 68824"/>
                      <a:gd name="connsiteY5" fmla="*/ 34239 h 141433"/>
                      <a:gd name="connsiteX6" fmla="*/ 33949 w 68824"/>
                      <a:gd name="connsiteY6" fmla="*/ 16929 h 141433"/>
                      <a:gd name="connsiteX7" fmla="*/ 48981 w 68824"/>
                      <a:gd name="connsiteY7" fmla="*/ 13090 h 141433"/>
                      <a:gd name="connsiteX8" fmla="*/ 67574 w 68824"/>
                      <a:gd name="connsiteY8" fmla="*/ 13090 h 141433"/>
                      <a:gd name="connsiteX9" fmla="*/ 67574 w 68824"/>
                      <a:gd name="connsiteY9" fmla="*/ -2048 h 141433"/>
                      <a:gd name="connsiteX10" fmla="*/ 48981 w 68824"/>
                      <a:gd name="connsiteY10" fmla="*/ -2048 h 141433"/>
                      <a:gd name="connsiteX11" fmla="*/ 20021 w 68824"/>
                      <a:gd name="connsiteY11" fmla="*/ 5757 h 141433"/>
                      <a:gd name="connsiteX12" fmla="*/ 12048 w 68824"/>
                      <a:gd name="connsiteY12" fmla="*/ 34239 h 141433"/>
                      <a:gd name="connsiteX13" fmla="*/ 12048 w 68824"/>
                      <a:gd name="connsiteY13" fmla="*/ 94035 h 141433"/>
                      <a:gd name="connsiteX14" fmla="*/ -1251 w 68824"/>
                      <a:gd name="connsiteY14" fmla="*/ 94035 h 141433"/>
                      <a:gd name="connsiteX15" fmla="*/ -1251 w 68824"/>
                      <a:gd name="connsiteY15" fmla="*/ 108102 h 141433"/>
                      <a:gd name="connsiteX16" fmla="*/ 12048 w 68824"/>
                      <a:gd name="connsiteY16" fmla="*/ 108102 h 141433"/>
                      <a:gd name="connsiteX17" fmla="*/ 12048 w 68824"/>
                      <a:gd name="connsiteY17" fmla="*/ 139385 h 141433"/>
                      <a:gd name="connsiteX18" fmla="*/ 30262 w 68824"/>
                      <a:gd name="connsiteY18" fmla="*/ 139385 h 141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68824" h="141433">
                        <a:moveTo>
                          <a:pt x="30262" y="139385"/>
                        </a:moveTo>
                        <a:lnTo>
                          <a:pt x="30262" y="108102"/>
                        </a:lnTo>
                        <a:lnTo>
                          <a:pt x="67574" y="108102"/>
                        </a:lnTo>
                        <a:lnTo>
                          <a:pt x="67574" y="94035"/>
                        </a:lnTo>
                        <a:lnTo>
                          <a:pt x="30262" y="94035"/>
                        </a:lnTo>
                        <a:lnTo>
                          <a:pt x="30262" y="34239"/>
                        </a:lnTo>
                        <a:cubicBezTo>
                          <a:pt x="30262" y="25259"/>
                          <a:pt x="31491" y="19489"/>
                          <a:pt x="33949" y="16929"/>
                        </a:cubicBezTo>
                        <a:cubicBezTo>
                          <a:pt x="36407" y="14369"/>
                          <a:pt x="41418" y="13090"/>
                          <a:pt x="48981" y="13090"/>
                        </a:cubicBezTo>
                        <a:lnTo>
                          <a:pt x="67574" y="13090"/>
                        </a:lnTo>
                        <a:lnTo>
                          <a:pt x="67574" y="-2048"/>
                        </a:lnTo>
                        <a:lnTo>
                          <a:pt x="48981" y="-2048"/>
                        </a:lnTo>
                        <a:cubicBezTo>
                          <a:pt x="34989" y="-2048"/>
                          <a:pt x="25336" y="553"/>
                          <a:pt x="20021" y="5757"/>
                        </a:cubicBezTo>
                        <a:cubicBezTo>
                          <a:pt x="14705" y="10981"/>
                          <a:pt x="12048" y="20475"/>
                          <a:pt x="12048" y="34239"/>
                        </a:cubicBezTo>
                        <a:lnTo>
                          <a:pt x="12048" y="94035"/>
                        </a:lnTo>
                        <a:lnTo>
                          <a:pt x="-1251" y="94035"/>
                        </a:lnTo>
                        <a:lnTo>
                          <a:pt x="-1251" y="108102"/>
                        </a:lnTo>
                        <a:lnTo>
                          <a:pt x="12048" y="108102"/>
                        </a:lnTo>
                        <a:lnTo>
                          <a:pt x="12048" y="139385"/>
                        </a:lnTo>
                        <a:lnTo>
                          <a:pt x="30262" y="13938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0" name="Freeform: Shape 529">
                    <a:extLst>
                      <a:ext uri="{FF2B5EF4-FFF2-40B4-BE49-F238E27FC236}">
                        <a16:creationId xmlns:a16="http://schemas.microsoft.com/office/drawing/2014/main" id="{CF87C633-43CD-6F83-4FDA-121453F1EABD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5142196" y="4300969"/>
                    <a:ext cx="93183" cy="115658"/>
                  </a:xfrm>
                  <a:custGeom>
                    <a:avLst/>
                    <a:gdLst>
                      <a:gd name="connsiteX0" fmla="*/ 55190 w 93183"/>
                      <a:gd name="connsiteY0" fmla="*/ 56667 h 115658"/>
                      <a:gd name="connsiteX1" fmla="*/ 24749 w 93183"/>
                      <a:gd name="connsiteY1" fmla="*/ 51663 h 115658"/>
                      <a:gd name="connsiteX2" fmla="*/ 16272 w 93183"/>
                      <a:gd name="connsiteY2" fmla="*/ 34543 h 115658"/>
                      <a:gd name="connsiteX3" fmla="*/ 22638 w 93183"/>
                      <a:gd name="connsiteY3" fmla="*/ 19248 h 115658"/>
                      <a:gd name="connsiteX4" fmla="*/ 39907 w 93183"/>
                      <a:gd name="connsiteY4" fmla="*/ 13614 h 115658"/>
                      <a:gd name="connsiteX5" fmla="*/ 64109 w 93183"/>
                      <a:gd name="connsiteY5" fmla="*/ 24283 h 115658"/>
                      <a:gd name="connsiteX6" fmla="*/ 73216 w 93183"/>
                      <a:gd name="connsiteY6" fmla="*/ 52639 h 115658"/>
                      <a:gd name="connsiteX7" fmla="*/ 73216 w 93183"/>
                      <a:gd name="connsiteY7" fmla="*/ 56667 h 115658"/>
                      <a:gd name="connsiteX8" fmla="*/ 55190 w 93183"/>
                      <a:gd name="connsiteY8" fmla="*/ 56667 h 115658"/>
                      <a:gd name="connsiteX9" fmla="*/ 91336 w 93183"/>
                      <a:gd name="connsiteY9" fmla="*/ 64158 h 115658"/>
                      <a:gd name="connsiteX10" fmla="*/ 91336 w 93183"/>
                      <a:gd name="connsiteY10" fmla="*/ 1309 h 115658"/>
                      <a:gd name="connsiteX11" fmla="*/ 73216 w 93183"/>
                      <a:gd name="connsiteY11" fmla="*/ 1309 h 115658"/>
                      <a:gd name="connsiteX12" fmla="*/ 73216 w 93183"/>
                      <a:gd name="connsiteY12" fmla="*/ 18020 h 115658"/>
                      <a:gd name="connsiteX13" fmla="*/ 57743 w 93183"/>
                      <a:gd name="connsiteY13" fmla="*/ 3229 h 115658"/>
                      <a:gd name="connsiteX14" fmla="*/ 35085 w 93183"/>
                      <a:gd name="connsiteY14" fmla="*/ -1555 h 115658"/>
                      <a:gd name="connsiteX15" fmla="*/ 8142 w 93183"/>
                      <a:gd name="connsiteY15" fmla="*/ 7949 h 115658"/>
                      <a:gd name="connsiteX16" fmla="*/ -1848 w 93183"/>
                      <a:gd name="connsiteY16" fmla="*/ 33378 h 115658"/>
                      <a:gd name="connsiteX17" fmla="*/ 10600 w 93183"/>
                      <a:gd name="connsiteY17" fmla="*/ 61388 h 115658"/>
                      <a:gd name="connsiteX18" fmla="*/ 47785 w 93183"/>
                      <a:gd name="connsiteY18" fmla="*/ 70830 h 115658"/>
                      <a:gd name="connsiteX19" fmla="*/ 73216 w 93183"/>
                      <a:gd name="connsiteY19" fmla="*/ 70830 h 115658"/>
                      <a:gd name="connsiteX20" fmla="*/ 73216 w 93183"/>
                      <a:gd name="connsiteY20" fmla="*/ 72624 h 115658"/>
                      <a:gd name="connsiteX21" fmla="*/ 64991 w 93183"/>
                      <a:gd name="connsiteY21" fmla="*/ 91947 h 115658"/>
                      <a:gd name="connsiteX22" fmla="*/ 41892 w 93183"/>
                      <a:gd name="connsiteY22" fmla="*/ 98776 h 115658"/>
                      <a:gd name="connsiteX23" fmla="*/ 23457 w 93183"/>
                      <a:gd name="connsiteY23" fmla="*/ 96511 h 115658"/>
                      <a:gd name="connsiteX24" fmla="*/ 6251 w 93183"/>
                      <a:gd name="connsiteY24" fmla="*/ 89713 h 115658"/>
                      <a:gd name="connsiteX25" fmla="*/ 6251 w 93183"/>
                      <a:gd name="connsiteY25" fmla="*/ 106456 h 115658"/>
                      <a:gd name="connsiteX26" fmla="*/ 25537 w 93183"/>
                      <a:gd name="connsiteY26" fmla="*/ 112183 h 115658"/>
                      <a:gd name="connsiteX27" fmla="*/ 43751 w 93183"/>
                      <a:gd name="connsiteY27" fmla="*/ 114103 h 115658"/>
                      <a:gd name="connsiteX28" fmla="*/ 79519 w 93183"/>
                      <a:gd name="connsiteY28" fmla="*/ 101703 h 115658"/>
                      <a:gd name="connsiteX29" fmla="*/ 91336 w 93183"/>
                      <a:gd name="connsiteY29" fmla="*/ 64158 h 1156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93183" h="115658">
                        <a:moveTo>
                          <a:pt x="55190" y="56667"/>
                        </a:moveTo>
                        <a:cubicBezTo>
                          <a:pt x="40547" y="56667"/>
                          <a:pt x="30400" y="54999"/>
                          <a:pt x="24749" y="51663"/>
                        </a:cubicBezTo>
                        <a:cubicBezTo>
                          <a:pt x="19098" y="48327"/>
                          <a:pt x="16272" y="42621"/>
                          <a:pt x="16272" y="34543"/>
                        </a:cubicBezTo>
                        <a:cubicBezTo>
                          <a:pt x="16272" y="28123"/>
                          <a:pt x="18394" y="23024"/>
                          <a:pt x="22638" y="19248"/>
                        </a:cubicBezTo>
                        <a:cubicBezTo>
                          <a:pt x="26881" y="15492"/>
                          <a:pt x="32638" y="13614"/>
                          <a:pt x="39907" y="13614"/>
                        </a:cubicBezTo>
                        <a:cubicBezTo>
                          <a:pt x="49970" y="13614"/>
                          <a:pt x="58037" y="17171"/>
                          <a:pt x="64109" y="24283"/>
                        </a:cubicBezTo>
                        <a:cubicBezTo>
                          <a:pt x="70180" y="31396"/>
                          <a:pt x="73216" y="40848"/>
                          <a:pt x="73216" y="52639"/>
                        </a:cubicBezTo>
                        <a:lnTo>
                          <a:pt x="73216" y="56667"/>
                        </a:lnTo>
                        <a:lnTo>
                          <a:pt x="55190" y="56667"/>
                        </a:lnTo>
                        <a:close/>
                        <a:moveTo>
                          <a:pt x="91336" y="64158"/>
                        </a:moveTo>
                        <a:lnTo>
                          <a:pt x="91336" y="1309"/>
                        </a:lnTo>
                        <a:lnTo>
                          <a:pt x="73216" y="1309"/>
                        </a:lnTo>
                        <a:lnTo>
                          <a:pt x="73216" y="18020"/>
                        </a:lnTo>
                        <a:cubicBezTo>
                          <a:pt x="69077" y="11348"/>
                          <a:pt x="63920" y="6418"/>
                          <a:pt x="57743" y="3229"/>
                        </a:cubicBezTo>
                        <a:cubicBezTo>
                          <a:pt x="51566" y="40"/>
                          <a:pt x="44014" y="-1555"/>
                          <a:pt x="35085" y="-1555"/>
                        </a:cubicBezTo>
                        <a:cubicBezTo>
                          <a:pt x="23804" y="-1555"/>
                          <a:pt x="14822" y="1613"/>
                          <a:pt x="8142" y="7949"/>
                        </a:cubicBezTo>
                        <a:cubicBezTo>
                          <a:pt x="1482" y="14286"/>
                          <a:pt x="-1848" y="22762"/>
                          <a:pt x="-1848" y="33378"/>
                        </a:cubicBezTo>
                        <a:cubicBezTo>
                          <a:pt x="-1848" y="45757"/>
                          <a:pt x="2301" y="55094"/>
                          <a:pt x="10600" y="61388"/>
                        </a:cubicBezTo>
                        <a:cubicBezTo>
                          <a:pt x="18919" y="67683"/>
                          <a:pt x="31314" y="70830"/>
                          <a:pt x="47785" y="70830"/>
                        </a:cubicBezTo>
                        <a:lnTo>
                          <a:pt x="73216" y="70830"/>
                        </a:lnTo>
                        <a:lnTo>
                          <a:pt x="73216" y="72624"/>
                        </a:lnTo>
                        <a:cubicBezTo>
                          <a:pt x="73216" y="80953"/>
                          <a:pt x="70474" y="87394"/>
                          <a:pt x="64991" y="91947"/>
                        </a:cubicBezTo>
                        <a:cubicBezTo>
                          <a:pt x="59508" y="96500"/>
                          <a:pt x="51808" y="98776"/>
                          <a:pt x="41892" y="98776"/>
                        </a:cubicBezTo>
                        <a:cubicBezTo>
                          <a:pt x="35589" y="98776"/>
                          <a:pt x="29444" y="98021"/>
                          <a:pt x="23457" y="96511"/>
                        </a:cubicBezTo>
                        <a:cubicBezTo>
                          <a:pt x="17490" y="95000"/>
                          <a:pt x="11755" y="92734"/>
                          <a:pt x="6251" y="89713"/>
                        </a:cubicBezTo>
                        <a:lnTo>
                          <a:pt x="6251" y="106456"/>
                        </a:lnTo>
                        <a:cubicBezTo>
                          <a:pt x="12869" y="109015"/>
                          <a:pt x="19297" y="110925"/>
                          <a:pt x="25537" y="112183"/>
                        </a:cubicBezTo>
                        <a:cubicBezTo>
                          <a:pt x="31776" y="113463"/>
                          <a:pt x="37848" y="114103"/>
                          <a:pt x="43751" y="114103"/>
                        </a:cubicBezTo>
                        <a:cubicBezTo>
                          <a:pt x="59718" y="114103"/>
                          <a:pt x="71640" y="109970"/>
                          <a:pt x="79519" y="101703"/>
                        </a:cubicBezTo>
                        <a:cubicBezTo>
                          <a:pt x="87397" y="93458"/>
                          <a:pt x="91336" y="80942"/>
                          <a:pt x="91336" y="6415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3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1" name="Freeform: Shape 530">
                    <a:extLst>
                      <a:ext uri="{FF2B5EF4-FFF2-40B4-BE49-F238E27FC236}">
                        <a16:creationId xmlns:a16="http://schemas.microsoft.com/office/drawing/2014/main" id="{2EF5260F-B698-7F06-0A03-21E19C5E17FB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5158142" y="4189438"/>
                    <a:ext cx="18119" cy="153046"/>
                  </a:xfrm>
                  <a:custGeom>
                    <a:avLst/>
                    <a:gdLst>
                      <a:gd name="connsiteX0" fmla="*/ -878 w 18119"/>
                      <a:gd name="connsiteY0" fmla="*/ 150800 h 153046"/>
                      <a:gd name="connsiteX1" fmla="*/ 17242 w 18119"/>
                      <a:gd name="connsiteY1" fmla="*/ 150800 h 153046"/>
                      <a:gd name="connsiteX2" fmla="*/ 17242 w 18119"/>
                      <a:gd name="connsiteY2" fmla="*/ -2247 h 153046"/>
                      <a:gd name="connsiteX3" fmla="*/ -878 w 18119"/>
                      <a:gd name="connsiteY3" fmla="*/ -2247 h 153046"/>
                      <a:gd name="connsiteX4" fmla="*/ -878 w 18119"/>
                      <a:gd name="connsiteY4" fmla="*/ 150800 h 15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119" h="153046">
                        <a:moveTo>
                          <a:pt x="-878" y="150800"/>
                        </a:moveTo>
                        <a:lnTo>
                          <a:pt x="17242" y="150800"/>
                        </a:lnTo>
                        <a:lnTo>
                          <a:pt x="17242" y="-2247"/>
                        </a:lnTo>
                        <a:lnTo>
                          <a:pt x="-878" y="-2247"/>
                        </a:lnTo>
                        <a:lnTo>
                          <a:pt x="-878" y="15080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2" name="Freeform: Shape 531">
                    <a:extLst>
                      <a:ext uri="{FF2B5EF4-FFF2-40B4-BE49-F238E27FC236}">
                        <a16:creationId xmlns:a16="http://schemas.microsoft.com/office/drawing/2014/main" id="{9CA6E7FE-B4FB-89FE-DD20-7C7AEAD839C1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5243826" y="4238027"/>
                    <a:ext cx="13445" cy="134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45" h="13427"/>
                    </a:pathLst>
                  </a:custGeom>
                  <a:solidFill>
                    <a:srgbClr val="000000"/>
                  </a:solidFill>
                  <a:ln w="3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3" name="Freeform: Shape 532">
                    <a:extLst>
                      <a:ext uri="{FF2B5EF4-FFF2-40B4-BE49-F238E27FC236}">
                        <a16:creationId xmlns:a16="http://schemas.microsoft.com/office/drawing/2014/main" id="{1AC1961D-3848-C87E-7565-B3BFAE0F9B1E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5118672" y="4032868"/>
                    <a:ext cx="103488" cy="152354"/>
                  </a:xfrm>
                  <a:custGeom>
                    <a:avLst/>
                    <a:gdLst>
                      <a:gd name="connsiteX0" fmla="*/ 92583 w 103488"/>
                      <a:gd name="connsiteY0" fmla="*/ 142739 h 152354"/>
                      <a:gd name="connsiteX1" fmla="*/ 92583 w 103488"/>
                      <a:gd name="connsiteY1" fmla="*/ 123352 h 152354"/>
                      <a:gd name="connsiteX2" fmla="*/ 71217 w 103488"/>
                      <a:gd name="connsiteY2" fmla="*/ 131409 h 152354"/>
                      <a:gd name="connsiteX3" fmla="*/ 51805 w 103488"/>
                      <a:gd name="connsiteY3" fmla="*/ 134084 h 152354"/>
                      <a:gd name="connsiteX4" fmla="*/ 26752 w 103488"/>
                      <a:gd name="connsiteY4" fmla="*/ 127790 h 152354"/>
                      <a:gd name="connsiteX5" fmla="*/ 17928 w 103488"/>
                      <a:gd name="connsiteY5" fmla="*/ 109882 h 152354"/>
                      <a:gd name="connsiteX6" fmla="*/ 23790 w 103488"/>
                      <a:gd name="connsiteY6" fmla="*/ 95154 h 152354"/>
                      <a:gd name="connsiteX7" fmla="*/ 46006 w 103488"/>
                      <a:gd name="connsiteY7" fmla="*/ 87160 h 152354"/>
                      <a:gd name="connsiteX8" fmla="*/ 58013 w 103488"/>
                      <a:gd name="connsiteY8" fmla="*/ 84705 h 152354"/>
                      <a:gd name="connsiteX9" fmla="*/ 90849 w 103488"/>
                      <a:gd name="connsiteY9" fmla="*/ 69787 h 152354"/>
                      <a:gd name="connsiteX10" fmla="*/ 101438 w 103488"/>
                      <a:gd name="connsiteY10" fmla="*/ 41243 h 152354"/>
                      <a:gd name="connsiteX11" fmla="*/ 87099 w 103488"/>
                      <a:gd name="connsiteY11" fmla="*/ 8858 h 152354"/>
                      <a:gd name="connsiteX12" fmla="*/ 45124 w 103488"/>
                      <a:gd name="connsiteY12" fmla="*/ -2157 h 152354"/>
                      <a:gd name="connsiteX13" fmla="*/ 22907 w 103488"/>
                      <a:gd name="connsiteY13" fmla="*/ 204 h 152354"/>
                      <a:gd name="connsiteX14" fmla="*/ -1452 w 103488"/>
                      <a:gd name="connsiteY14" fmla="*/ 7190 h 152354"/>
                      <a:gd name="connsiteX15" fmla="*/ -1452 w 103488"/>
                      <a:gd name="connsiteY15" fmla="*/ 27647 h 152354"/>
                      <a:gd name="connsiteX16" fmla="*/ 22277 w 103488"/>
                      <a:gd name="connsiteY16" fmla="*/ 17419 h 152354"/>
                      <a:gd name="connsiteX17" fmla="*/ 45124 w 103488"/>
                      <a:gd name="connsiteY17" fmla="*/ 13988 h 152354"/>
                      <a:gd name="connsiteX18" fmla="*/ 71406 w 103488"/>
                      <a:gd name="connsiteY18" fmla="*/ 20660 h 152354"/>
                      <a:gd name="connsiteX19" fmla="*/ 80671 w 103488"/>
                      <a:gd name="connsiteY19" fmla="*/ 39764 h 152354"/>
                      <a:gd name="connsiteX20" fmla="*/ 74021 w 103488"/>
                      <a:gd name="connsiteY20" fmla="*/ 56664 h 152354"/>
                      <a:gd name="connsiteX21" fmla="*/ 52214 w 103488"/>
                      <a:gd name="connsiteY21" fmla="*/ 65822 h 152354"/>
                      <a:gd name="connsiteX22" fmla="*/ 40082 w 103488"/>
                      <a:gd name="connsiteY22" fmla="*/ 68182 h 152354"/>
                      <a:gd name="connsiteX23" fmla="*/ 7876 w 103488"/>
                      <a:gd name="connsiteY23" fmla="*/ 82030 h 152354"/>
                      <a:gd name="connsiteX24" fmla="*/ -2051 w 103488"/>
                      <a:gd name="connsiteY24" fmla="*/ 108309 h 152354"/>
                      <a:gd name="connsiteX25" fmla="*/ 11689 w 103488"/>
                      <a:gd name="connsiteY25" fmla="*/ 138994 h 152354"/>
                      <a:gd name="connsiteX26" fmla="*/ 49536 w 103488"/>
                      <a:gd name="connsiteY26" fmla="*/ 150197 h 152354"/>
                      <a:gd name="connsiteX27" fmla="*/ 70618 w 103488"/>
                      <a:gd name="connsiteY27" fmla="*/ 148309 h 152354"/>
                      <a:gd name="connsiteX28" fmla="*/ 92583 w 103488"/>
                      <a:gd name="connsiteY28" fmla="*/ 142739 h 152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103488" h="152354">
                        <a:moveTo>
                          <a:pt x="92583" y="142739"/>
                        </a:moveTo>
                        <a:lnTo>
                          <a:pt x="92583" y="123352"/>
                        </a:lnTo>
                        <a:cubicBezTo>
                          <a:pt x="85041" y="126961"/>
                          <a:pt x="77919" y="129646"/>
                          <a:pt x="71217" y="131409"/>
                        </a:cubicBezTo>
                        <a:cubicBezTo>
                          <a:pt x="64515" y="133192"/>
                          <a:pt x="58044" y="134084"/>
                          <a:pt x="51805" y="134084"/>
                        </a:cubicBezTo>
                        <a:cubicBezTo>
                          <a:pt x="40985" y="134084"/>
                          <a:pt x="32635" y="131986"/>
                          <a:pt x="26752" y="127790"/>
                        </a:cubicBezTo>
                        <a:cubicBezTo>
                          <a:pt x="20869" y="123594"/>
                          <a:pt x="17928" y="117624"/>
                          <a:pt x="17928" y="109882"/>
                        </a:cubicBezTo>
                        <a:cubicBezTo>
                          <a:pt x="17928" y="103378"/>
                          <a:pt x="19882" y="98469"/>
                          <a:pt x="23790" y="95154"/>
                        </a:cubicBezTo>
                        <a:cubicBezTo>
                          <a:pt x="27697" y="91859"/>
                          <a:pt x="35103" y="89195"/>
                          <a:pt x="46006" y="87160"/>
                        </a:cubicBezTo>
                        <a:lnTo>
                          <a:pt x="58013" y="84705"/>
                        </a:lnTo>
                        <a:cubicBezTo>
                          <a:pt x="72845" y="81873"/>
                          <a:pt x="83790" y="76900"/>
                          <a:pt x="90849" y="69787"/>
                        </a:cubicBezTo>
                        <a:cubicBezTo>
                          <a:pt x="97908" y="62675"/>
                          <a:pt x="101438" y="53160"/>
                          <a:pt x="101438" y="41243"/>
                        </a:cubicBezTo>
                        <a:cubicBezTo>
                          <a:pt x="101438" y="26997"/>
                          <a:pt x="96658" y="16202"/>
                          <a:pt x="87099" y="8858"/>
                        </a:cubicBezTo>
                        <a:cubicBezTo>
                          <a:pt x="77561" y="1515"/>
                          <a:pt x="63570" y="-2157"/>
                          <a:pt x="45124" y="-2157"/>
                        </a:cubicBezTo>
                        <a:cubicBezTo>
                          <a:pt x="38170" y="-2157"/>
                          <a:pt x="30765" y="-1370"/>
                          <a:pt x="22907" y="204"/>
                        </a:cubicBezTo>
                        <a:cubicBezTo>
                          <a:pt x="15071" y="1777"/>
                          <a:pt x="6951" y="4106"/>
                          <a:pt x="-1452" y="7190"/>
                        </a:cubicBezTo>
                        <a:lnTo>
                          <a:pt x="-1452" y="27647"/>
                        </a:lnTo>
                        <a:cubicBezTo>
                          <a:pt x="6615" y="23136"/>
                          <a:pt x="14525" y="19727"/>
                          <a:pt x="22277" y="17419"/>
                        </a:cubicBezTo>
                        <a:cubicBezTo>
                          <a:pt x="30029" y="15132"/>
                          <a:pt x="37645" y="13988"/>
                          <a:pt x="45124" y="13988"/>
                        </a:cubicBezTo>
                        <a:cubicBezTo>
                          <a:pt x="56469" y="13988"/>
                          <a:pt x="65229" y="16212"/>
                          <a:pt x="71406" y="20660"/>
                        </a:cubicBezTo>
                        <a:cubicBezTo>
                          <a:pt x="77582" y="25129"/>
                          <a:pt x="80671" y="31497"/>
                          <a:pt x="80671" y="39764"/>
                        </a:cubicBezTo>
                        <a:cubicBezTo>
                          <a:pt x="80671" y="46960"/>
                          <a:pt x="78454" y="52594"/>
                          <a:pt x="74021" y="56664"/>
                        </a:cubicBezTo>
                        <a:cubicBezTo>
                          <a:pt x="69589" y="60734"/>
                          <a:pt x="62320" y="63787"/>
                          <a:pt x="52214" y="65822"/>
                        </a:cubicBezTo>
                        <a:lnTo>
                          <a:pt x="40082" y="68182"/>
                        </a:lnTo>
                        <a:cubicBezTo>
                          <a:pt x="25250" y="71120"/>
                          <a:pt x="14514" y="75736"/>
                          <a:pt x="7876" y="82030"/>
                        </a:cubicBezTo>
                        <a:cubicBezTo>
                          <a:pt x="1258" y="88324"/>
                          <a:pt x="-2051" y="97084"/>
                          <a:pt x="-2051" y="108309"/>
                        </a:cubicBezTo>
                        <a:cubicBezTo>
                          <a:pt x="-2051" y="121296"/>
                          <a:pt x="2529" y="131524"/>
                          <a:pt x="11689" y="138994"/>
                        </a:cubicBezTo>
                        <a:cubicBezTo>
                          <a:pt x="20849" y="146463"/>
                          <a:pt x="33464" y="150197"/>
                          <a:pt x="49536" y="150197"/>
                        </a:cubicBezTo>
                        <a:cubicBezTo>
                          <a:pt x="56448" y="150197"/>
                          <a:pt x="63475" y="149568"/>
                          <a:pt x="70618" y="148309"/>
                        </a:cubicBezTo>
                        <a:cubicBezTo>
                          <a:pt x="77782" y="147071"/>
                          <a:pt x="85104" y="145215"/>
                          <a:pt x="92583" y="14273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3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4" name="Freeform: Shape 533">
                    <a:extLst>
                      <a:ext uri="{FF2B5EF4-FFF2-40B4-BE49-F238E27FC236}">
                        <a16:creationId xmlns:a16="http://schemas.microsoft.com/office/drawing/2014/main" id="{23FB42DD-DAFA-7C6E-9E18-0CAA59F8DFEF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5142196" y="3929703"/>
                    <a:ext cx="93183" cy="115658"/>
                  </a:xfrm>
                  <a:custGeom>
                    <a:avLst/>
                    <a:gdLst>
                      <a:gd name="connsiteX0" fmla="*/ 55190 w 93183"/>
                      <a:gd name="connsiteY0" fmla="*/ 56640 h 115658"/>
                      <a:gd name="connsiteX1" fmla="*/ 24749 w 93183"/>
                      <a:gd name="connsiteY1" fmla="*/ 51636 h 115658"/>
                      <a:gd name="connsiteX2" fmla="*/ 16272 w 93183"/>
                      <a:gd name="connsiteY2" fmla="*/ 34515 h 115658"/>
                      <a:gd name="connsiteX3" fmla="*/ 22638 w 93183"/>
                      <a:gd name="connsiteY3" fmla="*/ 19220 h 115658"/>
                      <a:gd name="connsiteX4" fmla="*/ 39907 w 93183"/>
                      <a:gd name="connsiteY4" fmla="*/ 13587 h 115658"/>
                      <a:gd name="connsiteX5" fmla="*/ 64109 w 93183"/>
                      <a:gd name="connsiteY5" fmla="*/ 24256 h 115658"/>
                      <a:gd name="connsiteX6" fmla="*/ 73216 w 93183"/>
                      <a:gd name="connsiteY6" fmla="*/ 52611 h 115658"/>
                      <a:gd name="connsiteX7" fmla="*/ 73216 w 93183"/>
                      <a:gd name="connsiteY7" fmla="*/ 56640 h 115658"/>
                      <a:gd name="connsiteX8" fmla="*/ 55190 w 93183"/>
                      <a:gd name="connsiteY8" fmla="*/ 56640 h 115658"/>
                      <a:gd name="connsiteX9" fmla="*/ 91336 w 93183"/>
                      <a:gd name="connsiteY9" fmla="*/ 64130 h 115658"/>
                      <a:gd name="connsiteX10" fmla="*/ 91336 w 93183"/>
                      <a:gd name="connsiteY10" fmla="*/ 1281 h 115658"/>
                      <a:gd name="connsiteX11" fmla="*/ 73216 w 93183"/>
                      <a:gd name="connsiteY11" fmla="*/ 1281 h 115658"/>
                      <a:gd name="connsiteX12" fmla="*/ 73216 w 93183"/>
                      <a:gd name="connsiteY12" fmla="*/ 17993 h 115658"/>
                      <a:gd name="connsiteX13" fmla="*/ 57743 w 93183"/>
                      <a:gd name="connsiteY13" fmla="*/ 3201 h 115658"/>
                      <a:gd name="connsiteX14" fmla="*/ 35085 w 93183"/>
                      <a:gd name="connsiteY14" fmla="*/ -1583 h 115658"/>
                      <a:gd name="connsiteX15" fmla="*/ 8142 w 93183"/>
                      <a:gd name="connsiteY15" fmla="*/ 7922 h 115658"/>
                      <a:gd name="connsiteX16" fmla="*/ -1848 w 93183"/>
                      <a:gd name="connsiteY16" fmla="*/ 33351 h 115658"/>
                      <a:gd name="connsiteX17" fmla="*/ 10600 w 93183"/>
                      <a:gd name="connsiteY17" fmla="*/ 61361 h 115658"/>
                      <a:gd name="connsiteX18" fmla="*/ 47785 w 93183"/>
                      <a:gd name="connsiteY18" fmla="*/ 70802 h 115658"/>
                      <a:gd name="connsiteX19" fmla="*/ 73216 w 93183"/>
                      <a:gd name="connsiteY19" fmla="*/ 70802 h 115658"/>
                      <a:gd name="connsiteX20" fmla="*/ 73216 w 93183"/>
                      <a:gd name="connsiteY20" fmla="*/ 72596 h 115658"/>
                      <a:gd name="connsiteX21" fmla="*/ 64991 w 93183"/>
                      <a:gd name="connsiteY21" fmla="*/ 91919 h 115658"/>
                      <a:gd name="connsiteX22" fmla="*/ 41892 w 93183"/>
                      <a:gd name="connsiteY22" fmla="*/ 98749 h 115658"/>
                      <a:gd name="connsiteX23" fmla="*/ 23457 w 93183"/>
                      <a:gd name="connsiteY23" fmla="*/ 96483 h 115658"/>
                      <a:gd name="connsiteX24" fmla="*/ 6251 w 93183"/>
                      <a:gd name="connsiteY24" fmla="*/ 89685 h 115658"/>
                      <a:gd name="connsiteX25" fmla="*/ 6251 w 93183"/>
                      <a:gd name="connsiteY25" fmla="*/ 106428 h 115658"/>
                      <a:gd name="connsiteX26" fmla="*/ 25537 w 93183"/>
                      <a:gd name="connsiteY26" fmla="*/ 112156 h 115658"/>
                      <a:gd name="connsiteX27" fmla="*/ 43751 w 93183"/>
                      <a:gd name="connsiteY27" fmla="*/ 114076 h 115658"/>
                      <a:gd name="connsiteX28" fmla="*/ 79519 w 93183"/>
                      <a:gd name="connsiteY28" fmla="*/ 101676 h 115658"/>
                      <a:gd name="connsiteX29" fmla="*/ 91336 w 93183"/>
                      <a:gd name="connsiteY29" fmla="*/ 64130 h 1156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93183" h="115658">
                        <a:moveTo>
                          <a:pt x="55190" y="56640"/>
                        </a:moveTo>
                        <a:cubicBezTo>
                          <a:pt x="40547" y="56640"/>
                          <a:pt x="30400" y="54972"/>
                          <a:pt x="24749" y="51636"/>
                        </a:cubicBezTo>
                        <a:cubicBezTo>
                          <a:pt x="19098" y="48300"/>
                          <a:pt x="16272" y="42593"/>
                          <a:pt x="16272" y="34515"/>
                        </a:cubicBezTo>
                        <a:cubicBezTo>
                          <a:pt x="16272" y="28095"/>
                          <a:pt x="18394" y="22997"/>
                          <a:pt x="22638" y="19220"/>
                        </a:cubicBezTo>
                        <a:cubicBezTo>
                          <a:pt x="26881" y="15464"/>
                          <a:pt x="32638" y="13587"/>
                          <a:pt x="39907" y="13587"/>
                        </a:cubicBezTo>
                        <a:cubicBezTo>
                          <a:pt x="49970" y="13587"/>
                          <a:pt x="58037" y="17143"/>
                          <a:pt x="64109" y="24256"/>
                        </a:cubicBezTo>
                        <a:cubicBezTo>
                          <a:pt x="70180" y="31368"/>
                          <a:pt x="73216" y="40820"/>
                          <a:pt x="73216" y="52611"/>
                        </a:cubicBezTo>
                        <a:lnTo>
                          <a:pt x="73216" y="56640"/>
                        </a:lnTo>
                        <a:lnTo>
                          <a:pt x="55190" y="56640"/>
                        </a:lnTo>
                        <a:close/>
                        <a:moveTo>
                          <a:pt x="91336" y="64130"/>
                        </a:moveTo>
                        <a:lnTo>
                          <a:pt x="91336" y="1281"/>
                        </a:lnTo>
                        <a:lnTo>
                          <a:pt x="73216" y="1281"/>
                        </a:lnTo>
                        <a:lnTo>
                          <a:pt x="73216" y="17993"/>
                        </a:lnTo>
                        <a:cubicBezTo>
                          <a:pt x="69077" y="11321"/>
                          <a:pt x="63920" y="6390"/>
                          <a:pt x="57743" y="3201"/>
                        </a:cubicBezTo>
                        <a:cubicBezTo>
                          <a:pt x="51566" y="12"/>
                          <a:pt x="44014" y="-1583"/>
                          <a:pt x="35085" y="-1583"/>
                        </a:cubicBezTo>
                        <a:cubicBezTo>
                          <a:pt x="23804" y="-1583"/>
                          <a:pt x="14822" y="1585"/>
                          <a:pt x="8142" y="7922"/>
                        </a:cubicBezTo>
                        <a:cubicBezTo>
                          <a:pt x="1482" y="14258"/>
                          <a:pt x="-1848" y="22734"/>
                          <a:pt x="-1848" y="33351"/>
                        </a:cubicBezTo>
                        <a:cubicBezTo>
                          <a:pt x="-1848" y="45730"/>
                          <a:pt x="2301" y="55066"/>
                          <a:pt x="10600" y="61361"/>
                        </a:cubicBezTo>
                        <a:cubicBezTo>
                          <a:pt x="18919" y="67655"/>
                          <a:pt x="31314" y="70802"/>
                          <a:pt x="47785" y="70802"/>
                        </a:cubicBezTo>
                        <a:lnTo>
                          <a:pt x="73216" y="70802"/>
                        </a:lnTo>
                        <a:lnTo>
                          <a:pt x="73216" y="72596"/>
                        </a:lnTo>
                        <a:cubicBezTo>
                          <a:pt x="73216" y="80926"/>
                          <a:pt x="70474" y="87366"/>
                          <a:pt x="64991" y="91919"/>
                        </a:cubicBezTo>
                        <a:cubicBezTo>
                          <a:pt x="59508" y="96472"/>
                          <a:pt x="51808" y="98749"/>
                          <a:pt x="41892" y="98749"/>
                        </a:cubicBezTo>
                        <a:cubicBezTo>
                          <a:pt x="35589" y="98749"/>
                          <a:pt x="29444" y="97994"/>
                          <a:pt x="23457" y="96483"/>
                        </a:cubicBezTo>
                        <a:cubicBezTo>
                          <a:pt x="17490" y="94972"/>
                          <a:pt x="11755" y="92706"/>
                          <a:pt x="6251" y="89685"/>
                        </a:cubicBezTo>
                        <a:lnTo>
                          <a:pt x="6251" y="106428"/>
                        </a:lnTo>
                        <a:cubicBezTo>
                          <a:pt x="12869" y="108987"/>
                          <a:pt x="19297" y="110897"/>
                          <a:pt x="25537" y="112156"/>
                        </a:cubicBezTo>
                        <a:cubicBezTo>
                          <a:pt x="31776" y="113436"/>
                          <a:pt x="37848" y="114076"/>
                          <a:pt x="43751" y="114076"/>
                        </a:cubicBezTo>
                        <a:cubicBezTo>
                          <a:pt x="59718" y="114076"/>
                          <a:pt x="71640" y="109942"/>
                          <a:pt x="79519" y="101676"/>
                        </a:cubicBezTo>
                        <a:cubicBezTo>
                          <a:pt x="87397" y="93430"/>
                          <a:pt x="91336" y="80915"/>
                          <a:pt x="91336" y="6413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3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5" name="Freeform: Shape 534">
                    <a:extLst>
                      <a:ext uri="{FF2B5EF4-FFF2-40B4-BE49-F238E27FC236}">
                        <a16:creationId xmlns:a16="http://schemas.microsoft.com/office/drawing/2014/main" id="{AC36BBF9-275E-0E4C-AE4D-CD6CE55373BC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5135011" y="3808038"/>
                    <a:ext cx="107333" cy="110150"/>
                  </a:xfrm>
                  <a:custGeom>
                    <a:avLst/>
                    <a:gdLst>
                      <a:gd name="connsiteX0" fmla="*/ -1880 w 107333"/>
                      <a:gd name="connsiteY0" fmla="*/ 108555 h 110150"/>
                      <a:gd name="connsiteX1" fmla="*/ 17312 w 107333"/>
                      <a:gd name="connsiteY1" fmla="*/ 108555 h 110150"/>
                      <a:gd name="connsiteX2" fmla="*/ 51787 w 107333"/>
                      <a:gd name="connsiteY2" fmla="*/ 16123 h 110150"/>
                      <a:gd name="connsiteX3" fmla="*/ 86262 w 107333"/>
                      <a:gd name="connsiteY3" fmla="*/ 108555 h 110150"/>
                      <a:gd name="connsiteX4" fmla="*/ 105454 w 107333"/>
                      <a:gd name="connsiteY4" fmla="*/ 108555 h 110150"/>
                      <a:gd name="connsiteX5" fmla="*/ 64077 w 107333"/>
                      <a:gd name="connsiteY5" fmla="*/ -1595 h 110150"/>
                      <a:gd name="connsiteX6" fmla="*/ 39466 w 107333"/>
                      <a:gd name="connsiteY6" fmla="*/ -1595 h 110150"/>
                      <a:gd name="connsiteX7" fmla="*/ -1880 w 107333"/>
                      <a:gd name="connsiteY7" fmla="*/ 108555 h 110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7333" h="110150">
                        <a:moveTo>
                          <a:pt x="-1880" y="108555"/>
                        </a:moveTo>
                        <a:lnTo>
                          <a:pt x="17312" y="108555"/>
                        </a:lnTo>
                        <a:lnTo>
                          <a:pt x="51787" y="16123"/>
                        </a:lnTo>
                        <a:lnTo>
                          <a:pt x="86262" y="108555"/>
                        </a:lnTo>
                        <a:lnTo>
                          <a:pt x="105454" y="108555"/>
                        </a:lnTo>
                        <a:lnTo>
                          <a:pt x="64077" y="-1595"/>
                        </a:lnTo>
                        <a:lnTo>
                          <a:pt x="39466" y="-1595"/>
                        </a:lnTo>
                        <a:lnTo>
                          <a:pt x="-1880" y="1085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6" name="Freeform: Shape 535">
                    <a:extLst>
                      <a:ext uri="{FF2B5EF4-FFF2-40B4-BE49-F238E27FC236}">
                        <a16:creationId xmlns:a16="http://schemas.microsoft.com/office/drawing/2014/main" id="{4E2CE1A1-C28C-347C-C0D9-2A9533408099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5158142" y="3698973"/>
                    <a:ext cx="18119" cy="153046"/>
                  </a:xfrm>
                  <a:custGeom>
                    <a:avLst/>
                    <a:gdLst>
                      <a:gd name="connsiteX0" fmla="*/ -878 w 18119"/>
                      <a:gd name="connsiteY0" fmla="*/ 107867 h 153046"/>
                      <a:gd name="connsiteX1" fmla="*/ 17242 w 18119"/>
                      <a:gd name="connsiteY1" fmla="*/ 107867 h 153046"/>
                      <a:gd name="connsiteX2" fmla="*/ 17242 w 18119"/>
                      <a:gd name="connsiteY2" fmla="*/ -2283 h 153046"/>
                      <a:gd name="connsiteX3" fmla="*/ -878 w 18119"/>
                      <a:gd name="connsiteY3" fmla="*/ -2283 h 153046"/>
                      <a:gd name="connsiteX4" fmla="*/ -878 w 18119"/>
                      <a:gd name="connsiteY4" fmla="*/ 107867 h 153046"/>
                      <a:gd name="connsiteX5" fmla="*/ -878 w 18119"/>
                      <a:gd name="connsiteY5" fmla="*/ 150763 h 153046"/>
                      <a:gd name="connsiteX6" fmla="*/ 17242 w 18119"/>
                      <a:gd name="connsiteY6" fmla="*/ 150763 h 153046"/>
                      <a:gd name="connsiteX7" fmla="*/ 17242 w 18119"/>
                      <a:gd name="connsiteY7" fmla="*/ 127820 h 153046"/>
                      <a:gd name="connsiteX8" fmla="*/ -878 w 18119"/>
                      <a:gd name="connsiteY8" fmla="*/ 127820 h 153046"/>
                      <a:gd name="connsiteX9" fmla="*/ -878 w 18119"/>
                      <a:gd name="connsiteY9" fmla="*/ 150763 h 15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119" h="153046">
                        <a:moveTo>
                          <a:pt x="-878" y="107867"/>
                        </a:moveTo>
                        <a:lnTo>
                          <a:pt x="17242" y="107867"/>
                        </a:lnTo>
                        <a:lnTo>
                          <a:pt x="17242" y="-2283"/>
                        </a:lnTo>
                        <a:lnTo>
                          <a:pt x="-878" y="-2283"/>
                        </a:lnTo>
                        <a:lnTo>
                          <a:pt x="-878" y="107867"/>
                        </a:lnTo>
                        <a:close/>
                        <a:moveTo>
                          <a:pt x="-878" y="150763"/>
                        </a:moveTo>
                        <a:lnTo>
                          <a:pt x="17242" y="150763"/>
                        </a:lnTo>
                        <a:lnTo>
                          <a:pt x="17242" y="127820"/>
                        </a:lnTo>
                        <a:lnTo>
                          <a:pt x="-878" y="127820"/>
                        </a:lnTo>
                        <a:lnTo>
                          <a:pt x="-878" y="15076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7" name="Freeform: Shape 536">
                    <a:extLst>
                      <a:ext uri="{FF2B5EF4-FFF2-40B4-BE49-F238E27FC236}">
                        <a16:creationId xmlns:a16="http://schemas.microsoft.com/office/drawing/2014/main" id="{2BEAE3E9-F910-4C3A-587D-3E6226AC5AB5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5141156" y="3626742"/>
                    <a:ext cx="92396" cy="112794"/>
                  </a:xfrm>
                  <a:custGeom>
                    <a:avLst/>
                    <a:gdLst>
                      <a:gd name="connsiteX0" fmla="*/ 90363 w 92396"/>
                      <a:gd name="connsiteY0" fmla="*/ 64849 h 112794"/>
                      <a:gd name="connsiteX1" fmla="*/ 90363 w 92396"/>
                      <a:gd name="connsiteY1" fmla="*/ -1651 h 112794"/>
                      <a:gd name="connsiteX2" fmla="*/ 72243 w 92396"/>
                      <a:gd name="connsiteY2" fmla="*/ -1651 h 112794"/>
                      <a:gd name="connsiteX3" fmla="*/ 72243 w 92396"/>
                      <a:gd name="connsiteY3" fmla="*/ 64251 h 112794"/>
                      <a:gd name="connsiteX4" fmla="*/ 66130 w 92396"/>
                      <a:gd name="connsiteY4" fmla="*/ 87634 h 112794"/>
                      <a:gd name="connsiteX5" fmla="*/ 47821 w 92396"/>
                      <a:gd name="connsiteY5" fmla="*/ 95408 h 112794"/>
                      <a:gd name="connsiteX6" fmla="*/ 24659 w 92396"/>
                      <a:gd name="connsiteY6" fmla="*/ 86061 h 112794"/>
                      <a:gd name="connsiteX7" fmla="*/ 16182 w 92396"/>
                      <a:gd name="connsiteY7" fmla="*/ 60600 h 112794"/>
                      <a:gd name="connsiteX8" fmla="*/ 16182 w 92396"/>
                      <a:gd name="connsiteY8" fmla="*/ -1651 h 112794"/>
                      <a:gd name="connsiteX9" fmla="*/ -2033 w 92396"/>
                      <a:gd name="connsiteY9" fmla="*/ -1651 h 112794"/>
                      <a:gd name="connsiteX10" fmla="*/ -2033 w 92396"/>
                      <a:gd name="connsiteY10" fmla="*/ 108500 h 112794"/>
                      <a:gd name="connsiteX11" fmla="*/ 16182 w 92396"/>
                      <a:gd name="connsiteY11" fmla="*/ 108500 h 112794"/>
                      <a:gd name="connsiteX12" fmla="*/ 16182 w 92396"/>
                      <a:gd name="connsiteY12" fmla="*/ 91379 h 112794"/>
                      <a:gd name="connsiteX13" fmla="*/ 31497 w 92396"/>
                      <a:gd name="connsiteY13" fmla="*/ 106234 h 112794"/>
                      <a:gd name="connsiteX14" fmla="*/ 51855 w 92396"/>
                      <a:gd name="connsiteY14" fmla="*/ 111143 h 112794"/>
                      <a:gd name="connsiteX15" fmla="*/ 80594 w 92396"/>
                      <a:gd name="connsiteY15" fmla="*/ 99405 h 112794"/>
                      <a:gd name="connsiteX16" fmla="*/ 90363 w 92396"/>
                      <a:gd name="connsiteY16" fmla="*/ 64849 h 112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92396" h="112794">
                        <a:moveTo>
                          <a:pt x="90363" y="64849"/>
                        </a:moveTo>
                        <a:lnTo>
                          <a:pt x="90363" y="-1651"/>
                        </a:lnTo>
                        <a:lnTo>
                          <a:pt x="72243" y="-1651"/>
                        </a:lnTo>
                        <a:lnTo>
                          <a:pt x="72243" y="64251"/>
                        </a:lnTo>
                        <a:cubicBezTo>
                          <a:pt x="72243" y="74678"/>
                          <a:pt x="70206" y="82473"/>
                          <a:pt x="66130" y="87634"/>
                        </a:cubicBezTo>
                        <a:cubicBezTo>
                          <a:pt x="62054" y="92817"/>
                          <a:pt x="55951" y="95408"/>
                          <a:pt x="47821" y="95408"/>
                        </a:cubicBezTo>
                        <a:cubicBezTo>
                          <a:pt x="38031" y="95408"/>
                          <a:pt x="30310" y="92292"/>
                          <a:pt x="24659" y="86061"/>
                        </a:cubicBezTo>
                        <a:cubicBezTo>
                          <a:pt x="19008" y="79850"/>
                          <a:pt x="16182" y="71363"/>
                          <a:pt x="16182" y="60600"/>
                        </a:cubicBezTo>
                        <a:lnTo>
                          <a:pt x="16182" y="-1651"/>
                        </a:lnTo>
                        <a:lnTo>
                          <a:pt x="-2033" y="-1651"/>
                        </a:lnTo>
                        <a:lnTo>
                          <a:pt x="-2033" y="108500"/>
                        </a:lnTo>
                        <a:lnTo>
                          <a:pt x="16182" y="108500"/>
                        </a:lnTo>
                        <a:lnTo>
                          <a:pt x="16182" y="91379"/>
                        </a:lnTo>
                        <a:cubicBezTo>
                          <a:pt x="20531" y="98009"/>
                          <a:pt x="25636" y="102961"/>
                          <a:pt x="31497" y="106234"/>
                        </a:cubicBezTo>
                        <a:cubicBezTo>
                          <a:pt x="37380" y="109507"/>
                          <a:pt x="44165" y="111143"/>
                          <a:pt x="51855" y="111143"/>
                        </a:cubicBezTo>
                        <a:cubicBezTo>
                          <a:pt x="64523" y="111143"/>
                          <a:pt x="74103" y="107231"/>
                          <a:pt x="80594" y="99405"/>
                        </a:cubicBezTo>
                        <a:cubicBezTo>
                          <a:pt x="87107" y="91578"/>
                          <a:pt x="90363" y="80060"/>
                          <a:pt x="90363" y="6484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3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8" name="Freeform: Shape 537">
                    <a:extLst>
                      <a:ext uri="{FF2B5EF4-FFF2-40B4-BE49-F238E27FC236}">
                        <a16:creationId xmlns:a16="http://schemas.microsoft.com/office/drawing/2014/main" id="{61BBE89A-FFF6-31DE-C385-631A63B70115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5159040" y="3482232"/>
                    <a:ext cx="98572" cy="154682"/>
                  </a:xfrm>
                  <a:custGeom>
                    <a:avLst/>
                    <a:gdLst>
                      <a:gd name="connsiteX0" fmla="*/ 78552 w 98572"/>
                      <a:gd name="connsiteY0" fmla="*/ 97260 h 154682"/>
                      <a:gd name="connsiteX1" fmla="*/ 70421 w 98572"/>
                      <a:gd name="connsiteY1" fmla="*/ 127724 h 154682"/>
                      <a:gd name="connsiteX2" fmla="*/ 47637 w 98572"/>
                      <a:gd name="connsiteY2" fmla="*/ 138551 h 154682"/>
                      <a:gd name="connsiteX3" fmla="*/ 24948 w 98572"/>
                      <a:gd name="connsiteY3" fmla="*/ 127724 h 154682"/>
                      <a:gd name="connsiteX4" fmla="*/ 16818 w 98572"/>
                      <a:gd name="connsiteY4" fmla="*/ 97260 h 154682"/>
                      <a:gd name="connsiteX5" fmla="*/ 24948 w 98572"/>
                      <a:gd name="connsiteY5" fmla="*/ 66858 h 154682"/>
                      <a:gd name="connsiteX6" fmla="*/ 47637 w 98572"/>
                      <a:gd name="connsiteY6" fmla="*/ 56032 h 154682"/>
                      <a:gd name="connsiteX7" fmla="*/ 70421 w 98572"/>
                      <a:gd name="connsiteY7" fmla="*/ 66858 h 154682"/>
                      <a:gd name="connsiteX8" fmla="*/ 78552 w 98572"/>
                      <a:gd name="connsiteY8" fmla="*/ 97260 h 154682"/>
                      <a:gd name="connsiteX9" fmla="*/ 96672 w 98572"/>
                      <a:gd name="connsiteY9" fmla="*/ 54553 h 154682"/>
                      <a:gd name="connsiteX10" fmla="*/ 84161 w 98572"/>
                      <a:gd name="connsiteY10" fmla="*/ 12727 h 154682"/>
                      <a:gd name="connsiteX11" fmla="*/ 45873 w 98572"/>
                      <a:gd name="connsiteY11" fmla="*/ -995 h 154682"/>
                      <a:gd name="connsiteX12" fmla="*/ 27847 w 98572"/>
                      <a:gd name="connsiteY12" fmla="*/ 422 h 154682"/>
                      <a:gd name="connsiteX13" fmla="*/ 11397 w 98572"/>
                      <a:gd name="connsiteY13" fmla="*/ 4796 h 154682"/>
                      <a:gd name="connsiteX14" fmla="*/ 11397 w 98572"/>
                      <a:gd name="connsiteY14" fmla="*/ 22389 h 154682"/>
                      <a:gd name="connsiteX15" fmla="*/ 27154 w 98572"/>
                      <a:gd name="connsiteY15" fmla="*/ 16032 h 154682"/>
                      <a:gd name="connsiteX16" fmla="*/ 43005 w 98572"/>
                      <a:gd name="connsiteY16" fmla="*/ 13954 h 154682"/>
                      <a:gd name="connsiteX17" fmla="*/ 69696 w 98572"/>
                      <a:gd name="connsiteY17" fmla="*/ 23239 h 154682"/>
                      <a:gd name="connsiteX18" fmla="*/ 78552 w 98572"/>
                      <a:gd name="connsiteY18" fmla="*/ 51311 h 154682"/>
                      <a:gd name="connsiteX19" fmla="*/ 78552 w 98572"/>
                      <a:gd name="connsiteY19" fmla="*/ 60281 h 154682"/>
                      <a:gd name="connsiteX20" fmla="*/ 64182 w 98572"/>
                      <a:gd name="connsiteY20" fmla="*/ 45709 h 154682"/>
                      <a:gd name="connsiteX21" fmla="*/ 43194 w 98572"/>
                      <a:gd name="connsiteY21" fmla="*/ 40894 h 154682"/>
                      <a:gd name="connsiteX22" fmla="*/ 10515 w 98572"/>
                      <a:gd name="connsiteY22" fmla="*/ 56315 h 154682"/>
                      <a:gd name="connsiteX23" fmla="*/ -1901 w 98572"/>
                      <a:gd name="connsiteY23" fmla="*/ 97260 h 154682"/>
                      <a:gd name="connsiteX24" fmla="*/ 10515 w 98572"/>
                      <a:gd name="connsiteY24" fmla="*/ 138236 h 154682"/>
                      <a:gd name="connsiteX25" fmla="*/ 43194 w 98572"/>
                      <a:gd name="connsiteY25" fmla="*/ 153688 h 154682"/>
                      <a:gd name="connsiteX26" fmla="*/ 64182 w 98572"/>
                      <a:gd name="connsiteY26" fmla="*/ 148873 h 154682"/>
                      <a:gd name="connsiteX27" fmla="*/ 78552 w 98572"/>
                      <a:gd name="connsiteY27" fmla="*/ 134333 h 154682"/>
                      <a:gd name="connsiteX28" fmla="*/ 78552 w 98572"/>
                      <a:gd name="connsiteY28" fmla="*/ 151045 h 154682"/>
                      <a:gd name="connsiteX29" fmla="*/ 96672 w 98572"/>
                      <a:gd name="connsiteY29" fmla="*/ 151045 h 154682"/>
                      <a:gd name="connsiteX30" fmla="*/ 96672 w 98572"/>
                      <a:gd name="connsiteY30" fmla="*/ 54553 h 1546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98572" h="154682">
                        <a:moveTo>
                          <a:pt x="78552" y="97260"/>
                        </a:moveTo>
                        <a:cubicBezTo>
                          <a:pt x="78552" y="110373"/>
                          <a:pt x="75841" y="120528"/>
                          <a:pt x="70421" y="127724"/>
                        </a:cubicBezTo>
                        <a:cubicBezTo>
                          <a:pt x="65022" y="134942"/>
                          <a:pt x="57427" y="138551"/>
                          <a:pt x="47637" y="138551"/>
                        </a:cubicBezTo>
                        <a:cubicBezTo>
                          <a:pt x="37931" y="138551"/>
                          <a:pt x="30368" y="134942"/>
                          <a:pt x="24948" y="127724"/>
                        </a:cubicBezTo>
                        <a:cubicBezTo>
                          <a:pt x="19528" y="120528"/>
                          <a:pt x="16818" y="110373"/>
                          <a:pt x="16818" y="97260"/>
                        </a:cubicBezTo>
                        <a:cubicBezTo>
                          <a:pt x="16818" y="84209"/>
                          <a:pt x="19528" y="74076"/>
                          <a:pt x="24948" y="66858"/>
                        </a:cubicBezTo>
                        <a:cubicBezTo>
                          <a:pt x="30368" y="59641"/>
                          <a:pt x="37931" y="56032"/>
                          <a:pt x="47637" y="56032"/>
                        </a:cubicBezTo>
                        <a:cubicBezTo>
                          <a:pt x="57427" y="56032"/>
                          <a:pt x="65022" y="59641"/>
                          <a:pt x="70421" y="66858"/>
                        </a:cubicBezTo>
                        <a:cubicBezTo>
                          <a:pt x="75841" y="74076"/>
                          <a:pt x="78552" y="84209"/>
                          <a:pt x="78552" y="97260"/>
                        </a:cubicBezTo>
                        <a:close/>
                        <a:moveTo>
                          <a:pt x="96672" y="54553"/>
                        </a:moveTo>
                        <a:cubicBezTo>
                          <a:pt x="96672" y="35817"/>
                          <a:pt x="92501" y="21875"/>
                          <a:pt x="84161" y="12727"/>
                        </a:cubicBezTo>
                        <a:cubicBezTo>
                          <a:pt x="75841" y="3579"/>
                          <a:pt x="63079" y="-995"/>
                          <a:pt x="45873" y="-995"/>
                        </a:cubicBezTo>
                        <a:cubicBezTo>
                          <a:pt x="39507" y="-995"/>
                          <a:pt x="33498" y="-522"/>
                          <a:pt x="27847" y="422"/>
                        </a:cubicBezTo>
                        <a:cubicBezTo>
                          <a:pt x="22196" y="1366"/>
                          <a:pt x="16713" y="2824"/>
                          <a:pt x="11397" y="4796"/>
                        </a:cubicBezTo>
                        <a:lnTo>
                          <a:pt x="11397" y="22389"/>
                        </a:lnTo>
                        <a:cubicBezTo>
                          <a:pt x="16713" y="19514"/>
                          <a:pt x="21965" y="17395"/>
                          <a:pt x="27154" y="16032"/>
                        </a:cubicBezTo>
                        <a:cubicBezTo>
                          <a:pt x="32343" y="14647"/>
                          <a:pt x="37627" y="13954"/>
                          <a:pt x="43005" y="13954"/>
                        </a:cubicBezTo>
                        <a:cubicBezTo>
                          <a:pt x="54896" y="13954"/>
                          <a:pt x="63793" y="17049"/>
                          <a:pt x="69696" y="23239"/>
                        </a:cubicBezTo>
                        <a:cubicBezTo>
                          <a:pt x="75600" y="29428"/>
                          <a:pt x="78552" y="38786"/>
                          <a:pt x="78552" y="51311"/>
                        </a:cubicBezTo>
                        <a:lnTo>
                          <a:pt x="78552" y="60281"/>
                        </a:lnTo>
                        <a:cubicBezTo>
                          <a:pt x="74812" y="53777"/>
                          <a:pt x="70022" y="48919"/>
                          <a:pt x="64182" y="45709"/>
                        </a:cubicBezTo>
                        <a:cubicBezTo>
                          <a:pt x="58341" y="42499"/>
                          <a:pt x="51345" y="40894"/>
                          <a:pt x="43194" y="40894"/>
                        </a:cubicBezTo>
                        <a:cubicBezTo>
                          <a:pt x="29685" y="40894"/>
                          <a:pt x="18793" y="46035"/>
                          <a:pt x="10515" y="56315"/>
                        </a:cubicBezTo>
                        <a:cubicBezTo>
                          <a:pt x="2238" y="66617"/>
                          <a:pt x="-1901" y="80265"/>
                          <a:pt x="-1901" y="97260"/>
                        </a:cubicBezTo>
                        <a:cubicBezTo>
                          <a:pt x="-1901" y="114296"/>
                          <a:pt x="2238" y="127955"/>
                          <a:pt x="10515" y="138236"/>
                        </a:cubicBezTo>
                        <a:cubicBezTo>
                          <a:pt x="18793" y="148537"/>
                          <a:pt x="29685" y="153688"/>
                          <a:pt x="43194" y="153688"/>
                        </a:cubicBezTo>
                        <a:cubicBezTo>
                          <a:pt x="51345" y="153688"/>
                          <a:pt x="58341" y="152083"/>
                          <a:pt x="64182" y="148873"/>
                        </a:cubicBezTo>
                        <a:cubicBezTo>
                          <a:pt x="70022" y="145663"/>
                          <a:pt x="74812" y="140817"/>
                          <a:pt x="78552" y="134333"/>
                        </a:cubicBezTo>
                        <a:lnTo>
                          <a:pt x="78552" y="151045"/>
                        </a:lnTo>
                        <a:lnTo>
                          <a:pt x="96672" y="151045"/>
                        </a:lnTo>
                        <a:lnTo>
                          <a:pt x="96672" y="5455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9" name="Freeform: Shape 538">
                    <a:extLst>
                      <a:ext uri="{FF2B5EF4-FFF2-40B4-BE49-F238E27FC236}">
                        <a16:creationId xmlns:a16="http://schemas.microsoft.com/office/drawing/2014/main" id="{8644184F-24D3-2869-0E00-AB00F80B7E36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5146640" y="3381209"/>
                    <a:ext cx="84297" cy="115658"/>
                  </a:xfrm>
                  <a:custGeom>
                    <a:avLst/>
                    <a:gdLst>
                      <a:gd name="connsiteX0" fmla="*/ 76703 w 84297"/>
                      <a:gd name="connsiteY0" fmla="*/ 108149 h 115658"/>
                      <a:gd name="connsiteX1" fmla="*/ 76703 w 84297"/>
                      <a:gd name="connsiteY1" fmla="*/ 91029 h 115658"/>
                      <a:gd name="connsiteX2" fmla="*/ 60757 w 84297"/>
                      <a:gd name="connsiteY2" fmla="*/ 96914 h 115658"/>
                      <a:gd name="connsiteX3" fmla="*/ 43614 w 84297"/>
                      <a:gd name="connsiteY3" fmla="*/ 98897 h 115658"/>
                      <a:gd name="connsiteX4" fmla="*/ 23383 w 84297"/>
                      <a:gd name="connsiteY4" fmla="*/ 94774 h 115658"/>
                      <a:gd name="connsiteX5" fmla="*/ 16639 w 84297"/>
                      <a:gd name="connsiteY5" fmla="*/ 82374 h 115658"/>
                      <a:gd name="connsiteX6" fmla="*/ 21461 w 84297"/>
                      <a:gd name="connsiteY6" fmla="*/ 72492 h 115658"/>
                      <a:gd name="connsiteX7" fmla="*/ 40873 w 84297"/>
                      <a:gd name="connsiteY7" fmla="*/ 65663 h 115658"/>
                      <a:gd name="connsiteX8" fmla="*/ 47081 w 84297"/>
                      <a:gd name="connsiteY8" fmla="*/ 64278 h 115658"/>
                      <a:gd name="connsiteX9" fmla="*/ 74497 w 84297"/>
                      <a:gd name="connsiteY9" fmla="*/ 52634 h 115658"/>
                      <a:gd name="connsiteX10" fmla="*/ 82627 w 84297"/>
                      <a:gd name="connsiteY10" fmla="*/ 31642 h 115658"/>
                      <a:gd name="connsiteX11" fmla="*/ 70463 w 84297"/>
                      <a:gd name="connsiteY11" fmla="*/ 7314 h 115658"/>
                      <a:gd name="connsiteX12" fmla="*/ 37028 w 84297"/>
                      <a:gd name="connsiteY12" fmla="*/ -1624 h 115658"/>
                      <a:gd name="connsiteX13" fmla="*/ 18561 w 84297"/>
                      <a:gd name="connsiteY13" fmla="*/ 107 h 115658"/>
                      <a:gd name="connsiteX14" fmla="*/ -1670 w 84297"/>
                      <a:gd name="connsiteY14" fmla="*/ 5269 h 115658"/>
                      <a:gd name="connsiteX15" fmla="*/ -1670 w 84297"/>
                      <a:gd name="connsiteY15" fmla="*/ 23963 h 115658"/>
                      <a:gd name="connsiteX16" fmla="*/ 18120 w 84297"/>
                      <a:gd name="connsiteY16" fmla="*/ 16126 h 115658"/>
                      <a:gd name="connsiteX17" fmla="*/ 37438 w 84297"/>
                      <a:gd name="connsiteY17" fmla="*/ 13546 h 115658"/>
                      <a:gd name="connsiteX18" fmla="*/ 57102 w 84297"/>
                      <a:gd name="connsiteY18" fmla="*/ 17920 h 115658"/>
                      <a:gd name="connsiteX19" fmla="*/ 64003 w 84297"/>
                      <a:gd name="connsiteY19" fmla="*/ 30257 h 115658"/>
                      <a:gd name="connsiteX20" fmla="*/ 59024 w 84297"/>
                      <a:gd name="connsiteY20" fmla="*/ 41556 h 115658"/>
                      <a:gd name="connsiteX21" fmla="*/ 37217 w 84297"/>
                      <a:gd name="connsiteY21" fmla="*/ 49140 h 115658"/>
                      <a:gd name="connsiteX22" fmla="*/ 30914 w 84297"/>
                      <a:gd name="connsiteY22" fmla="*/ 50619 h 115658"/>
                      <a:gd name="connsiteX23" fmla="*/ 6586 w 84297"/>
                      <a:gd name="connsiteY23" fmla="*/ 61477 h 115658"/>
                      <a:gd name="connsiteX24" fmla="*/ -882 w 84297"/>
                      <a:gd name="connsiteY24" fmla="*/ 81587 h 115658"/>
                      <a:gd name="connsiteX25" fmla="*/ 10147 w 84297"/>
                      <a:gd name="connsiteY25" fmla="*/ 105569 h 115658"/>
                      <a:gd name="connsiteX26" fmla="*/ 41471 w 84297"/>
                      <a:gd name="connsiteY26" fmla="*/ 114035 h 115658"/>
                      <a:gd name="connsiteX27" fmla="*/ 60348 w 84297"/>
                      <a:gd name="connsiteY27" fmla="*/ 112555 h 115658"/>
                      <a:gd name="connsiteX28" fmla="*/ 76703 w 84297"/>
                      <a:gd name="connsiteY28" fmla="*/ 108149 h 1156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84297" h="115658">
                        <a:moveTo>
                          <a:pt x="76703" y="108149"/>
                        </a:moveTo>
                        <a:lnTo>
                          <a:pt x="76703" y="91029"/>
                        </a:lnTo>
                        <a:cubicBezTo>
                          <a:pt x="71598" y="93651"/>
                          <a:pt x="66282" y="95613"/>
                          <a:pt x="60757" y="96914"/>
                        </a:cubicBezTo>
                        <a:cubicBezTo>
                          <a:pt x="55253" y="98236"/>
                          <a:pt x="49539" y="98897"/>
                          <a:pt x="43614" y="98897"/>
                        </a:cubicBezTo>
                        <a:cubicBezTo>
                          <a:pt x="34623" y="98897"/>
                          <a:pt x="27879" y="97522"/>
                          <a:pt x="23383" y="94774"/>
                        </a:cubicBezTo>
                        <a:cubicBezTo>
                          <a:pt x="18887" y="92026"/>
                          <a:pt x="16639" y="87892"/>
                          <a:pt x="16639" y="82374"/>
                        </a:cubicBezTo>
                        <a:cubicBezTo>
                          <a:pt x="16639" y="78178"/>
                          <a:pt x="18246" y="74884"/>
                          <a:pt x="21461" y="72492"/>
                        </a:cubicBezTo>
                        <a:cubicBezTo>
                          <a:pt x="24675" y="70100"/>
                          <a:pt x="31145" y="67824"/>
                          <a:pt x="40873" y="65663"/>
                        </a:cubicBezTo>
                        <a:lnTo>
                          <a:pt x="47081" y="64278"/>
                        </a:lnTo>
                        <a:cubicBezTo>
                          <a:pt x="59938" y="61530"/>
                          <a:pt x="69077" y="57648"/>
                          <a:pt x="74497" y="52634"/>
                        </a:cubicBezTo>
                        <a:cubicBezTo>
                          <a:pt x="79917" y="47619"/>
                          <a:pt x="82627" y="40622"/>
                          <a:pt x="82627" y="31642"/>
                        </a:cubicBezTo>
                        <a:cubicBezTo>
                          <a:pt x="82627" y="21403"/>
                          <a:pt x="78572" y="13294"/>
                          <a:pt x="70463" y="7314"/>
                        </a:cubicBezTo>
                        <a:cubicBezTo>
                          <a:pt x="62354" y="1356"/>
                          <a:pt x="51209" y="-1624"/>
                          <a:pt x="37028" y="-1624"/>
                        </a:cubicBezTo>
                        <a:cubicBezTo>
                          <a:pt x="31125" y="-1624"/>
                          <a:pt x="24969" y="-1047"/>
                          <a:pt x="18561" y="107"/>
                        </a:cubicBezTo>
                        <a:cubicBezTo>
                          <a:pt x="12154" y="1261"/>
                          <a:pt x="5410" y="2982"/>
                          <a:pt x="-1670" y="5269"/>
                        </a:cubicBezTo>
                        <a:lnTo>
                          <a:pt x="-1670" y="23963"/>
                        </a:lnTo>
                        <a:cubicBezTo>
                          <a:pt x="5032" y="20480"/>
                          <a:pt x="11628" y="17868"/>
                          <a:pt x="18120" y="16126"/>
                        </a:cubicBezTo>
                        <a:cubicBezTo>
                          <a:pt x="24612" y="14406"/>
                          <a:pt x="31051" y="13546"/>
                          <a:pt x="37438" y="13546"/>
                        </a:cubicBezTo>
                        <a:cubicBezTo>
                          <a:pt x="45967" y="13546"/>
                          <a:pt x="52522" y="15004"/>
                          <a:pt x="57102" y="17920"/>
                        </a:cubicBezTo>
                        <a:cubicBezTo>
                          <a:pt x="61703" y="20837"/>
                          <a:pt x="64003" y="24949"/>
                          <a:pt x="64003" y="30257"/>
                        </a:cubicBezTo>
                        <a:cubicBezTo>
                          <a:pt x="64003" y="35167"/>
                          <a:pt x="62343" y="38933"/>
                          <a:pt x="59024" y="41556"/>
                        </a:cubicBezTo>
                        <a:cubicBezTo>
                          <a:pt x="55726" y="44178"/>
                          <a:pt x="48457" y="46706"/>
                          <a:pt x="37217" y="49140"/>
                        </a:cubicBezTo>
                        <a:lnTo>
                          <a:pt x="30914" y="50619"/>
                        </a:lnTo>
                        <a:cubicBezTo>
                          <a:pt x="19696" y="52969"/>
                          <a:pt x="11586" y="56589"/>
                          <a:pt x="6586" y="61477"/>
                        </a:cubicBezTo>
                        <a:cubicBezTo>
                          <a:pt x="1607" y="66366"/>
                          <a:pt x="-882" y="73069"/>
                          <a:pt x="-882" y="81587"/>
                        </a:cubicBezTo>
                        <a:cubicBezTo>
                          <a:pt x="-882" y="91952"/>
                          <a:pt x="2794" y="99946"/>
                          <a:pt x="10147" y="105569"/>
                        </a:cubicBezTo>
                        <a:cubicBezTo>
                          <a:pt x="17500" y="111213"/>
                          <a:pt x="27942" y="114035"/>
                          <a:pt x="41471" y="114035"/>
                        </a:cubicBezTo>
                        <a:cubicBezTo>
                          <a:pt x="48152" y="114035"/>
                          <a:pt x="54444" y="113541"/>
                          <a:pt x="60348" y="112555"/>
                        </a:cubicBezTo>
                        <a:cubicBezTo>
                          <a:pt x="66272" y="111590"/>
                          <a:pt x="71724" y="110122"/>
                          <a:pt x="76703" y="10814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3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40" name="Freeform: Shape 539">
                    <a:extLst>
                      <a:ext uri="{FF2B5EF4-FFF2-40B4-BE49-F238E27FC236}">
                        <a16:creationId xmlns:a16="http://schemas.microsoft.com/office/drawing/2014/main" id="{888628DD-6C48-7DCA-20B7-A3CFB7CB0697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5243826" y="3387113"/>
                    <a:ext cx="13445" cy="134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45" h="13427"/>
                    </a:pathLst>
                  </a:custGeom>
                  <a:solidFill>
                    <a:srgbClr val="000000"/>
                  </a:solidFill>
                  <a:ln w="3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41" name="Freeform: Shape 540">
                    <a:extLst>
                      <a:ext uri="{FF2B5EF4-FFF2-40B4-BE49-F238E27FC236}">
                        <a16:creationId xmlns:a16="http://schemas.microsoft.com/office/drawing/2014/main" id="{4919B01F-91BF-EB74-D56D-98F29C95B386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5158016" y="3193520"/>
                    <a:ext cx="45189" cy="179388"/>
                  </a:xfrm>
                  <a:custGeom>
                    <a:avLst/>
                    <a:gdLst>
                      <a:gd name="connsiteX0" fmla="*/ 43937 w 45189"/>
                      <a:gd name="connsiteY0" fmla="*/ 177494 h 179388"/>
                      <a:gd name="connsiteX1" fmla="*/ 24335 w 45189"/>
                      <a:gd name="connsiteY1" fmla="*/ 132741 h 179388"/>
                      <a:gd name="connsiteX2" fmla="*/ 17938 w 45189"/>
                      <a:gd name="connsiteY2" fmla="*/ 87894 h 179388"/>
                      <a:gd name="connsiteX3" fmla="*/ 24398 w 45189"/>
                      <a:gd name="connsiteY3" fmla="*/ 42921 h 179388"/>
                      <a:gd name="connsiteX4" fmla="*/ 43937 w 45189"/>
                      <a:gd name="connsiteY4" fmla="*/ -1895 h 179388"/>
                      <a:gd name="connsiteX5" fmla="*/ 28180 w 45189"/>
                      <a:gd name="connsiteY5" fmla="*/ -1895 h 179388"/>
                      <a:gd name="connsiteX6" fmla="*/ 6089 w 45189"/>
                      <a:gd name="connsiteY6" fmla="*/ 43550 h 179388"/>
                      <a:gd name="connsiteX7" fmla="*/ -1253 w 45189"/>
                      <a:gd name="connsiteY7" fmla="*/ 87894 h 179388"/>
                      <a:gd name="connsiteX8" fmla="*/ 6026 w 45189"/>
                      <a:gd name="connsiteY8" fmla="*/ 132049 h 179388"/>
                      <a:gd name="connsiteX9" fmla="*/ 28180 w 45189"/>
                      <a:gd name="connsiteY9" fmla="*/ 177494 h 179388"/>
                      <a:gd name="connsiteX10" fmla="*/ 43937 w 45189"/>
                      <a:gd name="connsiteY10" fmla="*/ 177494 h 179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5189" h="179388">
                        <a:moveTo>
                          <a:pt x="43937" y="177494"/>
                        </a:moveTo>
                        <a:cubicBezTo>
                          <a:pt x="35155" y="162429"/>
                          <a:pt x="28621" y="147512"/>
                          <a:pt x="24335" y="132741"/>
                        </a:cubicBezTo>
                        <a:cubicBezTo>
                          <a:pt x="20071" y="117991"/>
                          <a:pt x="17938" y="103042"/>
                          <a:pt x="17938" y="87894"/>
                        </a:cubicBezTo>
                        <a:cubicBezTo>
                          <a:pt x="17938" y="72766"/>
                          <a:pt x="20092" y="57776"/>
                          <a:pt x="24398" y="42921"/>
                        </a:cubicBezTo>
                        <a:cubicBezTo>
                          <a:pt x="28705" y="28066"/>
                          <a:pt x="35218" y="13128"/>
                          <a:pt x="43937" y="-1895"/>
                        </a:cubicBezTo>
                        <a:lnTo>
                          <a:pt x="28180" y="-1895"/>
                        </a:lnTo>
                        <a:cubicBezTo>
                          <a:pt x="18348" y="13526"/>
                          <a:pt x="10984" y="28675"/>
                          <a:pt x="6089" y="43550"/>
                        </a:cubicBezTo>
                        <a:cubicBezTo>
                          <a:pt x="1194" y="58426"/>
                          <a:pt x="-1253" y="73207"/>
                          <a:pt x="-1253" y="87894"/>
                        </a:cubicBezTo>
                        <a:cubicBezTo>
                          <a:pt x="-1253" y="102518"/>
                          <a:pt x="1173" y="117236"/>
                          <a:pt x="6026" y="132049"/>
                        </a:cubicBezTo>
                        <a:cubicBezTo>
                          <a:pt x="10900" y="146882"/>
                          <a:pt x="18285" y="162031"/>
                          <a:pt x="28180" y="177494"/>
                        </a:cubicBezTo>
                        <a:lnTo>
                          <a:pt x="43937" y="17749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42" name="Freeform: Shape 541">
                    <a:extLst>
                      <a:ext uri="{FF2B5EF4-FFF2-40B4-BE49-F238E27FC236}">
                        <a16:creationId xmlns:a16="http://schemas.microsoft.com/office/drawing/2014/main" id="{200AE114-60DA-7181-CC4A-9BD67CF4BC9B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5115457" y="3095945"/>
                    <a:ext cx="112564" cy="149710"/>
                  </a:xfrm>
                  <a:custGeom>
                    <a:avLst/>
                    <a:gdLst>
                      <a:gd name="connsiteX0" fmla="*/ -2329 w 112564"/>
                      <a:gd name="connsiteY0" fmla="*/ 147526 h 149710"/>
                      <a:gd name="connsiteX1" fmla="*/ 17682 w 112564"/>
                      <a:gd name="connsiteY1" fmla="*/ 147526 h 149710"/>
                      <a:gd name="connsiteX2" fmla="*/ 17682 w 112564"/>
                      <a:gd name="connsiteY2" fmla="*/ 58304 h 149710"/>
                      <a:gd name="connsiteX3" fmla="*/ 26222 w 112564"/>
                      <a:gd name="connsiteY3" fmla="*/ 24315 h 149710"/>
                      <a:gd name="connsiteX4" fmla="*/ 54016 w 112564"/>
                      <a:gd name="connsiteY4" fmla="*/ 13960 h 149710"/>
                      <a:gd name="connsiteX5" fmla="*/ 81685 w 112564"/>
                      <a:gd name="connsiteY5" fmla="*/ 24315 h 149710"/>
                      <a:gd name="connsiteX6" fmla="*/ 90256 w 112564"/>
                      <a:gd name="connsiteY6" fmla="*/ 58304 h 149710"/>
                      <a:gd name="connsiteX7" fmla="*/ 90256 w 112564"/>
                      <a:gd name="connsiteY7" fmla="*/ 147526 h 149710"/>
                      <a:gd name="connsiteX8" fmla="*/ 110236 w 112564"/>
                      <a:gd name="connsiteY8" fmla="*/ 147526 h 149710"/>
                      <a:gd name="connsiteX9" fmla="*/ 110236 w 112564"/>
                      <a:gd name="connsiteY9" fmla="*/ 55849 h 149710"/>
                      <a:gd name="connsiteX10" fmla="*/ 95992 w 112564"/>
                      <a:gd name="connsiteY10" fmla="*/ 12481 h 149710"/>
                      <a:gd name="connsiteX11" fmla="*/ 54016 w 112564"/>
                      <a:gd name="connsiteY11" fmla="*/ -2184 h 149710"/>
                      <a:gd name="connsiteX12" fmla="*/ 11884 w 112564"/>
                      <a:gd name="connsiteY12" fmla="*/ 12481 h 149710"/>
                      <a:gd name="connsiteX13" fmla="*/ -2329 w 112564"/>
                      <a:gd name="connsiteY13" fmla="*/ 55849 h 149710"/>
                      <a:gd name="connsiteX14" fmla="*/ -2329 w 112564"/>
                      <a:gd name="connsiteY14" fmla="*/ 147526 h 1497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12564" h="149710">
                        <a:moveTo>
                          <a:pt x="-2329" y="147526"/>
                        </a:moveTo>
                        <a:lnTo>
                          <a:pt x="17682" y="147526"/>
                        </a:lnTo>
                        <a:lnTo>
                          <a:pt x="17682" y="58304"/>
                        </a:lnTo>
                        <a:cubicBezTo>
                          <a:pt x="17682" y="42568"/>
                          <a:pt x="20529" y="31238"/>
                          <a:pt x="26222" y="24315"/>
                        </a:cubicBezTo>
                        <a:cubicBezTo>
                          <a:pt x="31936" y="17412"/>
                          <a:pt x="41201" y="13960"/>
                          <a:pt x="54016" y="13960"/>
                        </a:cubicBezTo>
                        <a:cubicBezTo>
                          <a:pt x="66748" y="13960"/>
                          <a:pt x="75971" y="17412"/>
                          <a:pt x="81685" y="24315"/>
                        </a:cubicBezTo>
                        <a:cubicBezTo>
                          <a:pt x="87399" y="31238"/>
                          <a:pt x="90256" y="42568"/>
                          <a:pt x="90256" y="58304"/>
                        </a:cubicBezTo>
                        <a:lnTo>
                          <a:pt x="90256" y="147526"/>
                        </a:lnTo>
                        <a:lnTo>
                          <a:pt x="110236" y="147526"/>
                        </a:lnTo>
                        <a:lnTo>
                          <a:pt x="110236" y="55849"/>
                        </a:lnTo>
                        <a:cubicBezTo>
                          <a:pt x="110236" y="36714"/>
                          <a:pt x="105488" y="22258"/>
                          <a:pt x="95992" y="12481"/>
                        </a:cubicBezTo>
                        <a:cubicBezTo>
                          <a:pt x="86517" y="2704"/>
                          <a:pt x="72525" y="-2184"/>
                          <a:pt x="54016" y="-2184"/>
                        </a:cubicBezTo>
                        <a:cubicBezTo>
                          <a:pt x="35424" y="-2184"/>
                          <a:pt x="21379" y="2704"/>
                          <a:pt x="11884" y="12481"/>
                        </a:cubicBezTo>
                        <a:cubicBezTo>
                          <a:pt x="2409" y="22258"/>
                          <a:pt x="-2329" y="36714"/>
                          <a:pt x="-2329" y="55849"/>
                        </a:cubicBezTo>
                        <a:lnTo>
                          <a:pt x="-2329" y="14752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43" name="Freeform: Shape 542">
                    <a:extLst>
                      <a:ext uri="{FF2B5EF4-FFF2-40B4-BE49-F238E27FC236}">
                        <a16:creationId xmlns:a16="http://schemas.microsoft.com/office/drawing/2014/main" id="{59A85439-DE09-2AB0-29CF-A578755B8F81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5118672" y="2955948"/>
                    <a:ext cx="103488" cy="152354"/>
                  </a:xfrm>
                  <a:custGeom>
                    <a:avLst/>
                    <a:gdLst>
                      <a:gd name="connsiteX0" fmla="*/ 92583 w 103488"/>
                      <a:gd name="connsiteY0" fmla="*/ 142658 h 152354"/>
                      <a:gd name="connsiteX1" fmla="*/ 92583 w 103488"/>
                      <a:gd name="connsiteY1" fmla="*/ 123272 h 152354"/>
                      <a:gd name="connsiteX2" fmla="*/ 71217 w 103488"/>
                      <a:gd name="connsiteY2" fmla="*/ 131329 h 152354"/>
                      <a:gd name="connsiteX3" fmla="*/ 51805 w 103488"/>
                      <a:gd name="connsiteY3" fmla="*/ 134004 h 152354"/>
                      <a:gd name="connsiteX4" fmla="*/ 26752 w 103488"/>
                      <a:gd name="connsiteY4" fmla="*/ 127709 h 152354"/>
                      <a:gd name="connsiteX5" fmla="*/ 17928 w 103488"/>
                      <a:gd name="connsiteY5" fmla="*/ 109802 h 152354"/>
                      <a:gd name="connsiteX6" fmla="*/ 23790 w 103488"/>
                      <a:gd name="connsiteY6" fmla="*/ 95073 h 152354"/>
                      <a:gd name="connsiteX7" fmla="*/ 46006 w 103488"/>
                      <a:gd name="connsiteY7" fmla="*/ 87080 h 152354"/>
                      <a:gd name="connsiteX8" fmla="*/ 58013 w 103488"/>
                      <a:gd name="connsiteY8" fmla="*/ 84625 h 152354"/>
                      <a:gd name="connsiteX9" fmla="*/ 90849 w 103488"/>
                      <a:gd name="connsiteY9" fmla="*/ 69707 h 152354"/>
                      <a:gd name="connsiteX10" fmla="*/ 101438 w 103488"/>
                      <a:gd name="connsiteY10" fmla="*/ 41163 h 152354"/>
                      <a:gd name="connsiteX11" fmla="*/ 87099 w 103488"/>
                      <a:gd name="connsiteY11" fmla="*/ 8778 h 152354"/>
                      <a:gd name="connsiteX12" fmla="*/ 45124 w 103488"/>
                      <a:gd name="connsiteY12" fmla="*/ -2237 h 152354"/>
                      <a:gd name="connsiteX13" fmla="*/ 22907 w 103488"/>
                      <a:gd name="connsiteY13" fmla="*/ 124 h 152354"/>
                      <a:gd name="connsiteX14" fmla="*/ -1452 w 103488"/>
                      <a:gd name="connsiteY14" fmla="*/ 7110 h 152354"/>
                      <a:gd name="connsiteX15" fmla="*/ -1452 w 103488"/>
                      <a:gd name="connsiteY15" fmla="*/ 27567 h 152354"/>
                      <a:gd name="connsiteX16" fmla="*/ 22277 w 103488"/>
                      <a:gd name="connsiteY16" fmla="*/ 17339 h 152354"/>
                      <a:gd name="connsiteX17" fmla="*/ 45124 w 103488"/>
                      <a:gd name="connsiteY17" fmla="*/ 13908 h 152354"/>
                      <a:gd name="connsiteX18" fmla="*/ 71406 w 103488"/>
                      <a:gd name="connsiteY18" fmla="*/ 20580 h 152354"/>
                      <a:gd name="connsiteX19" fmla="*/ 80671 w 103488"/>
                      <a:gd name="connsiteY19" fmla="*/ 39683 h 152354"/>
                      <a:gd name="connsiteX20" fmla="*/ 74021 w 103488"/>
                      <a:gd name="connsiteY20" fmla="*/ 56584 h 152354"/>
                      <a:gd name="connsiteX21" fmla="*/ 52214 w 103488"/>
                      <a:gd name="connsiteY21" fmla="*/ 65742 h 152354"/>
                      <a:gd name="connsiteX22" fmla="*/ 40082 w 103488"/>
                      <a:gd name="connsiteY22" fmla="*/ 68102 h 152354"/>
                      <a:gd name="connsiteX23" fmla="*/ 7876 w 103488"/>
                      <a:gd name="connsiteY23" fmla="*/ 81950 h 152354"/>
                      <a:gd name="connsiteX24" fmla="*/ -2051 w 103488"/>
                      <a:gd name="connsiteY24" fmla="*/ 108229 h 152354"/>
                      <a:gd name="connsiteX25" fmla="*/ 11689 w 103488"/>
                      <a:gd name="connsiteY25" fmla="*/ 138913 h 152354"/>
                      <a:gd name="connsiteX26" fmla="*/ 49536 w 103488"/>
                      <a:gd name="connsiteY26" fmla="*/ 150117 h 152354"/>
                      <a:gd name="connsiteX27" fmla="*/ 70618 w 103488"/>
                      <a:gd name="connsiteY27" fmla="*/ 148229 h 152354"/>
                      <a:gd name="connsiteX28" fmla="*/ 92583 w 103488"/>
                      <a:gd name="connsiteY28" fmla="*/ 142658 h 152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103488" h="152354">
                        <a:moveTo>
                          <a:pt x="92583" y="142658"/>
                        </a:moveTo>
                        <a:lnTo>
                          <a:pt x="92583" y="123272"/>
                        </a:lnTo>
                        <a:cubicBezTo>
                          <a:pt x="85041" y="126881"/>
                          <a:pt x="77919" y="129566"/>
                          <a:pt x="71217" y="131329"/>
                        </a:cubicBezTo>
                        <a:cubicBezTo>
                          <a:pt x="64515" y="133112"/>
                          <a:pt x="58044" y="134004"/>
                          <a:pt x="51805" y="134004"/>
                        </a:cubicBezTo>
                        <a:cubicBezTo>
                          <a:pt x="40985" y="134004"/>
                          <a:pt x="32635" y="131906"/>
                          <a:pt x="26752" y="127709"/>
                        </a:cubicBezTo>
                        <a:cubicBezTo>
                          <a:pt x="20869" y="123513"/>
                          <a:pt x="17928" y="117544"/>
                          <a:pt x="17928" y="109802"/>
                        </a:cubicBezTo>
                        <a:cubicBezTo>
                          <a:pt x="17928" y="103298"/>
                          <a:pt x="19882" y="98388"/>
                          <a:pt x="23790" y="95073"/>
                        </a:cubicBezTo>
                        <a:cubicBezTo>
                          <a:pt x="27697" y="91779"/>
                          <a:pt x="35103" y="89115"/>
                          <a:pt x="46006" y="87080"/>
                        </a:cubicBezTo>
                        <a:lnTo>
                          <a:pt x="58013" y="84625"/>
                        </a:lnTo>
                        <a:cubicBezTo>
                          <a:pt x="72845" y="81792"/>
                          <a:pt x="83790" y="76820"/>
                          <a:pt x="90849" y="69707"/>
                        </a:cubicBezTo>
                        <a:cubicBezTo>
                          <a:pt x="97908" y="62595"/>
                          <a:pt x="101438" y="53080"/>
                          <a:pt x="101438" y="41163"/>
                        </a:cubicBezTo>
                        <a:cubicBezTo>
                          <a:pt x="101438" y="26916"/>
                          <a:pt x="96658" y="16122"/>
                          <a:pt x="87099" y="8778"/>
                        </a:cubicBezTo>
                        <a:cubicBezTo>
                          <a:pt x="77561" y="1435"/>
                          <a:pt x="63570" y="-2237"/>
                          <a:pt x="45124" y="-2237"/>
                        </a:cubicBezTo>
                        <a:cubicBezTo>
                          <a:pt x="38170" y="-2237"/>
                          <a:pt x="30765" y="-1450"/>
                          <a:pt x="22907" y="124"/>
                        </a:cubicBezTo>
                        <a:cubicBezTo>
                          <a:pt x="15071" y="1697"/>
                          <a:pt x="6951" y="4026"/>
                          <a:pt x="-1452" y="7110"/>
                        </a:cubicBezTo>
                        <a:lnTo>
                          <a:pt x="-1452" y="27567"/>
                        </a:lnTo>
                        <a:cubicBezTo>
                          <a:pt x="6615" y="23056"/>
                          <a:pt x="14525" y="19646"/>
                          <a:pt x="22277" y="17339"/>
                        </a:cubicBezTo>
                        <a:cubicBezTo>
                          <a:pt x="30029" y="15052"/>
                          <a:pt x="37645" y="13908"/>
                          <a:pt x="45124" y="13908"/>
                        </a:cubicBezTo>
                        <a:cubicBezTo>
                          <a:pt x="56469" y="13908"/>
                          <a:pt x="65229" y="16132"/>
                          <a:pt x="71406" y="20580"/>
                        </a:cubicBezTo>
                        <a:cubicBezTo>
                          <a:pt x="77582" y="25049"/>
                          <a:pt x="80671" y="31417"/>
                          <a:pt x="80671" y="39683"/>
                        </a:cubicBezTo>
                        <a:cubicBezTo>
                          <a:pt x="80671" y="46880"/>
                          <a:pt x="78454" y="52513"/>
                          <a:pt x="74021" y="56584"/>
                        </a:cubicBezTo>
                        <a:cubicBezTo>
                          <a:pt x="69589" y="60654"/>
                          <a:pt x="62320" y="63707"/>
                          <a:pt x="52214" y="65742"/>
                        </a:cubicBezTo>
                        <a:lnTo>
                          <a:pt x="40082" y="68102"/>
                        </a:lnTo>
                        <a:cubicBezTo>
                          <a:pt x="25250" y="71039"/>
                          <a:pt x="14514" y="75655"/>
                          <a:pt x="7876" y="81950"/>
                        </a:cubicBezTo>
                        <a:cubicBezTo>
                          <a:pt x="1258" y="88244"/>
                          <a:pt x="-2051" y="97004"/>
                          <a:pt x="-2051" y="108229"/>
                        </a:cubicBezTo>
                        <a:cubicBezTo>
                          <a:pt x="-2051" y="121216"/>
                          <a:pt x="2529" y="131444"/>
                          <a:pt x="11689" y="138913"/>
                        </a:cubicBezTo>
                        <a:cubicBezTo>
                          <a:pt x="20849" y="146383"/>
                          <a:pt x="33464" y="150117"/>
                          <a:pt x="49536" y="150117"/>
                        </a:cubicBezTo>
                        <a:cubicBezTo>
                          <a:pt x="56448" y="150117"/>
                          <a:pt x="63475" y="149488"/>
                          <a:pt x="70618" y="148229"/>
                        </a:cubicBezTo>
                        <a:cubicBezTo>
                          <a:pt x="77782" y="146991"/>
                          <a:pt x="85104" y="145134"/>
                          <a:pt x="92583" y="14265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3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44" name="Freeform: Shape 543">
                    <a:extLst>
                      <a:ext uri="{FF2B5EF4-FFF2-40B4-BE49-F238E27FC236}">
                        <a16:creationId xmlns:a16="http://schemas.microsoft.com/office/drawing/2014/main" id="{B6536D11-7A75-B6B1-67C0-4AB628C048B9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5108509" y="2814325"/>
                    <a:ext cx="123593" cy="146846"/>
                  </a:xfrm>
                  <a:custGeom>
                    <a:avLst/>
                    <a:gdLst>
                      <a:gd name="connsiteX0" fmla="*/ 17309 w 123593"/>
                      <a:gd name="connsiteY0" fmla="*/ 128262 h 146846"/>
                      <a:gd name="connsiteX1" fmla="*/ 17309 w 123593"/>
                      <a:gd name="connsiteY1" fmla="*/ 14083 h 146846"/>
                      <a:gd name="connsiteX2" fmla="*/ 41353 w 123593"/>
                      <a:gd name="connsiteY2" fmla="*/ 14083 h 146846"/>
                      <a:gd name="connsiteX3" fmla="*/ 85913 w 123593"/>
                      <a:gd name="connsiteY3" fmla="*/ 27836 h 146846"/>
                      <a:gd name="connsiteX4" fmla="*/ 100030 w 123593"/>
                      <a:gd name="connsiteY4" fmla="*/ 71330 h 146846"/>
                      <a:gd name="connsiteX5" fmla="*/ 85913 w 123593"/>
                      <a:gd name="connsiteY5" fmla="*/ 114540 h 146846"/>
                      <a:gd name="connsiteX6" fmla="*/ 41353 w 123593"/>
                      <a:gd name="connsiteY6" fmla="*/ 128262 h 146846"/>
                      <a:gd name="connsiteX7" fmla="*/ 17309 w 123593"/>
                      <a:gd name="connsiteY7" fmla="*/ 128262 h 146846"/>
                      <a:gd name="connsiteX8" fmla="*/ -2576 w 123593"/>
                      <a:gd name="connsiteY8" fmla="*/ 144595 h 146846"/>
                      <a:gd name="connsiteX9" fmla="*/ 38296 w 123593"/>
                      <a:gd name="connsiteY9" fmla="*/ 144595 h 146846"/>
                      <a:gd name="connsiteX10" fmla="*/ 101007 w 123593"/>
                      <a:gd name="connsiteY10" fmla="*/ 126845 h 146846"/>
                      <a:gd name="connsiteX11" fmla="*/ 121018 w 123593"/>
                      <a:gd name="connsiteY11" fmla="*/ 71330 h 146846"/>
                      <a:gd name="connsiteX12" fmla="*/ 100913 w 123593"/>
                      <a:gd name="connsiteY12" fmla="*/ 15530 h 146846"/>
                      <a:gd name="connsiteX13" fmla="*/ 38296 w 123593"/>
                      <a:gd name="connsiteY13" fmla="*/ -2251 h 146846"/>
                      <a:gd name="connsiteX14" fmla="*/ -2576 w 123593"/>
                      <a:gd name="connsiteY14" fmla="*/ -2251 h 146846"/>
                      <a:gd name="connsiteX15" fmla="*/ -2576 w 123593"/>
                      <a:gd name="connsiteY15" fmla="*/ 144595 h 146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23593" h="146846">
                        <a:moveTo>
                          <a:pt x="17309" y="128262"/>
                        </a:moveTo>
                        <a:lnTo>
                          <a:pt x="17309" y="14083"/>
                        </a:lnTo>
                        <a:lnTo>
                          <a:pt x="41353" y="14083"/>
                        </a:lnTo>
                        <a:cubicBezTo>
                          <a:pt x="61648" y="14083"/>
                          <a:pt x="76501" y="18667"/>
                          <a:pt x="85913" y="27836"/>
                        </a:cubicBezTo>
                        <a:cubicBezTo>
                          <a:pt x="95325" y="37026"/>
                          <a:pt x="100030" y="51524"/>
                          <a:pt x="100030" y="71330"/>
                        </a:cubicBezTo>
                        <a:cubicBezTo>
                          <a:pt x="100030" y="90989"/>
                          <a:pt x="95325" y="105392"/>
                          <a:pt x="85913" y="114540"/>
                        </a:cubicBezTo>
                        <a:cubicBezTo>
                          <a:pt x="76501" y="123688"/>
                          <a:pt x="61648" y="128262"/>
                          <a:pt x="41353" y="128262"/>
                        </a:cubicBezTo>
                        <a:lnTo>
                          <a:pt x="17309" y="128262"/>
                        </a:lnTo>
                        <a:close/>
                        <a:moveTo>
                          <a:pt x="-2576" y="144595"/>
                        </a:moveTo>
                        <a:lnTo>
                          <a:pt x="38296" y="144595"/>
                        </a:lnTo>
                        <a:cubicBezTo>
                          <a:pt x="66784" y="144595"/>
                          <a:pt x="87688" y="138679"/>
                          <a:pt x="101007" y="126845"/>
                        </a:cubicBezTo>
                        <a:cubicBezTo>
                          <a:pt x="114348" y="115012"/>
                          <a:pt x="121018" y="96507"/>
                          <a:pt x="121018" y="71330"/>
                        </a:cubicBezTo>
                        <a:cubicBezTo>
                          <a:pt x="121018" y="46005"/>
                          <a:pt x="114316" y="27406"/>
                          <a:pt x="100913" y="15530"/>
                        </a:cubicBezTo>
                        <a:cubicBezTo>
                          <a:pt x="87530" y="3676"/>
                          <a:pt x="66658" y="-2251"/>
                          <a:pt x="38296" y="-2251"/>
                        </a:cubicBezTo>
                        <a:lnTo>
                          <a:pt x="-2576" y="-2251"/>
                        </a:lnTo>
                        <a:lnTo>
                          <a:pt x="-2576" y="14459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45" name="Freeform: Shape 544">
                    <a:extLst>
                      <a:ext uri="{FF2B5EF4-FFF2-40B4-BE49-F238E27FC236}">
                        <a16:creationId xmlns:a16="http://schemas.microsoft.com/office/drawing/2014/main" id="{2BDBFB5E-B436-F0F2-B263-70397C4680C8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5158016" y="2685728"/>
                    <a:ext cx="45189" cy="179388"/>
                  </a:xfrm>
                  <a:custGeom>
                    <a:avLst/>
                    <a:gdLst>
                      <a:gd name="connsiteX0" fmla="*/ -1216 w 45189"/>
                      <a:gd name="connsiteY0" fmla="*/ 177456 h 179388"/>
                      <a:gd name="connsiteX1" fmla="*/ 14540 w 45189"/>
                      <a:gd name="connsiteY1" fmla="*/ 177456 h 179388"/>
                      <a:gd name="connsiteX2" fmla="*/ 36631 w 45189"/>
                      <a:gd name="connsiteY2" fmla="*/ 132011 h 179388"/>
                      <a:gd name="connsiteX3" fmla="*/ 43974 w 45189"/>
                      <a:gd name="connsiteY3" fmla="*/ 87856 h 179388"/>
                      <a:gd name="connsiteX4" fmla="*/ 36631 w 45189"/>
                      <a:gd name="connsiteY4" fmla="*/ 43513 h 179388"/>
                      <a:gd name="connsiteX5" fmla="*/ 14540 w 45189"/>
                      <a:gd name="connsiteY5" fmla="*/ -1932 h 179388"/>
                      <a:gd name="connsiteX6" fmla="*/ -1216 w 45189"/>
                      <a:gd name="connsiteY6" fmla="*/ -1932 h 179388"/>
                      <a:gd name="connsiteX7" fmla="*/ 18322 w 45189"/>
                      <a:gd name="connsiteY7" fmla="*/ 42883 h 179388"/>
                      <a:gd name="connsiteX8" fmla="*/ 24782 w 45189"/>
                      <a:gd name="connsiteY8" fmla="*/ 87856 h 179388"/>
                      <a:gd name="connsiteX9" fmla="*/ 18322 w 45189"/>
                      <a:gd name="connsiteY9" fmla="*/ 132703 h 179388"/>
                      <a:gd name="connsiteX10" fmla="*/ -1216 w 45189"/>
                      <a:gd name="connsiteY10" fmla="*/ 177456 h 179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5189" h="179388">
                        <a:moveTo>
                          <a:pt x="-1216" y="177456"/>
                        </a:moveTo>
                        <a:lnTo>
                          <a:pt x="14540" y="177456"/>
                        </a:lnTo>
                        <a:cubicBezTo>
                          <a:pt x="24372" y="161993"/>
                          <a:pt x="31736" y="146844"/>
                          <a:pt x="36631" y="132011"/>
                        </a:cubicBezTo>
                        <a:cubicBezTo>
                          <a:pt x="41526" y="117198"/>
                          <a:pt x="43974" y="102480"/>
                          <a:pt x="43974" y="87856"/>
                        </a:cubicBezTo>
                        <a:cubicBezTo>
                          <a:pt x="43974" y="73169"/>
                          <a:pt x="41526" y="58388"/>
                          <a:pt x="36631" y="43513"/>
                        </a:cubicBezTo>
                        <a:cubicBezTo>
                          <a:pt x="31736" y="28637"/>
                          <a:pt x="24372" y="13489"/>
                          <a:pt x="14540" y="-1932"/>
                        </a:cubicBezTo>
                        <a:lnTo>
                          <a:pt x="-1216" y="-1932"/>
                        </a:lnTo>
                        <a:cubicBezTo>
                          <a:pt x="7502" y="13090"/>
                          <a:pt x="14015" y="28029"/>
                          <a:pt x="18322" y="42883"/>
                        </a:cubicBezTo>
                        <a:cubicBezTo>
                          <a:pt x="22629" y="57738"/>
                          <a:pt x="24782" y="72729"/>
                          <a:pt x="24782" y="87856"/>
                        </a:cubicBezTo>
                        <a:cubicBezTo>
                          <a:pt x="24782" y="103004"/>
                          <a:pt x="22629" y="117953"/>
                          <a:pt x="18322" y="132703"/>
                        </a:cubicBezTo>
                        <a:cubicBezTo>
                          <a:pt x="14015" y="147474"/>
                          <a:pt x="7502" y="162391"/>
                          <a:pt x="-1216" y="17745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3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547" name="Freeform: Shape 546">
                <a:extLst>
                  <a:ext uri="{FF2B5EF4-FFF2-40B4-BE49-F238E27FC236}">
                    <a16:creationId xmlns:a16="http://schemas.microsoft.com/office/drawing/2014/main" id="{B5CE6CBB-653F-AEC5-C94C-DE1A7330ABEC}"/>
                  </a:ext>
                </a:extLst>
              </p:cNvPr>
              <p:cNvSpPr/>
              <p:nvPr/>
            </p:nvSpPr>
            <p:spPr>
              <a:xfrm>
                <a:off x="5861406" y="1935316"/>
                <a:ext cx="13445" cy="3573319"/>
              </a:xfrm>
              <a:custGeom>
                <a:avLst/>
                <a:gdLst>
                  <a:gd name="connsiteX0" fmla="*/ 0 w 13445"/>
                  <a:gd name="connsiteY0" fmla="*/ 3573319 h 3573319"/>
                  <a:gd name="connsiteX1" fmla="*/ 0 w 13445"/>
                  <a:gd name="connsiteY1" fmla="*/ 0 h 3573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445" h="3573319">
                    <a:moveTo>
                      <a:pt x="0" y="3573319"/>
                    </a:moveTo>
                    <a:lnTo>
                      <a:pt x="0" y="0"/>
                    </a:lnTo>
                  </a:path>
                </a:pathLst>
              </a:custGeom>
              <a:noFill/>
              <a:ln w="10753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8" name="Freeform: Shape 547">
                <a:extLst>
                  <a:ext uri="{FF2B5EF4-FFF2-40B4-BE49-F238E27FC236}">
                    <a16:creationId xmlns:a16="http://schemas.microsoft.com/office/drawing/2014/main" id="{EEDEBED4-A544-BCBC-A3E9-D3AE576CA11F}"/>
                  </a:ext>
                </a:extLst>
              </p:cNvPr>
              <p:cNvSpPr/>
              <p:nvPr/>
            </p:nvSpPr>
            <p:spPr>
              <a:xfrm>
                <a:off x="11863496" y="1935316"/>
                <a:ext cx="13445" cy="3573319"/>
              </a:xfrm>
              <a:custGeom>
                <a:avLst/>
                <a:gdLst>
                  <a:gd name="connsiteX0" fmla="*/ 0 w 13445"/>
                  <a:gd name="connsiteY0" fmla="*/ 3573319 h 3573319"/>
                  <a:gd name="connsiteX1" fmla="*/ 0 w 13445"/>
                  <a:gd name="connsiteY1" fmla="*/ 0 h 3573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445" h="3573319">
                    <a:moveTo>
                      <a:pt x="0" y="3573319"/>
                    </a:moveTo>
                    <a:lnTo>
                      <a:pt x="0" y="0"/>
                    </a:lnTo>
                  </a:path>
                </a:pathLst>
              </a:custGeom>
              <a:noFill/>
              <a:ln w="10753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9" name="Freeform: Shape 548">
                <a:extLst>
                  <a:ext uri="{FF2B5EF4-FFF2-40B4-BE49-F238E27FC236}">
                    <a16:creationId xmlns:a16="http://schemas.microsoft.com/office/drawing/2014/main" id="{402EB4F4-7669-661C-EE96-00FA24EF8FCC}"/>
                  </a:ext>
                </a:extLst>
              </p:cNvPr>
              <p:cNvSpPr/>
              <p:nvPr/>
            </p:nvSpPr>
            <p:spPr>
              <a:xfrm>
                <a:off x="5861406" y="5508635"/>
                <a:ext cx="6002090" cy="13427"/>
              </a:xfrm>
              <a:custGeom>
                <a:avLst/>
                <a:gdLst>
                  <a:gd name="connsiteX0" fmla="*/ 0 w 6002090"/>
                  <a:gd name="connsiteY0" fmla="*/ 0 h 13427"/>
                  <a:gd name="connsiteX1" fmla="*/ 6002091 w 6002090"/>
                  <a:gd name="connsiteY1" fmla="*/ 0 h 13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002090" h="13427">
                    <a:moveTo>
                      <a:pt x="0" y="0"/>
                    </a:moveTo>
                    <a:lnTo>
                      <a:pt x="6002091" y="0"/>
                    </a:lnTo>
                  </a:path>
                </a:pathLst>
              </a:custGeom>
              <a:noFill/>
              <a:ln w="10753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0" name="Freeform: Shape 549">
                <a:extLst>
                  <a:ext uri="{FF2B5EF4-FFF2-40B4-BE49-F238E27FC236}">
                    <a16:creationId xmlns:a16="http://schemas.microsoft.com/office/drawing/2014/main" id="{71EF91F7-2209-DF00-0162-218C7F2F1094}"/>
                  </a:ext>
                </a:extLst>
              </p:cNvPr>
              <p:cNvSpPr/>
              <p:nvPr/>
            </p:nvSpPr>
            <p:spPr>
              <a:xfrm>
                <a:off x="5861406" y="1935316"/>
                <a:ext cx="6002090" cy="13427"/>
              </a:xfrm>
              <a:custGeom>
                <a:avLst/>
                <a:gdLst>
                  <a:gd name="connsiteX0" fmla="*/ 0 w 6002090"/>
                  <a:gd name="connsiteY0" fmla="*/ 0 h 13427"/>
                  <a:gd name="connsiteX1" fmla="*/ 6002091 w 6002090"/>
                  <a:gd name="connsiteY1" fmla="*/ 0 h 13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002090" h="13427">
                    <a:moveTo>
                      <a:pt x="0" y="0"/>
                    </a:moveTo>
                    <a:lnTo>
                      <a:pt x="6002091" y="0"/>
                    </a:lnTo>
                  </a:path>
                </a:pathLst>
              </a:custGeom>
              <a:noFill/>
              <a:ln w="10753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3B51898-4BFC-E596-EAB6-3A766B5E1777}"/>
              </a:ext>
            </a:extLst>
          </p:cNvPr>
          <p:cNvGrpSpPr/>
          <p:nvPr/>
        </p:nvGrpSpPr>
        <p:grpSpPr>
          <a:xfrm>
            <a:off x="2475412" y="3944098"/>
            <a:ext cx="1943482" cy="731520"/>
            <a:chOff x="19224650" y="12057980"/>
            <a:chExt cx="1943482" cy="731520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A08F8446-0C26-3747-8723-5113358921BC}"/>
                </a:ext>
              </a:extLst>
            </p:cNvPr>
            <p:cNvGrpSpPr/>
            <p:nvPr/>
          </p:nvGrpSpPr>
          <p:grpSpPr>
            <a:xfrm>
              <a:off x="19224650" y="12057980"/>
              <a:ext cx="616701" cy="731520"/>
              <a:chOff x="25352863" y="11746075"/>
              <a:chExt cx="616701" cy="731520"/>
            </a:xfrm>
          </p:grpSpPr>
          <p:sp>
            <p:nvSpPr>
              <p:cNvPr id="96" name="Oval 200">
                <a:extLst>
                  <a:ext uri="{FF2B5EF4-FFF2-40B4-BE49-F238E27FC236}">
                    <a16:creationId xmlns:a16="http://schemas.microsoft.com/office/drawing/2014/main" id="{2C5BEA22-895B-8F60-87DE-6D83ABCB7987}"/>
                  </a:ext>
                </a:extLst>
              </p:cNvPr>
              <p:cNvSpPr/>
              <p:nvPr/>
            </p:nvSpPr>
            <p:spPr>
              <a:xfrm>
                <a:off x="25400881" y="12025260"/>
                <a:ext cx="516162" cy="421857"/>
              </a:xfrm>
              <a:custGeom>
                <a:avLst/>
                <a:gdLst>
                  <a:gd name="connsiteX0" fmla="*/ 0 w 473869"/>
                  <a:gd name="connsiteY0" fmla="*/ 140520 h 281040"/>
                  <a:gd name="connsiteX1" fmla="*/ 236935 w 473869"/>
                  <a:gd name="connsiteY1" fmla="*/ 0 h 281040"/>
                  <a:gd name="connsiteX2" fmla="*/ 473870 w 473869"/>
                  <a:gd name="connsiteY2" fmla="*/ 140520 h 281040"/>
                  <a:gd name="connsiteX3" fmla="*/ 236935 w 473869"/>
                  <a:gd name="connsiteY3" fmla="*/ 281040 h 281040"/>
                  <a:gd name="connsiteX4" fmla="*/ 0 w 473869"/>
                  <a:gd name="connsiteY4" fmla="*/ 140520 h 281040"/>
                  <a:gd name="connsiteX0" fmla="*/ 10 w 473880"/>
                  <a:gd name="connsiteY0" fmla="*/ 226245 h 366765"/>
                  <a:gd name="connsiteX1" fmla="*/ 229801 w 473880"/>
                  <a:gd name="connsiteY1" fmla="*/ 0 h 366765"/>
                  <a:gd name="connsiteX2" fmla="*/ 473880 w 473880"/>
                  <a:gd name="connsiteY2" fmla="*/ 226245 h 366765"/>
                  <a:gd name="connsiteX3" fmla="*/ 236945 w 473880"/>
                  <a:gd name="connsiteY3" fmla="*/ 366765 h 366765"/>
                  <a:gd name="connsiteX4" fmla="*/ 10 w 473880"/>
                  <a:gd name="connsiteY4" fmla="*/ 226245 h 366765"/>
                  <a:gd name="connsiteX0" fmla="*/ 28 w 473898"/>
                  <a:gd name="connsiteY0" fmla="*/ 226245 h 419152"/>
                  <a:gd name="connsiteX1" fmla="*/ 229819 w 473898"/>
                  <a:gd name="connsiteY1" fmla="*/ 0 h 419152"/>
                  <a:gd name="connsiteX2" fmla="*/ 473898 w 473898"/>
                  <a:gd name="connsiteY2" fmla="*/ 226245 h 419152"/>
                  <a:gd name="connsiteX3" fmla="*/ 241726 w 473898"/>
                  <a:gd name="connsiteY3" fmla="*/ 419152 h 419152"/>
                  <a:gd name="connsiteX4" fmla="*/ 28 w 473898"/>
                  <a:gd name="connsiteY4" fmla="*/ 226245 h 419152"/>
                  <a:gd name="connsiteX0" fmla="*/ 18964 w 516162"/>
                  <a:gd name="connsiteY0" fmla="*/ 226245 h 421857"/>
                  <a:gd name="connsiteX1" fmla="*/ 248755 w 516162"/>
                  <a:gd name="connsiteY1" fmla="*/ 0 h 421857"/>
                  <a:gd name="connsiteX2" fmla="*/ 492834 w 516162"/>
                  <a:gd name="connsiteY2" fmla="*/ 226245 h 421857"/>
                  <a:gd name="connsiteX3" fmla="*/ 260662 w 516162"/>
                  <a:gd name="connsiteY3" fmla="*/ 419152 h 421857"/>
                  <a:gd name="connsiteX4" fmla="*/ 18964 w 516162"/>
                  <a:gd name="connsiteY4" fmla="*/ 226245 h 421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6162" h="421857">
                    <a:moveTo>
                      <a:pt x="18964" y="226245"/>
                    </a:moveTo>
                    <a:cubicBezTo>
                      <a:pt x="16980" y="156386"/>
                      <a:pt x="117899" y="0"/>
                      <a:pt x="248755" y="0"/>
                    </a:cubicBezTo>
                    <a:cubicBezTo>
                      <a:pt x="379611" y="0"/>
                      <a:pt x="492834" y="148638"/>
                      <a:pt x="492834" y="226245"/>
                    </a:cubicBezTo>
                    <a:cubicBezTo>
                      <a:pt x="492834" y="303852"/>
                      <a:pt x="624881" y="442965"/>
                      <a:pt x="260662" y="419152"/>
                    </a:cubicBezTo>
                    <a:cubicBezTo>
                      <a:pt x="-103557" y="395339"/>
                      <a:pt x="20948" y="296104"/>
                      <a:pt x="18964" y="226245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7" name="Content Placeholder 92">
                <a:extLst>
                  <a:ext uri="{FF2B5EF4-FFF2-40B4-BE49-F238E27FC236}">
                    <a16:creationId xmlns:a16="http://schemas.microsoft.com/office/drawing/2014/main" id="{D751B369-1058-2CEE-3839-8A85E8A24D7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5352863" y="11746075"/>
                <a:ext cx="616701" cy="731520"/>
                <a:chOff x="2026030" y="12980555"/>
                <a:chExt cx="539841" cy="640350"/>
              </a:xfrm>
              <a:solidFill>
                <a:srgbClr val="000000"/>
              </a:solidFill>
            </p:grpSpPr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72F8A8A2-5124-B553-873B-09B199296B75}"/>
                    </a:ext>
                  </a:extLst>
                </p:cNvPr>
                <p:cNvSpPr/>
                <p:nvPr/>
              </p:nvSpPr>
              <p:spPr>
                <a:xfrm>
                  <a:off x="2026030" y="13188766"/>
                  <a:ext cx="539841" cy="432139"/>
                </a:xfrm>
                <a:custGeom>
                  <a:avLst/>
                  <a:gdLst>
                    <a:gd name="connsiteX0" fmla="*/ 539504 w 539841"/>
                    <a:gd name="connsiteY0" fmla="*/ 310763 h 432139"/>
                    <a:gd name="connsiteX1" fmla="*/ 534060 w 539841"/>
                    <a:gd name="connsiteY1" fmla="*/ 273905 h 432139"/>
                    <a:gd name="connsiteX2" fmla="*/ 379854 w 539841"/>
                    <a:gd name="connsiteY2" fmla="*/ 4792 h 432139"/>
                    <a:gd name="connsiteX3" fmla="*/ 367864 w 539841"/>
                    <a:gd name="connsiteY3" fmla="*/ 394 h 432139"/>
                    <a:gd name="connsiteX4" fmla="*/ 175751 w 539841"/>
                    <a:gd name="connsiteY4" fmla="*/ 6 h 432139"/>
                    <a:gd name="connsiteX5" fmla="*/ 157151 w 539841"/>
                    <a:gd name="connsiteY5" fmla="*/ 7182 h 432139"/>
                    <a:gd name="connsiteX6" fmla="*/ 872 w 539841"/>
                    <a:gd name="connsiteY6" fmla="*/ 306627 h 432139"/>
                    <a:gd name="connsiteX7" fmla="*/ 47735 w 539841"/>
                    <a:gd name="connsiteY7" fmla="*/ 406270 h 432139"/>
                    <a:gd name="connsiteX8" fmla="*/ 112941 w 539841"/>
                    <a:gd name="connsiteY8" fmla="*/ 425669 h 432139"/>
                    <a:gd name="connsiteX9" fmla="*/ 266430 w 539841"/>
                    <a:gd name="connsiteY9" fmla="*/ 432137 h 432139"/>
                    <a:gd name="connsiteX10" fmla="*/ 386538 w 539841"/>
                    <a:gd name="connsiteY10" fmla="*/ 428321 h 432139"/>
                    <a:gd name="connsiteX11" fmla="*/ 462048 w 539841"/>
                    <a:gd name="connsiteY11" fmla="*/ 419463 h 432139"/>
                    <a:gd name="connsiteX12" fmla="*/ 539502 w 539841"/>
                    <a:gd name="connsiteY12" fmla="*/ 310768 h 432139"/>
                    <a:gd name="connsiteX13" fmla="*/ 443445 w 539841"/>
                    <a:gd name="connsiteY13" fmla="*/ 357576 h 432139"/>
                    <a:gd name="connsiteX14" fmla="*/ 390618 w 539841"/>
                    <a:gd name="connsiteY14" fmla="*/ 363458 h 432139"/>
                    <a:gd name="connsiteX15" fmla="*/ 384134 w 539841"/>
                    <a:gd name="connsiteY15" fmla="*/ 363458 h 432139"/>
                    <a:gd name="connsiteX16" fmla="*/ 302660 w 539841"/>
                    <a:gd name="connsiteY16" fmla="*/ 366110 h 432139"/>
                    <a:gd name="connsiteX17" fmla="*/ 266947 w 539841"/>
                    <a:gd name="connsiteY17" fmla="*/ 367142 h 432139"/>
                    <a:gd name="connsiteX18" fmla="*/ 226631 w 539841"/>
                    <a:gd name="connsiteY18" fmla="*/ 365722 h 432139"/>
                    <a:gd name="connsiteX19" fmla="*/ 116443 w 539841"/>
                    <a:gd name="connsiteY19" fmla="*/ 361193 h 432139"/>
                    <a:gd name="connsiteX20" fmla="*/ 116443 w 539841"/>
                    <a:gd name="connsiteY20" fmla="*/ 361198 h 432139"/>
                    <a:gd name="connsiteX21" fmla="*/ 81701 w 539841"/>
                    <a:gd name="connsiteY21" fmla="*/ 351109 h 432139"/>
                    <a:gd name="connsiteX22" fmla="*/ 65239 w 539841"/>
                    <a:gd name="connsiteY22" fmla="*/ 314056 h 432139"/>
                    <a:gd name="connsiteX23" fmla="*/ 65234 w 539841"/>
                    <a:gd name="connsiteY23" fmla="*/ 314061 h 432139"/>
                    <a:gd name="connsiteX24" fmla="*/ 189810 w 539841"/>
                    <a:gd name="connsiteY24" fmla="*/ 64727 h 432139"/>
                    <a:gd name="connsiteX25" fmla="*/ 275886 w 539841"/>
                    <a:gd name="connsiteY25" fmla="*/ 64727 h 432139"/>
                    <a:gd name="connsiteX26" fmla="*/ 349650 w 539841"/>
                    <a:gd name="connsiteY26" fmla="*/ 64727 h 432139"/>
                    <a:gd name="connsiteX27" fmla="*/ 470603 w 539841"/>
                    <a:gd name="connsiteY27" fmla="*/ 285472 h 432139"/>
                    <a:gd name="connsiteX28" fmla="*/ 471513 w 539841"/>
                    <a:gd name="connsiteY28" fmla="*/ 290257 h 432139"/>
                    <a:gd name="connsiteX29" fmla="*/ 471509 w 539841"/>
                    <a:gd name="connsiteY29" fmla="*/ 290257 h 432139"/>
                    <a:gd name="connsiteX30" fmla="*/ 475076 w 539841"/>
                    <a:gd name="connsiteY30" fmla="*/ 314374 h 432139"/>
                    <a:gd name="connsiteX31" fmla="*/ 443445 w 539841"/>
                    <a:gd name="connsiteY31" fmla="*/ 357569 h 432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539841" h="432139">
                      <a:moveTo>
                        <a:pt x="539504" y="310763"/>
                      </a:moveTo>
                      <a:cubicBezTo>
                        <a:pt x="538460" y="298374"/>
                        <a:pt x="536642" y="286064"/>
                        <a:pt x="534060" y="273905"/>
                      </a:cubicBezTo>
                      <a:cubicBezTo>
                        <a:pt x="514420" y="166054"/>
                        <a:pt x="461725" y="76957"/>
                        <a:pt x="379854" y="4792"/>
                      </a:cubicBezTo>
                      <a:cubicBezTo>
                        <a:pt x="376467" y="2019"/>
                        <a:pt x="372245" y="471"/>
                        <a:pt x="367864" y="394"/>
                      </a:cubicBezTo>
                      <a:cubicBezTo>
                        <a:pt x="303825" y="394"/>
                        <a:pt x="239781" y="394"/>
                        <a:pt x="175751" y="6"/>
                      </a:cubicBezTo>
                      <a:cubicBezTo>
                        <a:pt x="168838" y="-174"/>
                        <a:pt x="162142" y="2410"/>
                        <a:pt x="157151" y="7182"/>
                      </a:cubicBezTo>
                      <a:cubicBezTo>
                        <a:pt x="67380" y="87425"/>
                        <a:pt x="14553" y="187191"/>
                        <a:pt x="872" y="306627"/>
                      </a:cubicBezTo>
                      <a:cubicBezTo>
                        <a:pt x="-4251" y="348266"/>
                        <a:pt x="10398" y="383442"/>
                        <a:pt x="47735" y="406270"/>
                      </a:cubicBezTo>
                      <a:cubicBezTo>
                        <a:pt x="67502" y="418069"/>
                        <a:pt x="89918" y="424739"/>
                        <a:pt x="112941" y="425669"/>
                      </a:cubicBezTo>
                      <a:cubicBezTo>
                        <a:pt x="165311" y="428384"/>
                        <a:pt x="217685" y="429936"/>
                        <a:pt x="266430" y="432137"/>
                      </a:cubicBezTo>
                      <a:cubicBezTo>
                        <a:pt x="308948" y="430843"/>
                        <a:pt x="347776" y="429941"/>
                        <a:pt x="386538" y="428321"/>
                      </a:cubicBezTo>
                      <a:cubicBezTo>
                        <a:pt x="411880" y="427289"/>
                        <a:pt x="437290" y="426901"/>
                        <a:pt x="462048" y="419463"/>
                      </a:cubicBezTo>
                      <a:cubicBezTo>
                        <a:pt x="514287" y="403681"/>
                        <a:pt x="542549" y="365014"/>
                        <a:pt x="539502" y="310768"/>
                      </a:cubicBezTo>
                      <a:close/>
                      <a:moveTo>
                        <a:pt x="443445" y="357576"/>
                      </a:moveTo>
                      <a:cubicBezTo>
                        <a:pt x="426129" y="361608"/>
                        <a:pt x="408396" y="363584"/>
                        <a:pt x="390618" y="363458"/>
                      </a:cubicBezTo>
                      <a:lnTo>
                        <a:pt x="384134" y="363458"/>
                      </a:lnTo>
                      <a:cubicBezTo>
                        <a:pt x="357558" y="364558"/>
                        <a:pt x="330918" y="365334"/>
                        <a:pt x="302660" y="366110"/>
                      </a:cubicBezTo>
                      <a:lnTo>
                        <a:pt x="266947" y="367142"/>
                      </a:lnTo>
                      <a:lnTo>
                        <a:pt x="226631" y="365722"/>
                      </a:lnTo>
                      <a:cubicBezTo>
                        <a:pt x="190660" y="364428"/>
                        <a:pt x="153454" y="363070"/>
                        <a:pt x="116443" y="361193"/>
                      </a:cubicBezTo>
                      <a:lnTo>
                        <a:pt x="116443" y="361198"/>
                      </a:lnTo>
                      <a:cubicBezTo>
                        <a:pt x="104200" y="360765"/>
                        <a:pt x="92259" y="357301"/>
                        <a:pt x="81701" y="351109"/>
                      </a:cubicBezTo>
                      <a:cubicBezTo>
                        <a:pt x="69449" y="343671"/>
                        <a:pt x="62839" y="335268"/>
                        <a:pt x="65239" y="314056"/>
                      </a:cubicBezTo>
                      <a:lnTo>
                        <a:pt x="65234" y="314061"/>
                      </a:lnTo>
                      <a:cubicBezTo>
                        <a:pt x="74771" y="218541"/>
                        <a:pt x="119092" y="129826"/>
                        <a:pt x="189810" y="64727"/>
                      </a:cubicBezTo>
                      <a:lnTo>
                        <a:pt x="275886" y="64727"/>
                      </a:lnTo>
                      <a:lnTo>
                        <a:pt x="349650" y="64727"/>
                      </a:lnTo>
                      <a:cubicBezTo>
                        <a:pt x="413265" y="122992"/>
                        <a:pt x="455787" y="200606"/>
                        <a:pt x="470603" y="285472"/>
                      </a:cubicBezTo>
                      <a:lnTo>
                        <a:pt x="471513" y="290257"/>
                      </a:lnTo>
                      <a:lnTo>
                        <a:pt x="471509" y="290257"/>
                      </a:lnTo>
                      <a:cubicBezTo>
                        <a:pt x="473172" y="298218"/>
                        <a:pt x="474361" y="306273"/>
                        <a:pt x="475076" y="314374"/>
                      </a:cubicBezTo>
                      <a:cubicBezTo>
                        <a:pt x="475852" y="334228"/>
                        <a:pt x="470992" y="349099"/>
                        <a:pt x="443445" y="35756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1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52375831-FC10-2D22-21EF-51A16AB85367}"/>
                    </a:ext>
                  </a:extLst>
                </p:cNvPr>
                <p:cNvSpPr/>
                <p:nvPr/>
              </p:nvSpPr>
              <p:spPr>
                <a:xfrm>
                  <a:off x="2129637" y="12980555"/>
                  <a:ext cx="333331" cy="121661"/>
                </a:xfrm>
                <a:custGeom>
                  <a:avLst/>
                  <a:gdLst>
                    <a:gd name="connsiteX0" fmla="*/ 58790 w 333331"/>
                    <a:gd name="connsiteY0" fmla="*/ 118266 h 121661"/>
                    <a:gd name="connsiteX1" fmla="*/ 70003 w 333331"/>
                    <a:gd name="connsiteY1" fmla="*/ 121631 h 121661"/>
                    <a:gd name="connsiteX2" fmla="*/ 215967 w 333331"/>
                    <a:gd name="connsiteY2" fmla="*/ 121631 h 121661"/>
                    <a:gd name="connsiteX3" fmla="*/ 261990 w 333331"/>
                    <a:gd name="connsiteY3" fmla="*/ 121631 h 121661"/>
                    <a:gd name="connsiteX4" fmla="*/ 261985 w 333331"/>
                    <a:gd name="connsiteY4" fmla="*/ 121631 h 121661"/>
                    <a:gd name="connsiteX5" fmla="*/ 277542 w 333331"/>
                    <a:gd name="connsiteY5" fmla="*/ 115164 h 121661"/>
                    <a:gd name="connsiteX6" fmla="*/ 312348 w 333331"/>
                    <a:gd name="connsiteY6" fmla="*/ 75400 h 121661"/>
                    <a:gd name="connsiteX7" fmla="*/ 331342 w 333331"/>
                    <a:gd name="connsiteY7" fmla="*/ 39060 h 121661"/>
                    <a:gd name="connsiteX8" fmla="*/ 307099 w 333331"/>
                    <a:gd name="connsiteY8" fmla="*/ 1687 h 121661"/>
                    <a:gd name="connsiteX9" fmla="*/ 294977 w 333331"/>
                    <a:gd name="connsiteY9" fmla="*/ 650 h 121661"/>
                    <a:gd name="connsiteX10" fmla="*/ 254596 w 333331"/>
                    <a:gd name="connsiteY10" fmla="*/ 9702 h 121661"/>
                    <a:gd name="connsiteX11" fmla="*/ 185045 w 333331"/>
                    <a:gd name="connsiteY11" fmla="*/ 38866 h 121661"/>
                    <a:gd name="connsiteX12" fmla="*/ 167159 w 333331"/>
                    <a:gd name="connsiteY12" fmla="*/ 42808 h 121661"/>
                    <a:gd name="connsiteX13" fmla="*/ 149010 w 333331"/>
                    <a:gd name="connsiteY13" fmla="*/ 38866 h 121661"/>
                    <a:gd name="connsiteX14" fmla="*/ 69739 w 333331"/>
                    <a:gd name="connsiteY14" fmla="*/ 6536 h 121661"/>
                    <a:gd name="connsiteX15" fmla="*/ 39402 w 333331"/>
                    <a:gd name="connsiteY15" fmla="*/ 68 h 121661"/>
                    <a:gd name="connsiteX16" fmla="*/ 33958 w 333331"/>
                    <a:gd name="connsiteY16" fmla="*/ 68 h 121661"/>
                    <a:gd name="connsiteX17" fmla="*/ 2263 w 333331"/>
                    <a:gd name="connsiteY17" fmla="*/ 44423 h 121661"/>
                    <a:gd name="connsiteX18" fmla="*/ 2263 w 333331"/>
                    <a:gd name="connsiteY18" fmla="*/ 44427 h 121661"/>
                    <a:gd name="connsiteX19" fmla="*/ 58784 w 333331"/>
                    <a:gd name="connsiteY19" fmla="*/ 118265 h 1216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333331" h="121661">
                      <a:moveTo>
                        <a:pt x="58790" y="118266"/>
                      </a:moveTo>
                      <a:cubicBezTo>
                        <a:pt x="62127" y="120445"/>
                        <a:pt x="66019" y="121609"/>
                        <a:pt x="70003" y="121631"/>
                      </a:cubicBezTo>
                      <a:lnTo>
                        <a:pt x="215967" y="121631"/>
                      </a:lnTo>
                      <a:lnTo>
                        <a:pt x="261990" y="121631"/>
                      </a:lnTo>
                      <a:lnTo>
                        <a:pt x="261985" y="121631"/>
                      </a:lnTo>
                      <a:cubicBezTo>
                        <a:pt x="267886" y="121947"/>
                        <a:pt x="273609" y="119565"/>
                        <a:pt x="277542" y="115164"/>
                      </a:cubicBezTo>
                      <a:cubicBezTo>
                        <a:pt x="289868" y="102557"/>
                        <a:pt x="301488" y="89279"/>
                        <a:pt x="312348" y="75400"/>
                      </a:cubicBezTo>
                      <a:cubicBezTo>
                        <a:pt x="320445" y="64291"/>
                        <a:pt x="326847" y="52041"/>
                        <a:pt x="331342" y="39060"/>
                      </a:cubicBezTo>
                      <a:cubicBezTo>
                        <a:pt x="337825" y="20179"/>
                        <a:pt x="326933" y="5115"/>
                        <a:pt x="307099" y="1687"/>
                      </a:cubicBezTo>
                      <a:cubicBezTo>
                        <a:pt x="303098" y="993"/>
                        <a:pt x="299042" y="645"/>
                        <a:pt x="294977" y="650"/>
                      </a:cubicBezTo>
                      <a:cubicBezTo>
                        <a:pt x="281073" y="1173"/>
                        <a:pt x="267388" y="4240"/>
                        <a:pt x="254596" y="9702"/>
                      </a:cubicBezTo>
                      <a:cubicBezTo>
                        <a:pt x="231132" y="18754"/>
                        <a:pt x="208123" y="29101"/>
                        <a:pt x="185045" y="38866"/>
                      </a:cubicBezTo>
                      <a:cubicBezTo>
                        <a:pt x="179426" y="41410"/>
                        <a:pt x="173331" y="42754"/>
                        <a:pt x="167159" y="42808"/>
                      </a:cubicBezTo>
                      <a:cubicBezTo>
                        <a:pt x="160902" y="42759"/>
                        <a:pt x="154722" y="41415"/>
                        <a:pt x="149010" y="38866"/>
                      </a:cubicBezTo>
                      <a:cubicBezTo>
                        <a:pt x="123087" y="27550"/>
                        <a:pt x="96315" y="17009"/>
                        <a:pt x="69739" y="6536"/>
                      </a:cubicBezTo>
                      <a:cubicBezTo>
                        <a:pt x="60118" y="2517"/>
                        <a:pt x="49832" y="325"/>
                        <a:pt x="39402" y="68"/>
                      </a:cubicBezTo>
                      <a:cubicBezTo>
                        <a:pt x="37589" y="-26"/>
                        <a:pt x="35772" y="-26"/>
                        <a:pt x="33958" y="68"/>
                      </a:cubicBezTo>
                      <a:cubicBezTo>
                        <a:pt x="8033" y="2590"/>
                        <a:pt x="-6033" y="19467"/>
                        <a:pt x="2263" y="44423"/>
                      </a:cubicBezTo>
                      <a:lnTo>
                        <a:pt x="2263" y="44427"/>
                      </a:lnTo>
                      <a:cubicBezTo>
                        <a:pt x="12582" y="74498"/>
                        <a:pt x="32421" y="100414"/>
                        <a:pt x="58784" y="11826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1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1C7BDA06-74E5-F98E-7F38-38A2816096F0}"/>
                    </a:ext>
                  </a:extLst>
                </p:cNvPr>
                <p:cNvSpPr/>
                <p:nvPr/>
              </p:nvSpPr>
              <p:spPr>
                <a:xfrm>
                  <a:off x="2186161" y="13129285"/>
                  <a:ext cx="218946" cy="29223"/>
                </a:xfrm>
                <a:custGeom>
                  <a:avLst/>
                  <a:gdLst>
                    <a:gd name="connsiteX0" fmla="*/ 90544 w 218946"/>
                    <a:gd name="connsiteY0" fmla="*/ 65 h 29223"/>
                    <a:gd name="connsiteX1" fmla="*/ 27477 w 218946"/>
                    <a:gd name="connsiteY1" fmla="*/ 65 h 29223"/>
                    <a:gd name="connsiteX2" fmla="*/ 14126 w 218946"/>
                    <a:gd name="connsiteY2" fmla="*/ 65 h 29223"/>
                    <a:gd name="connsiteX3" fmla="*/ 14121 w 218946"/>
                    <a:gd name="connsiteY3" fmla="*/ 65 h 29223"/>
                    <a:gd name="connsiteX4" fmla="*/ 3071 w 218946"/>
                    <a:gd name="connsiteY4" fmla="*/ 5284 h 29223"/>
                    <a:gd name="connsiteX5" fmla="*/ 187 w 218946"/>
                    <a:gd name="connsiteY5" fmla="*/ 17137 h 29223"/>
                    <a:gd name="connsiteX6" fmla="*/ 16780 w 218946"/>
                    <a:gd name="connsiteY6" fmla="*/ 29099 h 29223"/>
                    <a:gd name="connsiteX7" fmla="*/ 202735 w 218946"/>
                    <a:gd name="connsiteY7" fmla="*/ 29099 h 29223"/>
                    <a:gd name="connsiteX8" fmla="*/ 214305 w 218946"/>
                    <a:gd name="connsiteY8" fmla="*/ 25120 h 29223"/>
                    <a:gd name="connsiteX9" fmla="*/ 218809 w 218946"/>
                    <a:gd name="connsiteY9" fmla="*/ 13772 h 29223"/>
                    <a:gd name="connsiteX10" fmla="*/ 201438 w 218946"/>
                    <a:gd name="connsiteY10" fmla="*/ -3 h 29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8946" h="29223">
                      <a:moveTo>
                        <a:pt x="90544" y="65"/>
                      </a:moveTo>
                      <a:lnTo>
                        <a:pt x="27477" y="65"/>
                      </a:lnTo>
                      <a:lnTo>
                        <a:pt x="14126" y="65"/>
                      </a:lnTo>
                      <a:lnTo>
                        <a:pt x="14121" y="65"/>
                      </a:lnTo>
                      <a:cubicBezTo>
                        <a:pt x="9840" y="51"/>
                        <a:pt x="5780" y="1968"/>
                        <a:pt x="3071" y="5284"/>
                      </a:cubicBezTo>
                      <a:cubicBezTo>
                        <a:pt x="367" y="8599"/>
                        <a:pt x="-695" y="12951"/>
                        <a:pt x="187" y="17137"/>
                      </a:cubicBezTo>
                      <a:cubicBezTo>
                        <a:pt x="1697" y="24864"/>
                        <a:pt x="8953" y="30096"/>
                        <a:pt x="16780" y="29099"/>
                      </a:cubicBezTo>
                      <a:lnTo>
                        <a:pt x="202735" y="29099"/>
                      </a:lnTo>
                      <a:cubicBezTo>
                        <a:pt x="206990" y="29518"/>
                        <a:pt x="211212" y="28065"/>
                        <a:pt x="214305" y="25120"/>
                      </a:cubicBezTo>
                      <a:cubicBezTo>
                        <a:pt x="217393" y="22174"/>
                        <a:pt x="219039" y="18030"/>
                        <a:pt x="218809" y="13772"/>
                      </a:cubicBezTo>
                      <a:cubicBezTo>
                        <a:pt x="218809" y="5045"/>
                        <a:pt x="212325" y="-3"/>
                        <a:pt x="201438" y="-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1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377BD732-3CFD-7ADB-F05B-E4E922F99D41}"/>
                  </a:ext>
                </a:extLst>
              </p:cNvPr>
              <p:cNvGrpSpPr/>
              <p:nvPr/>
            </p:nvGrpSpPr>
            <p:grpSpPr>
              <a:xfrm>
                <a:off x="25541739" y="12192614"/>
                <a:ext cx="273002" cy="167446"/>
                <a:chOff x="25541739" y="12192614"/>
                <a:chExt cx="273002" cy="167446"/>
              </a:xfrm>
            </p:grpSpPr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9C028FA8-B987-C2B7-2ED9-6980EA37FADD}"/>
                    </a:ext>
                  </a:extLst>
                </p:cNvPr>
                <p:cNvSpPr/>
                <p:nvPr/>
              </p:nvSpPr>
              <p:spPr>
                <a:xfrm rot="18900000">
                  <a:off x="25543238" y="12193585"/>
                  <a:ext cx="271503" cy="9144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74888F8A-DC95-677C-D5B1-037F1059C2D7}"/>
                    </a:ext>
                  </a:extLst>
                </p:cNvPr>
                <p:cNvSpPr/>
                <p:nvPr/>
              </p:nvSpPr>
              <p:spPr>
                <a:xfrm rot="2700000" flipH="1">
                  <a:off x="25503736" y="12230617"/>
                  <a:ext cx="167446" cy="9144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C933D28E-985A-CF4E-3344-1FDF885F188B}"/>
                </a:ext>
              </a:extLst>
            </p:cNvPr>
            <p:cNvSpPr txBox="1"/>
            <p:nvPr/>
          </p:nvSpPr>
          <p:spPr>
            <a:xfrm>
              <a:off x="19770962" y="12149901"/>
              <a:ext cx="1397170" cy="5942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2800" dirty="0">
                  <a:solidFill>
                    <a:srgbClr val="005BBB"/>
                  </a:solidFill>
                </a:rPr>
                <a:t>$6,000</a:t>
              </a:r>
            </a:p>
          </p:txBody>
        </p:sp>
      </p:grpSp>
      <p:sp>
        <p:nvSpPr>
          <p:cNvPr id="357" name="Rectangle 356">
            <a:extLst>
              <a:ext uri="{FF2B5EF4-FFF2-40B4-BE49-F238E27FC236}">
                <a16:creationId xmlns:a16="http://schemas.microsoft.com/office/drawing/2014/main" id="{6E4D4890-A261-A7EB-20B0-EB853FB8CF6D}"/>
              </a:ext>
            </a:extLst>
          </p:cNvPr>
          <p:cNvSpPr/>
          <p:nvPr/>
        </p:nvSpPr>
        <p:spPr>
          <a:xfrm>
            <a:off x="5898953" y="1990725"/>
            <a:ext cx="5902522" cy="3467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63" name="Table 562">
            <a:extLst>
              <a:ext uri="{FF2B5EF4-FFF2-40B4-BE49-F238E27FC236}">
                <a16:creationId xmlns:a16="http://schemas.microsoft.com/office/drawing/2014/main" id="{C5C4EFA3-05EB-8722-2BF5-BC3CAE845E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147376"/>
              </p:ext>
            </p:extLst>
          </p:nvPr>
        </p:nvGraphicFramePr>
        <p:xfrm>
          <a:off x="623750" y="1937851"/>
          <a:ext cx="4259607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9237">
                  <a:extLst>
                    <a:ext uri="{9D8B030D-6E8A-4147-A177-3AD203B41FA5}">
                      <a16:colId xmlns:a16="http://schemas.microsoft.com/office/drawing/2014/main" val="2214848338"/>
                    </a:ext>
                  </a:extLst>
                </a:gridCol>
                <a:gridCol w="990395">
                  <a:extLst>
                    <a:ext uri="{9D8B030D-6E8A-4147-A177-3AD203B41FA5}">
                      <a16:colId xmlns:a16="http://schemas.microsoft.com/office/drawing/2014/main" val="2661832152"/>
                    </a:ext>
                  </a:extLst>
                </a:gridCol>
                <a:gridCol w="1184170">
                  <a:extLst>
                    <a:ext uri="{9D8B030D-6E8A-4147-A177-3AD203B41FA5}">
                      <a16:colId xmlns:a16="http://schemas.microsoft.com/office/drawing/2014/main" val="96945634"/>
                    </a:ext>
                  </a:extLst>
                </a:gridCol>
                <a:gridCol w="925805">
                  <a:extLst>
                    <a:ext uri="{9D8B030D-6E8A-4147-A177-3AD203B41FA5}">
                      <a16:colId xmlns:a16="http://schemas.microsoft.com/office/drawing/2014/main" val="2380480809"/>
                    </a:ext>
                  </a:extLst>
                </a:gridCol>
              </a:tblGrid>
              <a:tr h="33588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Income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Rent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Savings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Debt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766240"/>
                  </a:ext>
                </a:extLst>
              </a:tr>
              <a:tr h="33588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$4,000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$1,500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$6,000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$850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183786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65" name="TextBox 564">
                <a:extLst>
                  <a:ext uri="{FF2B5EF4-FFF2-40B4-BE49-F238E27FC236}">
                    <a16:creationId xmlns:a16="http://schemas.microsoft.com/office/drawing/2014/main" id="{ACBF91F9-5E58-09BD-0ACB-876721773BBB}"/>
                  </a:ext>
                </a:extLst>
              </p:cNvPr>
              <p:cNvSpPr txBox="1"/>
              <p:nvPr/>
            </p:nvSpPr>
            <p:spPr>
              <a:xfrm>
                <a:off x="164011" y="1994353"/>
                <a:ext cx="54684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dirty="0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dirty="0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dirty="0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rgbClr val="FF6600"/>
                  </a:solidFill>
                </a:endParaRPr>
              </a:p>
            </p:txBody>
          </p:sp>
        </mc:Choice>
        <mc:Fallback xmlns="">
          <p:sp>
            <p:nvSpPr>
              <p:cNvPr id="565" name="TextBox 564">
                <a:extLst>
                  <a:ext uri="{FF2B5EF4-FFF2-40B4-BE49-F238E27FC236}">
                    <a16:creationId xmlns:a16="http://schemas.microsoft.com/office/drawing/2014/main" id="{ACBF91F9-5E58-09BD-0ACB-876721773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11" y="1994353"/>
                <a:ext cx="546847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6" name="TextBox 565">
            <a:extLst>
              <a:ext uri="{FF2B5EF4-FFF2-40B4-BE49-F238E27FC236}">
                <a16:creationId xmlns:a16="http://schemas.microsoft.com/office/drawing/2014/main" id="{13E9F8DB-A7CB-1EEE-65F4-D4DF06642384}"/>
              </a:ext>
            </a:extLst>
          </p:cNvPr>
          <p:cNvSpPr txBox="1"/>
          <p:nvPr/>
        </p:nvSpPr>
        <p:spPr>
          <a:xfrm>
            <a:off x="615035" y="1535206"/>
            <a:ext cx="42756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5BBB"/>
                </a:solidFill>
              </a:rPr>
              <a:t>ACCEPTED</a:t>
            </a:r>
          </a:p>
        </p:txBody>
      </p:sp>
      <p:sp>
        <p:nvSpPr>
          <p:cNvPr id="567" name="TextBox 566">
            <a:extLst>
              <a:ext uri="{FF2B5EF4-FFF2-40B4-BE49-F238E27FC236}">
                <a16:creationId xmlns:a16="http://schemas.microsoft.com/office/drawing/2014/main" id="{3B927853-D8AD-1452-C018-0C7F7574DD3C}"/>
              </a:ext>
            </a:extLst>
          </p:cNvPr>
          <p:cNvSpPr txBox="1"/>
          <p:nvPr/>
        </p:nvSpPr>
        <p:spPr>
          <a:xfrm>
            <a:off x="5874851" y="1572106"/>
            <a:ext cx="60020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6600"/>
                </a:solidFill>
              </a:rPr>
              <a:t>Savings Balance $$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E5B6C7C-2200-F567-24B7-D705C4A00557}"/>
              </a:ext>
            </a:extLst>
          </p:cNvPr>
          <p:cNvCxnSpPr/>
          <p:nvPr/>
        </p:nvCxnSpPr>
        <p:spPr>
          <a:xfrm>
            <a:off x="5874851" y="3364644"/>
            <a:ext cx="5988645" cy="0"/>
          </a:xfrm>
          <a:prstGeom prst="line">
            <a:avLst/>
          </a:prstGeom>
          <a:ln w="28575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76F2590-7639-709C-8B28-DA4610981C4E}"/>
              </a:ext>
            </a:extLst>
          </p:cNvPr>
          <p:cNvCxnSpPr/>
          <p:nvPr/>
        </p:nvCxnSpPr>
        <p:spPr>
          <a:xfrm flipV="1">
            <a:off x="6095975" y="2790179"/>
            <a:ext cx="847725" cy="533400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8E7F848-831E-E4B6-84F0-0810F0E143D1}"/>
              </a:ext>
            </a:extLst>
          </p:cNvPr>
          <p:cNvGrpSpPr>
            <a:grpSpLocks noChangeAspect="1"/>
          </p:cNvGrpSpPr>
          <p:nvPr/>
        </p:nvGrpSpPr>
        <p:grpSpPr>
          <a:xfrm>
            <a:off x="5898953" y="2856065"/>
            <a:ext cx="575434" cy="682570"/>
            <a:chOff x="25352863" y="11746075"/>
            <a:chExt cx="616701" cy="731520"/>
          </a:xfrm>
        </p:grpSpPr>
        <p:sp>
          <p:nvSpPr>
            <p:cNvPr id="33" name="Oval 200">
              <a:extLst>
                <a:ext uri="{FF2B5EF4-FFF2-40B4-BE49-F238E27FC236}">
                  <a16:creationId xmlns:a16="http://schemas.microsoft.com/office/drawing/2014/main" id="{9F513617-2CD7-C8A0-66C6-66632B475F17}"/>
                </a:ext>
              </a:extLst>
            </p:cNvPr>
            <p:cNvSpPr/>
            <p:nvPr/>
          </p:nvSpPr>
          <p:spPr>
            <a:xfrm>
              <a:off x="25400881" y="12025260"/>
              <a:ext cx="516162" cy="421857"/>
            </a:xfrm>
            <a:custGeom>
              <a:avLst/>
              <a:gdLst>
                <a:gd name="connsiteX0" fmla="*/ 0 w 473869"/>
                <a:gd name="connsiteY0" fmla="*/ 140520 h 281040"/>
                <a:gd name="connsiteX1" fmla="*/ 236935 w 473869"/>
                <a:gd name="connsiteY1" fmla="*/ 0 h 281040"/>
                <a:gd name="connsiteX2" fmla="*/ 473870 w 473869"/>
                <a:gd name="connsiteY2" fmla="*/ 140520 h 281040"/>
                <a:gd name="connsiteX3" fmla="*/ 236935 w 473869"/>
                <a:gd name="connsiteY3" fmla="*/ 281040 h 281040"/>
                <a:gd name="connsiteX4" fmla="*/ 0 w 473869"/>
                <a:gd name="connsiteY4" fmla="*/ 140520 h 281040"/>
                <a:gd name="connsiteX0" fmla="*/ 10 w 473880"/>
                <a:gd name="connsiteY0" fmla="*/ 226245 h 366765"/>
                <a:gd name="connsiteX1" fmla="*/ 229801 w 473880"/>
                <a:gd name="connsiteY1" fmla="*/ 0 h 366765"/>
                <a:gd name="connsiteX2" fmla="*/ 473880 w 473880"/>
                <a:gd name="connsiteY2" fmla="*/ 226245 h 366765"/>
                <a:gd name="connsiteX3" fmla="*/ 236945 w 473880"/>
                <a:gd name="connsiteY3" fmla="*/ 366765 h 366765"/>
                <a:gd name="connsiteX4" fmla="*/ 10 w 473880"/>
                <a:gd name="connsiteY4" fmla="*/ 226245 h 366765"/>
                <a:gd name="connsiteX0" fmla="*/ 28 w 473898"/>
                <a:gd name="connsiteY0" fmla="*/ 226245 h 419152"/>
                <a:gd name="connsiteX1" fmla="*/ 229819 w 473898"/>
                <a:gd name="connsiteY1" fmla="*/ 0 h 419152"/>
                <a:gd name="connsiteX2" fmla="*/ 473898 w 473898"/>
                <a:gd name="connsiteY2" fmla="*/ 226245 h 419152"/>
                <a:gd name="connsiteX3" fmla="*/ 241726 w 473898"/>
                <a:gd name="connsiteY3" fmla="*/ 419152 h 419152"/>
                <a:gd name="connsiteX4" fmla="*/ 28 w 473898"/>
                <a:gd name="connsiteY4" fmla="*/ 226245 h 419152"/>
                <a:gd name="connsiteX0" fmla="*/ 18964 w 516162"/>
                <a:gd name="connsiteY0" fmla="*/ 226245 h 421857"/>
                <a:gd name="connsiteX1" fmla="*/ 248755 w 516162"/>
                <a:gd name="connsiteY1" fmla="*/ 0 h 421857"/>
                <a:gd name="connsiteX2" fmla="*/ 492834 w 516162"/>
                <a:gd name="connsiteY2" fmla="*/ 226245 h 421857"/>
                <a:gd name="connsiteX3" fmla="*/ 260662 w 516162"/>
                <a:gd name="connsiteY3" fmla="*/ 419152 h 421857"/>
                <a:gd name="connsiteX4" fmla="*/ 18964 w 516162"/>
                <a:gd name="connsiteY4" fmla="*/ 226245 h 42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162" h="421857">
                  <a:moveTo>
                    <a:pt x="18964" y="226245"/>
                  </a:moveTo>
                  <a:cubicBezTo>
                    <a:pt x="16980" y="156386"/>
                    <a:pt x="117899" y="0"/>
                    <a:pt x="248755" y="0"/>
                  </a:cubicBezTo>
                  <a:cubicBezTo>
                    <a:pt x="379611" y="0"/>
                    <a:pt x="492834" y="148638"/>
                    <a:pt x="492834" y="226245"/>
                  </a:cubicBezTo>
                  <a:cubicBezTo>
                    <a:pt x="492834" y="303852"/>
                    <a:pt x="624881" y="442965"/>
                    <a:pt x="260662" y="419152"/>
                  </a:cubicBezTo>
                  <a:cubicBezTo>
                    <a:pt x="-103557" y="395339"/>
                    <a:pt x="20948" y="296104"/>
                    <a:pt x="18964" y="22624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4" name="Content Placeholder 92">
              <a:extLst>
                <a:ext uri="{FF2B5EF4-FFF2-40B4-BE49-F238E27FC236}">
                  <a16:creationId xmlns:a16="http://schemas.microsoft.com/office/drawing/2014/main" id="{CCF6E013-027F-1E49-CEE0-8D8867C57F6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5352863" y="11746075"/>
              <a:ext cx="616701" cy="731520"/>
              <a:chOff x="2026030" y="12980555"/>
              <a:chExt cx="539841" cy="640350"/>
            </a:xfrm>
            <a:solidFill>
              <a:srgbClr val="000000"/>
            </a:solidFill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CDB1DF14-4D1E-A335-EF0F-C5E236904461}"/>
                  </a:ext>
                </a:extLst>
              </p:cNvPr>
              <p:cNvSpPr/>
              <p:nvPr/>
            </p:nvSpPr>
            <p:spPr>
              <a:xfrm>
                <a:off x="2026030" y="13188766"/>
                <a:ext cx="539841" cy="432139"/>
              </a:xfrm>
              <a:custGeom>
                <a:avLst/>
                <a:gdLst>
                  <a:gd name="connsiteX0" fmla="*/ 539504 w 539841"/>
                  <a:gd name="connsiteY0" fmla="*/ 310763 h 432139"/>
                  <a:gd name="connsiteX1" fmla="*/ 534060 w 539841"/>
                  <a:gd name="connsiteY1" fmla="*/ 273905 h 432139"/>
                  <a:gd name="connsiteX2" fmla="*/ 379854 w 539841"/>
                  <a:gd name="connsiteY2" fmla="*/ 4792 h 432139"/>
                  <a:gd name="connsiteX3" fmla="*/ 367864 w 539841"/>
                  <a:gd name="connsiteY3" fmla="*/ 394 h 432139"/>
                  <a:gd name="connsiteX4" fmla="*/ 175751 w 539841"/>
                  <a:gd name="connsiteY4" fmla="*/ 6 h 432139"/>
                  <a:gd name="connsiteX5" fmla="*/ 157151 w 539841"/>
                  <a:gd name="connsiteY5" fmla="*/ 7182 h 432139"/>
                  <a:gd name="connsiteX6" fmla="*/ 872 w 539841"/>
                  <a:gd name="connsiteY6" fmla="*/ 306627 h 432139"/>
                  <a:gd name="connsiteX7" fmla="*/ 47735 w 539841"/>
                  <a:gd name="connsiteY7" fmla="*/ 406270 h 432139"/>
                  <a:gd name="connsiteX8" fmla="*/ 112941 w 539841"/>
                  <a:gd name="connsiteY8" fmla="*/ 425669 h 432139"/>
                  <a:gd name="connsiteX9" fmla="*/ 266430 w 539841"/>
                  <a:gd name="connsiteY9" fmla="*/ 432137 h 432139"/>
                  <a:gd name="connsiteX10" fmla="*/ 386538 w 539841"/>
                  <a:gd name="connsiteY10" fmla="*/ 428321 h 432139"/>
                  <a:gd name="connsiteX11" fmla="*/ 462048 w 539841"/>
                  <a:gd name="connsiteY11" fmla="*/ 419463 h 432139"/>
                  <a:gd name="connsiteX12" fmla="*/ 539502 w 539841"/>
                  <a:gd name="connsiteY12" fmla="*/ 310768 h 432139"/>
                  <a:gd name="connsiteX13" fmla="*/ 443445 w 539841"/>
                  <a:gd name="connsiteY13" fmla="*/ 357576 h 432139"/>
                  <a:gd name="connsiteX14" fmla="*/ 390618 w 539841"/>
                  <a:gd name="connsiteY14" fmla="*/ 363458 h 432139"/>
                  <a:gd name="connsiteX15" fmla="*/ 384134 w 539841"/>
                  <a:gd name="connsiteY15" fmla="*/ 363458 h 432139"/>
                  <a:gd name="connsiteX16" fmla="*/ 302660 w 539841"/>
                  <a:gd name="connsiteY16" fmla="*/ 366110 h 432139"/>
                  <a:gd name="connsiteX17" fmla="*/ 266947 w 539841"/>
                  <a:gd name="connsiteY17" fmla="*/ 367142 h 432139"/>
                  <a:gd name="connsiteX18" fmla="*/ 226631 w 539841"/>
                  <a:gd name="connsiteY18" fmla="*/ 365722 h 432139"/>
                  <a:gd name="connsiteX19" fmla="*/ 116443 w 539841"/>
                  <a:gd name="connsiteY19" fmla="*/ 361193 h 432139"/>
                  <a:gd name="connsiteX20" fmla="*/ 116443 w 539841"/>
                  <a:gd name="connsiteY20" fmla="*/ 361198 h 432139"/>
                  <a:gd name="connsiteX21" fmla="*/ 81701 w 539841"/>
                  <a:gd name="connsiteY21" fmla="*/ 351109 h 432139"/>
                  <a:gd name="connsiteX22" fmla="*/ 65239 w 539841"/>
                  <a:gd name="connsiteY22" fmla="*/ 314056 h 432139"/>
                  <a:gd name="connsiteX23" fmla="*/ 65234 w 539841"/>
                  <a:gd name="connsiteY23" fmla="*/ 314061 h 432139"/>
                  <a:gd name="connsiteX24" fmla="*/ 189810 w 539841"/>
                  <a:gd name="connsiteY24" fmla="*/ 64727 h 432139"/>
                  <a:gd name="connsiteX25" fmla="*/ 275886 w 539841"/>
                  <a:gd name="connsiteY25" fmla="*/ 64727 h 432139"/>
                  <a:gd name="connsiteX26" fmla="*/ 349650 w 539841"/>
                  <a:gd name="connsiteY26" fmla="*/ 64727 h 432139"/>
                  <a:gd name="connsiteX27" fmla="*/ 470603 w 539841"/>
                  <a:gd name="connsiteY27" fmla="*/ 285472 h 432139"/>
                  <a:gd name="connsiteX28" fmla="*/ 471513 w 539841"/>
                  <a:gd name="connsiteY28" fmla="*/ 290257 h 432139"/>
                  <a:gd name="connsiteX29" fmla="*/ 471509 w 539841"/>
                  <a:gd name="connsiteY29" fmla="*/ 290257 h 432139"/>
                  <a:gd name="connsiteX30" fmla="*/ 475076 w 539841"/>
                  <a:gd name="connsiteY30" fmla="*/ 314374 h 432139"/>
                  <a:gd name="connsiteX31" fmla="*/ 443445 w 539841"/>
                  <a:gd name="connsiteY31" fmla="*/ 357569 h 432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39841" h="432139">
                    <a:moveTo>
                      <a:pt x="539504" y="310763"/>
                    </a:moveTo>
                    <a:cubicBezTo>
                      <a:pt x="538460" y="298374"/>
                      <a:pt x="536642" y="286064"/>
                      <a:pt x="534060" y="273905"/>
                    </a:cubicBezTo>
                    <a:cubicBezTo>
                      <a:pt x="514420" y="166054"/>
                      <a:pt x="461725" y="76957"/>
                      <a:pt x="379854" y="4792"/>
                    </a:cubicBezTo>
                    <a:cubicBezTo>
                      <a:pt x="376467" y="2019"/>
                      <a:pt x="372245" y="471"/>
                      <a:pt x="367864" y="394"/>
                    </a:cubicBezTo>
                    <a:cubicBezTo>
                      <a:pt x="303825" y="394"/>
                      <a:pt x="239781" y="394"/>
                      <a:pt x="175751" y="6"/>
                    </a:cubicBezTo>
                    <a:cubicBezTo>
                      <a:pt x="168838" y="-174"/>
                      <a:pt x="162142" y="2410"/>
                      <a:pt x="157151" y="7182"/>
                    </a:cubicBezTo>
                    <a:cubicBezTo>
                      <a:pt x="67380" y="87425"/>
                      <a:pt x="14553" y="187191"/>
                      <a:pt x="872" y="306627"/>
                    </a:cubicBezTo>
                    <a:cubicBezTo>
                      <a:pt x="-4251" y="348266"/>
                      <a:pt x="10398" y="383442"/>
                      <a:pt x="47735" y="406270"/>
                    </a:cubicBezTo>
                    <a:cubicBezTo>
                      <a:pt x="67502" y="418069"/>
                      <a:pt x="89918" y="424739"/>
                      <a:pt x="112941" y="425669"/>
                    </a:cubicBezTo>
                    <a:cubicBezTo>
                      <a:pt x="165311" y="428384"/>
                      <a:pt x="217685" y="429936"/>
                      <a:pt x="266430" y="432137"/>
                    </a:cubicBezTo>
                    <a:cubicBezTo>
                      <a:pt x="308948" y="430843"/>
                      <a:pt x="347776" y="429941"/>
                      <a:pt x="386538" y="428321"/>
                    </a:cubicBezTo>
                    <a:cubicBezTo>
                      <a:pt x="411880" y="427289"/>
                      <a:pt x="437290" y="426901"/>
                      <a:pt x="462048" y="419463"/>
                    </a:cubicBezTo>
                    <a:cubicBezTo>
                      <a:pt x="514287" y="403681"/>
                      <a:pt x="542549" y="365014"/>
                      <a:pt x="539502" y="310768"/>
                    </a:cubicBezTo>
                    <a:close/>
                    <a:moveTo>
                      <a:pt x="443445" y="357576"/>
                    </a:moveTo>
                    <a:cubicBezTo>
                      <a:pt x="426129" y="361608"/>
                      <a:pt x="408396" y="363584"/>
                      <a:pt x="390618" y="363458"/>
                    </a:cubicBezTo>
                    <a:lnTo>
                      <a:pt x="384134" y="363458"/>
                    </a:lnTo>
                    <a:cubicBezTo>
                      <a:pt x="357558" y="364558"/>
                      <a:pt x="330918" y="365334"/>
                      <a:pt x="302660" y="366110"/>
                    </a:cubicBezTo>
                    <a:lnTo>
                      <a:pt x="266947" y="367142"/>
                    </a:lnTo>
                    <a:lnTo>
                      <a:pt x="226631" y="365722"/>
                    </a:lnTo>
                    <a:cubicBezTo>
                      <a:pt x="190660" y="364428"/>
                      <a:pt x="153454" y="363070"/>
                      <a:pt x="116443" y="361193"/>
                    </a:cubicBezTo>
                    <a:lnTo>
                      <a:pt x="116443" y="361198"/>
                    </a:lnTo>
                    <a:cubicBezTo>
                      <a:pt x="104200" y="360765"/>
                      <a:pt x="92259" y="357301"/>
                      <a:pt x="81701" y="351109"/>
                    </a:cubicBezTo>
                    <a:cubicBezTo>
                      <a:pt x="69449" y="343671"/>
                      <a:pt x="62839" y="335268"/>
                      <a:pt x="65239" y="314056"/>
                    </a:cubicBezTo>
                    <a:lnTo>
                      <a:pt x="65234" y="314061"/>
                    </a:lnTo>
                    <a:cubicBezTo>
                      <a:pt x="74771" y="218541"/>
                      <a:pt x="119092" y="129826"/>
                      <a:pt x="189810" y="64727"/>
                    </a:cubicBezTo>
                    <a:lnTo>
                      <a:pt x="275886" y="64727"/>
                    </a:lnTo>
                    <a:lnTo>
                      <a:pt x="349650" y="64727"/>
                    </a:lnTo>
                    <a:cubicBezTo>
                      <a:pt x="413265" y="122992"/>
                      <a:pt x="455787" y="200606"/>
                      <a:pt x="470603" y="285472"/>
                    </a:cubicBezTo>
                    <a:lnTo>
                      <a:pt x="471513" y="290257"/>
                    </a:lnTo>
                    <a:lnTo>
                      <a:pt x="471509" y="290257"/>
                    </a:lnTo>
                    <a:cubicBezTo>
                      <a:pt x="473172" y="298218"/>
                      <a:pt x="474361" y="306273"/>
                      <a:pt x="475076" y="314374"/>
                    </a:cubicBezTo>
                    <a:cubicBezTo>
                      <a:pt x="475852" y="334228"/>
                      <a:pt x="470992" y="349099"/>
                      <a:pt x="443445" y="3575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1E8F5A1B-5301-1F63-BB8C-5BC4F8CC3910}"/>
                  </a:ext>
                </a:extLst>
              </p:cNvPr>
              <p:cNvSpPr/>
              <p:nvPr/>
            </p:nvSpPr>
            <p:spPr>
              <a:xfrm>
                <a:off x="2129637" y="12980555"/>
                <a:ext cx="333331" cy="121661"/>
              </a:xfrm>
              <a:custGeom>
                <a:avLst/>
                <a:gdLst>
                  <a:gd name="connsiteX0" fmla="*/ 58790 w 333331"/>
                  <a:gd name="connsiteY0" fmla="*/ 118266 h 121661"/>
                  <a:gd name="connsiteX1" fmla="*/ 70003 w 333331"/>
                  <a:gd name="connsiteY1" fmla="*/ 121631 h 121661"/>
                  <a:gd name="connsiteX2" fmla="*/ 215967 w 333331"/>
                  <a:gd name="connsiteY2" fmla="*/ 121631 h 121661"/>
                  <a:gd name="connsiteX3" fmla="*/ 261990 w 333331"/>
                  <a:gd name="connsiteY3" fmla="*/ 121631 h 121661"/>
                  <a:gd name="connsiteX4" fmla="*/ 261985 w 333331"/>
                  <a:gd name="connsiteY4" fmla="*/ 121631 h 121661"/>
                  <a:gd name="connsiteX5" fmla="*/ 277542 w 333331"/>
                  <a:gd name="connsiteY5" fmla="*/ 115164 h 121661"/>
                  <a:gd name="connsiteX6" fmla="*/ 312348 w 333331"/>
                  <a:gd name="connsiteY6" fmla="*/ 75400 h 121661"/>
                  <a:gd name="connsiteX7" fmla="*/ 331342 w 333331"/>
                  <a:gd name="connsiteY7" fmla="*/ 39060 h 121661"/>
                  <a:gd name="connsiteX8" fmla="*/ 307099 w 333331"/>
                  <a:gd name="connsiteY8" fmla="*/ 1687 h 121661"/>
                  <a:gd name="connsiteX9" fmla="*/ 294977 w 333331"/>
                  <a:gd name="connsiteY9" fmla="*/ 650 h 121661"/>
                  <a:gd name="connsiteX10" fmla="*/ 254596 w 333331"/>
                  <a:gd name="connsiteY10" fmla="*/ 9702 h 121661"/>
                  <a:gd name="connsiteX11" fmla="*/ 185045 w 333331"/>
                  <a:gd name="connsiteY11" fmla="*/ 38866 h 121661"/>
                  <a:gd name="connsiteX12" fmla="*/ 167159 w 333331"/>
                  <a:gd name="connsiteY12" fmla="*/ 42808 h 121661"/>
                  <a:gd name="connsiteX13" fmla="*/ 149010 w 333331"/>
                  <a:gd name="connsiteY13" fmla="*/ 38866 h 121661"/>
                  <a:gd name="connsiteX14" fmla="*/ 69739 w 333331"/>
                  <a:gd name="connsiteY14" fmla="*/ 6536 h 121661"/>
                  <a:gd name="connsiteX15" fmla="*/ 39402 w 333331"/>
                  <a:gd name="connsiteY15" fmla="*/ 68 h 121661"/>
                  <a:gd name="connsiteX16" fmla="*/ 33958 w 333331"/>
                  <a:gd name="connsiteY16" fmla="*/ 68 h 121661"/>
                  <a:gd name="connsiteX17" fmla="*/ 2263 w 333331"/>
                  <a:gd name="connsiteY17" fmla="*/ 44423 h 121661"/>
                  <a:gd name="connsiteX18" fmla="*/ 2263 w 333331"/>
                  <a:gd name="connsiteY18" fmla="*/ 44427 h 121661"/>
                  <a:gd name="connsiteX19" fmla="*/ 58784 w 333331"/>
                  <a:gd name="connsiteY19" fmla="*/ 118265 h 12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3331" h="121661">
                    <a:moveTo>
                      <a:pt x="58790" y="118266"/>
                    </a:moveTo>
                    <a:cubicBezTo>
                      <a:pt x="62127" y="120445"/>
                      <a:pt x="66019" y="121609"/>
                      <a:pt x="70003" y="121631"/>
                    </a:cubicBezTo>
                    <a:lnTo>
                      <a:pt x="215967" y="121631"/>
                    </a:lnTo>
                    <a:lnTo>
                      <a:pt x="261990" y="121631"/>
                    </a:lnTo>
                    <a:lnTo>
                      <a:pt x="261985" y="121631"/>
                    </a:lnTo>
                    <a:cubicBezTo>
                      <a:pt x="267886" y="121947"/>
                      <a:pt x="273609" y="119565"/>
                      <a:pt x="277542" y="115164"/>
                    </a:cubicBezTo>
                    <a:cubicBezTo>
                      <a:pt x="289868" y="102557"/>
                      <a:pt x="301488" y="89279"/>
                      <a:pt x="312348" y="75400"/>
                    </a:cubicBezTo>
                    <a:cubicBezTo>
                      <a:pt x="320445" y="64291"/>
                      <a:pt x="326847" y="52041"/>
                      <a:pt x="331342" y="39060"/>
                    </a:cubicBezTo>
                    <a:cubicBezTo>
                      <a:pt x="337825" y="20179"/>
                      <a:pt x="326933" y="5115"/>
                      <a:pt x="307099" y="1687"/>
                    </a:cubicBezTo>
                    <a:cubicBezTo>
                      <a:pt x="303098" y="993"/>
                      <a:pt x="299042" y="645"/>
                      <a:pt x="294977" y="650"/>
                    </a:cubicBezTo>
                    <a:cubicBezTo>
                      <a:pt x="281073" y="1173"/>
                      <a:pt x="267388" y="4240"/>
                      <a:pt x="254596" y="9702"/>
                    </a:cubicBezTo>
                    <a:cubicBezTo>
                      <a:pt x="231132" y="18754"/>
                      <a:pt x="208123" y="29101"/>
                      <a:pt x="185045" y="38866"/>
                    </a:cubicBezTo>
                    <a:cubicBezTo>
                      <a:pt x="179426" y="41410"/>
                      <a:pt x="173331" y="42754"/>
                      <a:pt x="167159" y="42808"/>
                    </a:cubicBezTo>
                    <a:cubicBezTo>
                      <a:pt x="160902" y="42759"/>
                      <a:pt x="154722" y="41415"/>
                      <a:pt x="149010" y="38866"/>
                    </a:cubicBezTo>
                    <a:cubicBezTo>
                      <a:pt x="123087" y="27550"/>
                      <a:pt x="96315" y="17009"/>
                      <a:pt x="69739" y="6536"/>
                    </a:cubicBezTo>
                    <a:cubicBezTo>
                      <a:pt x="60118" y="2517"/>
                      <a:pt x="49832" y="325"/>
                      <a:pt x="39402" y="68"/>
                    </a:cubicBezTo>
                    <a:cubicBezTo>
                      <a:pt x="37589" y="-26"/>
                      <a:pt x="35772" y="-26"/>
                      <a:pt x="33958" y="68"/>
                    </a:cubicBezTo>
                    <a:cubicBezTo>
                      <a:pt x="8033" y="2590"/>
                      <a:pt x="-6033" y="19467"/>
                      <a:pt x="2263" y="44423"/>
                    </a:cubicBezTo>
                    <a:lnTo>
                      <a:pt x="2263" y="44427"/>
                    </a:lnTo>
                    <a:cubicBezTo>
                      <a:pt x="12582" y="74498"/>
                      <a:pt x="32421" y="100414"/>
                      <a:pt x="58784" y="11826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B11EF61B-D716-A24B-44BF-59710C2C3EA6}"/>
                  </a:ext>
                </a:extLst>
              </p:cNvPr>
              <p:cNvSpPr/>
              <p:nvPr/>
            </p:nvSpPr>
            <p:spPr>
              <a:xfrm>
                <a:off x="2186161" y="13129285"/>
                <a:ext cx="218946" cy="29223"/>
              </a:xfrm>
              <a:custGeom>
                <a:avLst/>
                <a:gdLst>
                  <a:gd name="connsiteX0" fmla="*/ 90544 w 218946"/>
                  <a:gd name="connsiteY0" fmla="*/ 65 h 29223"/>
                  <a:gd name="connsiteX1" fmla="*/ 27477 w 218946"/>
                  <a:gd name="connsiteY1" fmla="*/ 65 h 29223"/>
                  <a:gd name="connsiteX2" fmla="*/ 14126 w 218946"/>
                  <a:gd name="connsiteY2" fmla="*/ 65 h 29223"/>
                  <a:gd name="connsiteX3" fmla="*/ 14121 w 218946"/>
                  <a:gd name="connsiteY3" fmla="*/ 65 h 29223"/>
                  <a:gd name="connsiteX4" fmla="*/ 3071 w 218946"/>
                  <a:gd name="connsiteY4" fmla="*/ 5284 h 29223"/>
                  <a:gd name="connsiteX5" fmla="*/ 187 w 218946"/>
                  <a:gd name="connsiteY5" fmla="*/ 17137 h 29223"/>
                  <a:gd name="connsiteX6" fmla="*/ 16780 w 218946"/>
                  <a:gd name="connsiteY6" fmla="*/ 29099 h 29223"/>
                  <a:gd name="connsiteX7" fmla="*/ 202735 w 218946"/>
                  <a:gd name="connsiteY7" fmla="*/ 29099 h 29223"/>
                  <a:gd name="connsiteX8" fmla="*/ 214305 w 218946"/>
                  <a:gd name="connsiteY8" fmla="*/ 25120 h 29223"/>
                  <a:gd name="connsiteX9" fmla="*/ 218809 w 218946"/>
                  <a:gd name="connsiteY9" fmla="*/ 13772 h 29223"/>
                  <a:gd name="connsiteX10" fmla="*/ 201438 w 218946"/>
                  <a:gd name="connsiteY10" fmla="*/ -3 h 29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8946" h="29223">
                    <a:moveTo>
                      <a:pt x="90544" y="65"/>
                    </a:moveTo>
                    <a:lnTo>
                      <a:pt x="27477" y="65"/>
                    </a:lnTo>
                    <a:lnTo>
                      <a:pt x="14126" y="65"/>
                    </a:lnTo>
                    <a:lnTo>
                      <a:pt x="14121" y="65"/>
                    </a:lnTo>
                    <a:cubicBezTo>
                      <a:pt x="9840" y="51"/>
                      <a:pt x="5780" y="1968"/>
                      <a:pt x="3071" y="5284"/>
                    </a:cubicBezTo>
                    <a:cubicBezTo>
                      <a:pt x="367" y="8599"/>
                      <a:pt x="-695" y="12951"/>
                      <a:pt x="187" y="17137"/>
                    </a:cubicBezTo>
                    <a:cubicBezTo>
                      <a:pt x="1697" y="24864"/>
                      <a:pt x="8953" y="30096"/>
                      <a:pt x="16780" y="29099"/>
                    </a:cubicBezTo>
                    <a:lnTo>
                      <a:pt x="202735" y="29099"/>
                    </a:lnTo>
                    <a:cubicBezTo>
                      <a:pt x="206990" y="29518"/>
                      <a:pt x="211212" y="28065"/>
                      <a:pt x="214305" y="25120"/>
                    </a:cubicBezTo>
                    <a:cubicBezTo>
                      <a:pt x="217393" y="22174"/>
                      <a:pt x="219039" y="18030"/>
                      <a:pt x="218809" y="13772"/>
                    </a:cubicBezTo>
                    <a:cubicBezTo>
                      <a:pt x="218809" y="5045"/>
                      <a:pt x="212325" y="-3"/>
                      <a:pt x="201438" y="-3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A0B77A3-EFA7-5085-FA44-66D9395F0DE8}"/>
                </a:ext>
              </a:extLst>
            </p:cNvPr>
            <p:cNvGrpSpPr/>
            <p:nvPr/>
          </p:nvGrpSpPr>
          <p:grpSpPr>
            <a:xfrm>
              <a:off x="25541739" y="12192614"/>
              <a:ext cx="273002" cy="167446"/>
              <a:chOff x="25541739" y="12192614"/>
              <a:chExt cx="273002" cy="167446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8684B1B-4CA4-755D-6EEC-4D0A4C2D4D2F}"/>
                  </a:ext>
                </a:extLst>
              </p:cNvPr>
              <p:cNvSpPr/>
              <p:nvPr/>
            </p:nvSpPr>
            <p:spPr>
              <a:xfrm rot="18900000">
                <a:off x="25543238" y="12193585"/>
                <a:ext cx="271503" cy="9144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9926BB9-9AD9-7FFB-CBAE-4565CAE0C457}"/>
                  </a:ext>
                </a:extLst>
              </p:cNvPr>
              <p:cNvSpPr/>
              <p:nvPr/>
            </p:nvSpPr>
            <p:spPr>
              <a:xfrm rot="2700000" flipH="1">
                <a:off x="25503736" y="12230617"/>
                <a:ext cx="167446" cy="9144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7AD878E-E2C5-A4F4-C85C-A3FB5AEE041E}"/>
              </a:ext>
            </a:extLst>
          </p:cNvPr>
          <p:cNvGrpSpPr>
            <a:grpSpLocks noChangeAspect="1"/>
          </p:cNvGrpSpPr>
          <p:nvPr/>
        </p:nvGrpSpPr>
        <p:grpSpPr>
          <a:xfrm>
            <a:off x="6616589" y="2369256"/>
            <a:ext cx="575434" cy="682570"/>
            <a:chOff x="25352863" y="11746075"/>
            <a:chExt cx="616701" cy="731520"/>
          </a:xfrm>
        </p:grpSpPr>
        <p:sp>
          <p:nvSpPr>
            <p:cNvPr id="42" name="Oval 200">
              <a:extLst>
                <a:ext uri="{FF2B5EF4-FFF2-40B4-BE49-F238E27FC236}">
                  <a16:creationId xmlns:a16="http://schemas.microsoft.com/office/drawing/2014/main" id="{B5B3D05E-1E2B-15E8-F71F-F1247AD57845}"/>
                </a:ext>
              </a:extLst>
            </p:cNvPr>
            <p:cNvSpPr/>
            <p:nvPr/>
          </p:nvSpPr>
          <p:spPr>
            <a:xfrm>
              <a:off x="25400881" y="12025260"/>
              <a:ext cx="516162" cy="421857"/>
            </a:xfrm>
            <a:custGeom>
              <a:avLst/>
              <a:gdLst>
                <a:gd name="connsiteX0" fmla="*/ 0 w 473869"/>
                <a:gd name="connsiteY0" fmla="*/ 140520 h 281040"/>
                <a:gd name="connsiteX1" fmla="*/ 236935 w 473869"/>
                <a:gd name="connsiteY1" fmla="*/ 0 h 281040"/>
                <a:gd name="connsiteX2" fmla="*/ 473870 w 473869"/>
                <a:gd name="connsiteY2" fmla="*/ 140520 h 281040"/>
                <a:gd name="connsiteX3" fmla="*/ 236935 w 473869"/>
                <a:gd name="connsiteY3" fmla="*/ 281040 h 281040"/>
                <a:gd name="connsiteX4" fmla="*/ 0 w 473869"/>
                <a:gd name="connsiteY4" fmla="*/ 140520 h 281040"/>
                <a:gd name="connsiteX0" fmla="*/ 10 w 473880"/>
                <a:gd name="connsiteY0" fmla="*/ 226245 h 366765"/>
                <a:gd name="connsiteX1" fmla="*/ 229801 w 473880"/>
                <a:gd name="connsiteY1" fmla="*/ 0 h 366765"/>
                <a:gd name="connsiteX2" fmla="*/ 473880 w 473880"/>
                <a:gd name="connsiteY2" fmla="*/ 226245 h 366765"/>
                <a:gd name="connsiteX3" fmla="*/ 236945 w 473880"/>
                <a:gd name="connsiteY3" fmla="*/ 366765 h 366765"/>
                <a:gd name="connsiteX4" fmla="*/ 10 w 473880"/>
                <a:gd name="connsiteY4" fmla="*/ 226245 h 366765"/>
                <a:gd name="connsiteX0" fmla="*/ 28 w 473898"/>
                <a:gd name="connsiteY0" fmla="*/ 226245 h 419152"/>
                <a:gd name="connsiteX1" fmla="*/ 229819 w 473898"/>
                <a:gd name="connsiteY1" fmla="*/ 0 h 419152"/>
                <a:gd name="connsiteX2" fmla="*/ 473898 w 473898"/>
                <a:gd name="connsiteY2" fmla="*/ 226245 h 419152"/>
                <a:gd name="connsiteX3" fmla="*/ 241726 w 473898"/>
                <a:gd name="connsiteY3" fmla="*/ 419152 h 419152"/>
                <a:gd name="connsiteX4" fmla="*/ 28 w 473898"/>
                <a:gd name="connsiteY4" fmla="*/ 226245 h 419152"/>
                <a:gd name="connsiteX0" fmla="*/ 18964 w 516162"/>
                <a:gd name="connsiteY0" fmla="*/ 226245 h 421857"/>
                <a:gd name="connsiteX1" fmla="*/ 248755 w 516162"/>
                <a:gd name="connsiteY1" fmla="*/ 0 h 421857"/>
                <a:gd name="connsiteX2" fmla="*/ 492834 w 516162"/>
                <a:gd name="connsiteY2" fmla="*/ 226245 h 421857"/>
                <a:gd name="connsiteX3" fmla="*/ 260662 w 516162"/>
                <a:gd name="connsiteY3" fmla="*/ 419152 h 421857"/>
                <a:gd name="connsiteX4" fmla="*/ 18964 w 516162"/>
                <a:gd name="connsiteY4" fmla="*/ 226245 h 42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162" h="421857">
                  <a:moveTo>
                    <a:pt x="18964" y="226245"/>
                  </a:moveTo>
                  <a:cubicBezTo>
                    <a:pt x="16980" y="156386"/>
                    <a:pt x="117899" y="0"/>
                    <a:pt x="248755" y="0"/>
                  </a:cubicBezTo>
                  <a:cubicBezTo>
                    <a:pt x="379611" y="0"/>
                    <a:pt x="492834" y="148638"/>
                    <a:pt x="492834" y="226245"/>
                  </a:cubicBezTo>
                  <a:cubicBezTo>
                    <a:pt x="492834" y="303852"/>
                    <a:pt x="624881" y="442965"/>
                    <a:pt x="260662" y="419152"/>
                  </a:cubicBezTo>
                  <a:cubicBezTo>
                    <a:pt x="-103557" y="395339"/>
                    <a:pt x="20948" y="296104"/>
                    <a:pt x="18964" y="22624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Content Placeholder 92">
              <a:extLst>
                <a:ext uri="{FF2B5EF4-FFF2-40B4-BE49-F238E27FC236}">
                  <a16:creationId xmlns:a16="http://schemas.microsoft.com/office/drawing/2014/main" id="{6E58847D-1FB0-1D6B-438C-A25EB097C9B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5352863" y="11746075"/>
              <a:ext cx="616701" cy="731520"/>
              <a:chOff x="2026030" y="12980555"/>
              <a:chExt cx="539841" cy="640350"/>
            </a:xfrm>
            <a:solidFill>
              <a:srgbClr val="000000"/>
            </a:solidFill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9C672FF2-3E20-57E7-0FA0-D34C5AFDF930}"/>
                  </a:ext>
                </a:extLst>
              </p:cNvPr>
              <p:cNvSpPr/>
              <p:nvPr/>
            </p:nvSpPr>
            <p:spPr>
              <a:xfrm>
                <a:off x="2026030" y="13188766"/>
                <a:ext cx="539841" cy="432139"/>
              </a:xfrm>
              <a:custGeom>
                <a:avLst/>
                <a:gdLst>
                  <a:gd name="connsiteX0" fmla="*/ 539504 w 539841"/>
                  <a:gd name="connsiteY0" fmla="*/ 310763 h 432139"/>
                  <a:gd name="connsiteX1" fmla="*/ 534060 w 539841"/>
                  <a:gd name="connsiteY1" fmla="*/ 273905 h 432139"/>
                  <a:gd name="connsiteX2" fmla="*/ 379854 w 539841"/>
                  <a:gd name="connsiteY2" fmla="*/ 4792 h 432139"/>
                  <a:gd name="connsiteX3" fmla="*/ 367864 w 539841"/>
                  <a:gd name="connsiteY3" fmla="*/ 394 h 432139"/>
                  <a:gd name="connsiteX4" fmla="*/ 175751 w 539841"/>
                  <a:gd name="connsiteY4" fmla="*/ 6 h 432139"/>
                  <a:gd name="connsiteX5" fmla="*/ 157151 w 539841"/>
                  <a:gd name="connsiteY5" fmla="*/ 7182 h 432139"/>
                  <a:gd name="connsiteX6" fmla="*/ 872 w 539841"/>
                  <a:gd name="connsiteY6" fmla="*/ 306627 h 432139"/>
                  <a:gd name="connsiteX7" fmla="*/ 47735 w 539841"/>
                  <a:gd name="connsiteY7" fmla="*/ 406270 h 432139"/>
                  <a:gd name="connsiteX8" fmla="*/ 112941 w 539841"/>
                  <a:gd name="connsiteY8" fmla="*/ 425669 h 432139"/>
                  <a:gd name="connsiteX9" fmla="*/ 266430 w 539841"/>
                  <a:gd name="connsiteY9" fmla="*/ 432137 h 432139"/>
                  <a:gd name="connsiteX10" fmla="*/ 386538 w 539841"/>
                  <a:gd name="connsiteY10" fmla="*/ 428321 h 432139"/>
                  <a:gd name="connsiteX11" fmla="*/ 462048 w 539841"/>
                  <a:gd name="connsiteY11" fmla="*/ 419463 h 432139"/>
                  <a:gd name="connsiteX12" fmla="*/ 539502 w 539841"/>
                  <a:gd name="connsiteY12" fmla="*/ 310768 h 432139"/>
                  <a:gd name="connsiteX13" fmla="*/ 443445 w 539841"/>
                  <a:gd name="connsiteY13" fmla="*/ 357576 h 432139"/>
                  <a:gd name="connsiteX14" fmla="*/ 390618 w 539841"/>
                  <a:gd name="connsiteY14" fmla="*/ 363458 h 432139"/>
                  <a:gd name="connsiteX15" fmla="*/ 384134 w 539841"/>
                  <a:gd name="connsiteY15" fmla="*/ 363458 h 432139"/>
                  <a:gd name="connsiteX16" fmla="*/ 302660 w 539841"/>
                  <a:gd name="connsiteY16" fmla="*/ 366110 h 432139"/>
                  <a:gd name="connsiteX17" fmla="*/ 266947 w 539841"/>
                  <a:gd name="connsiteY17" fmla="*/ 367142 h 432139"/>
                  <a:gd name="connsiteX18" fmla="*/ 226631 w 539841"/>
                  <a:gd name="connsiteY18" fmla="*/ 365722 h 432139"/>
                  <a:gd name="connsiteX19" fmla="*/ 116443 w 539841"/>
                  <a:gd name="connsiteY19" fmla="*/ 361193 h 432139"/>
                  <a:gd name="connsiteX20" fmla="*/ 116443 w 539841"/>
                  <a:gd name="connsiteY20" fmla="*/ 361198 h 432139"/>
                  <a:gd name="connsiteX21" fmla="*/ 81701 w 539841"/>
                  <a:gd name="connsiteY21" fmla="*/ 351109 h 432139"/>
                  <a:gd name="connsiteX22" fmla="*/ 65239 w 539841"/>
                  <a:gd name="connsiteY22" fmla="*/ 314056 h 432139"/>
                  <a:gd name="connsiteX23" fmla="*/ 65234 w 539841"/>
                  <a:gd name="connsiteY23" fmla="*/ 314061 h 432139"/>
                  <a:gd name="connsiteX24" fmla="*/ 189810 w 539841"/>
                  <a:gd name="connsiteY24" fmla="*/ 64727 h 432139"/>
                  <a:gd name="connsiteX25" fmla="*/ 275886 w 539841"/>
                  <a:gd name="connsiteY25" fmla="*/ 64727 h 432139"/>
                  <a:gd name="connsiteX26" fmla="*/ 349650 w 539841"/>
                  <a:gd name="connsiteY26" fmla="*/ 64727 h 432139"/>
                  <a:gd name="connsiteX27" fmla="*/ 470603 w 539841"/>
                  <a:gd name="connsiteY27" fmla="*/ 285472 h 432139"/>
                  <a:gd name="connsiteX28" fmla="*/ 471513 w 539841"/>
                  <a:gd name="connsiteY28" fmla="*/ 290257 h 432139"/>
                  <a:gd name="connsiteX29" fmla="*/ 471509 w 539841"/>
                  <a:gd name="connsiteY29" fmla="*/ 290257 h 432139"/>
                  <a:gd name="connsiteX30" fmla="*/ 475076 w 539841"/>
                  <a:gd name="connsiteY30" fmla="*/ 314374 h 432139"/>
                  <a:gd name="connsiteX31" fmla="*/ 443445 w 539841"/>
                  <a:gd name="connsiteY31" fmla="*/ 357569 h 432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39841" h="432139">
                    <a:moveTo>
                      <a:pt x="539504" y="310763"/>
                    </a:moveTo>
                    <a:cubicBezTo>
                      <a:pt x="538460" y="298374"/>
                      <a:pt x="536642" y="286064"/>
                      <a:pt x="534060" y="273905"/>
                    </a:cubicBezTo>
                    <a:cubicBezTo>
                      <a:pt x="514420" y="166054"/>
                      <a:pt x="461725" y="76957"/>
                      <a:pt x="379854" y="4792"/>
                    </a:cubicBezTo>
                    <a:cubicBezTo>
                      <a:pt x="376467" y="2019"/>
                      <a:pt x="372245" y="471"/>
                      <a:pt x="367864" y="394"/>
                    </a:cubicBezTo>
                    <a:cubicBezTo>
                      <a:pt x="303825" y="394"/>
                      <a:pt x="239781" y="394"/>
                      <a:pt x="175751" y="6"/>
                    </a:cubicBezTo>
                    <a:cubicBezTo>
                      <a:pt x="168838" y="-174"/>
                      <a:pt x="162142" y="2410"/>
                      <a:pt x="157151" y="7182"/>
                    </a:cubicBezTo>
                    <a:cubicBezTo>
                      <a:pt x="67380" y="87425"/>
                      <a:pt x="14553" y="187191"/>
                      <a:pt x="872" y="306627"/>
                    </a:cubicBezTo>
                    <a:cubicBezTo>
                      <a:pt x="-4251" y="348266"/>
                      <a:pt x="10398" y="383442"/>
                      <a:pt x="47735" y="406270"/>
                    </a:cubicBezTo>
                    <a:cubicBezTo>
                      <a:pt x="67502" y="418069"/>
                      <a:pt x="89918" y="424739"/>
                      <a:pt x="112941" y="425669"/>
                    </a:cubicBezTo>
                    <a:cubicBezTo>
                      <a:pt x="165311" y="428384"/>
                      <a:pt x="217685" y="429936"/>
                      <a:pt x="266430" y="432137"/>
                    </a:cubicBezTo>
                    <a:cubicBezTo>
                      <a:pt x="308948" y="430843"/>
                      <a:pt x="347776" y="429941"/>
                      <a:pt x="386538" y="428321"/>
                    </a:cubicBezTo>
                    <a:cubicBezTo>
                      <a:pt x="411880" y="427289"/>
                      <a:pt x="437290" y="426901"/>
                      <a:pt x="462048" y="419463"/>
                    </a:cubicBezTo>
                    <a:cubicBezTo>
                      <a:pt x="514287" y="403681"/>
                      <a:pt x="542549" y="365014"/>
                      <a:pt x="539502" y="310768"/>
                    </a:cubicBezTo>
                    <a:close/>
                    <a:moveTo>
                      <a:pt x="443445" y="357576"/>
                    </a:moveTo>
                    <a:cubicBezTo>
                      <a:pt x="426129" y="361608"/>
                      <a:pt x="408396" y="363584"/>
                      <a:pt x="390618" y="363458"/>
                    </a:cubicBezTo>
                    <a:lnTo>
                      <a:pt x="384134" y="363458"/>
                    </a:lnTo>
                    <a:cubicBezTo>
                      <a:pt x="357558" y="364558"/>
                      <a:pt x="330918" y="365334"/>
                      <a:pt x="302660" y="366110"/>
                    </a:cubicBezTo>
                    <a:lnTo>
                      <a:pt x="266947" y="367142"/>
                    </a:lnTo>
                    <a:lnTo>
                      <a:pt x="226631" y="365722"/>
                    </a:lnTo>
                    <a:cubicBezTo>
                      <a:pt x="190660" y="364428"/>
                      <a:pt x="153454" y="363070"/>
                      <a:pt x="116443" y="361193"/>
                    </a:cubicBezTo>
                    <a:lnTo>
                      <a:pt x="116443" y="361198"/>
                    </a:lnTo>
                    <a:cubicBezTo>
                      <a:pt x="104200" y="360765"/>
                      <a:pt x="92259" y="357301"/>
                      <a:pt x="81701" y="351109"/>
                    </a:cubicBezTo>
                    <a:cubicBezTo>
                      <a:pt x="69449" y="343671"/>
                      <a:pt x="62839" y="335268"/>
                      <a:pt x="65239" y="314056"/>
                    </a:cubicBezTo>
                    <a:lnTo>
                      <a:pt x="65234" y="314061"/>
                    </a:lnTo>
                    <a:cubicBezTo>
                      <a:pt x="74771" y="218541"/>
                      <a:pt x="119092" y="129826"/>
                      <a:pt x="189810" y="64727"/>
                    </a:cubicBezTo>
                    <a:lnTo>
                      <a:pt x="275886" y="64727"/>
                    </a:lnTo>
                    <a:lnTo>
                      <a:pt x="349650" y="64727"/>
                    </a:lnTo>
                    <a:cubicBezTo>
                      <a:pt x="413265" y="122992"/>
                      <a:pt x="455787" y="200606"/>
                      <a:pt x="470603" y="285472"/>
                    </a:cubicBezTo>
                    <a:lnTo>
                      <a:pt x="471513" y="290257"/>
                    </a:lnTo>
                    <a:lnTo>
                      <a:pt x="471509" y="290257"/>
                    </a:lnTo>
                    <a:cubicBezTo>
                      <a:pt x="473172" y="298218"/>
                      <a:pt x="474361" y="306273"/>
                      <a:pt x="475076" y="314374"/>
                    </a:cubicBezTo>
                    <a:cubicBezTo>
                      <a:pt x="475852" y="334228"/>
                      <a:pt x="470992" y="349099"/>
                      <a:pt x="443445" y="3575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B2A3B761-F27B-A2E2-D912-E850190727FD}"/>
                  </a:ext>
                </a:extLst>
              </p:cNvPr>
              <p:cNvSpPr/>
              <p:nvPr/>
            </p:nvSpPr>
            <p:spPr>
              <a:xfrm>
                <a:off x="2129637" y="12980555"/>
                <a:ext cx="333331" cy="121661"/>
              </a:xfrm>
              <a:custGeom>
                <a:avLst/>
                <a:gdLst>
                  <a:gd name="connsiteX0" fmla="*/ 58790 w 333331"/>
                  <a:gd name="connsiteY0" fmla="*/ 118266 h 121661"/>
                  <a:gd name="connsiteX1" fmla="*/ 70003 w 333331"/>
                  <a:gd name="connsiteY1" fmla="*/ 121631 h 121661"/>
                  <a:gd name="connsiteX2" fmla="*/ 215967 w 333331"/>
                  <a:gd name="connsiteY2" fmla="*/ 121631 h 121661"/>
                  <a:gd name="connsiteX3" fmla="*/ 261990 w 333331"/>
                  <a:gd name="connsiteY3" fmla="*/ 121631 h 121661"/>
                  <a:gd name="connsiteX4" fmla="*/ 261985 w 333331"/>
                  <a:gd name="connsiteY4" fmla="*/ 121631 h 121661"/>
                  <a:gd name="connsiteX5" fmla="*/ 277542 w 333331"/>
                  <a:gd name="connsiteY5" fmla="*/ 115164 h 121661"/>
                  <a:gd name="connsiteX6" fmla="*/ 312348 w 333331"/>
                  <a:gd name="connsiteY6" fmla="*/ 75400 h 121661"/>
                  <a:gd name="connsiteX7" fmla="*/ 331342 w 333331"/>
                  <a:gd name="connsiteY7" fmla="*/ 39060 h 121661"/>
                  <a:gd name="connsiteX8" fmla="*/ 307099 w 333331"/>
                  <a:gd name="connsiteY8" fmla="*/ 1687 h 121661"/>
                  <a:gd name="connsiteX9" fmla="*/ 294977 w 333331"/>
                  <a:gd name="connsiteY9" fmla="*/ 650 h 121661"/>
                  <a:gd name="connsiteX10" fmla="*/ 254596 w 333331"/>
                  <a:gd name="connsiteY10" fmla="*/ 9702 h 121661"/>
                  <a:gd name="connsiteX11" fmla="*/ 185045 w 333331"/>
                  <a:gd name="connsiteY11" fmla="*/ 38866 h 121661"/>
                  <a:gd name="connsiteX12" fmla="*/ 167159 w 333331"/>
                  <a:gd name="connsiteY12" fmla="*/ 42808 h 121661"/>
                  <a:gd name="connsiteX13" fmla="*/ 149010 w 333331"/>
                  <a:gd name="connsiteY13" fmla="*/ 38866 h 121661"/>
                  <a:gd name="connsiteX14" fmla="*/ 69739 w 333331"/>
                  <a:gd name="connsiteY14" fmla="*/ 6536 h 121661"/>
                  <a:gd name="connsiteX15" fmla="*/ 39402 w 333331"/>
                  <a:gd name="connsiteY15" fmla="*/ 68 h 121661"/>
                  <a:gd name="connsiteX16" fmla="*/ 33958 w 333331"/>
                  <a:gd name="connsiteY16" fmla="*/ 68 h 121661"/>
                  <a:gd name="connsiteX17" fmla="*/ 2263 w 333331"/>
                  <a:gd name="connsiteY17" fmla="*/ 44423 h 121661"/>
                  <a:gd name="connsiteX18" fmla="*/ 2263 w 333331"/>
                  <a:gd name="connsiteY18" fmla="*/ 44427 h 121661"/>
                  <a:gd name="connsiteX19" fmla="*/ 58784 w 333331"/>
                  <a:gd name="connsiteY19" fmla="*/ 118265 h 12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3331" h="121661">
                    <a:moveTo>
                      <a:pt x="58790" y="118266"/>
                    </a:moveTo>
                    <a:cubicBezTo>
                      <a:pt x="62127" y="120445"/>
                      <a:pt x="66019" y="121609"/>
                      <a:pt x="70003" y="121631"/>
                    </a:cubicBezTo>
                    <a:lnTo>
                      <a:pt x="215967" y="121631"/>
                    </a:lnTo>
                    <a:lnTo>
                      <a:pt x="261990" y="121631"/>
                    </a:lnTo>
                    <a:lnTo>
                      <a:pt x="261985" y="121631"/>
                    </a:lnTo>
                    <a:cubicBezTo>
                      <a:pt x="267886" y="121947"/>
                      <a:pt x="273609" y="119565"/>
                      <a:pt x="277542" y="115164"/>
                    </a:cubicBezTo>
                    <a:cubicBezTo>
                      <a:pt x="289868" y="102557"/>
                      <a:pt x="301488" y="89279"/>
                      <a:pt x="312348" y="75400"/>
                    </a:cubicBezTo>
                    <a:cubicBezTo>
                      <a:pt x="320445" y="64291"/>
                      <a:pt x="326847" y="52041"/>
                      <a:pt x="331342" y="39060"/>
                    </a:cubicBezTo>
                    <a:cubicBezTo>
                      <a:pt x="337825" y="20179"/>
                      <a:pt x="326933" y="5115"/>
                      <a:pt x="307099" y="1687"/>
                    </a:cubicBezTo>
                    <a:cubicBezTo>
                      <a:pt x="303098" y="993"/>
                      <a:pt x="299042" y="645"/>
                      <a:pt x="294977" y="650"/>
                    </a:cubicBezTo>
                    <a:cubicBezTo>
                      <a:pt x="281073" y="1173"/>
                      <a:pt x="267388" y="4240"/>
                      <a:pt x="254596" y="9702"/>
                    </a:cubicBezTo>
                    <a:cubicBezTo>
                      <a:pt x="231132" y="18754"/>
                      <a:pt x="208123" y="29101"/>
                      <a:pt x="185045" y="38866"/>
                    </a:cubicBezTo>
                    <a:cubicBezTo>
                      <a:pt x="179426" y="41410"/>
                      <a:pt x="173331" y="42754"/>
                      <a:pt x="167159" y="42808"/>
                    </a:cubicBezTo>
                    <a:cubicBezTo>
                      <a:pt x="160902" y="42759"/>
                      <a:pt x="154722" y="41415"/>
                      <a:pt x="149010" y="38866"/>
                    </a:cubicBezTo>
                    <a:cubicBezTo>
                      <a:pt x="123087" y="27550"/>
                      <a:pt x="96315" y="17009"/>
                      <a:pt x="69739" y="6536"/>
                    </a:cubicBezTo>
                    <a:cubicBezTo>
                      <a:pt x="60118" y="2517"/>
                      <a:pt x="49832" y="325"/>
                      <a:pt x="39402" y="68"/>
                    </a:cubicBezTo>
                    <a:cubicBezTo>
                      <a:pt x="37589" y="-26"/>
                      <a:pt x="35772" y="-26"/>
                      <a:pt x="33958" y="68"/>
                    </a:cubicBezTo>
                    <a:cubicBezTo>
                      <a:pt x="8033" y="2590"/>
                      <a:pt x="-6033" y="19467"/>
                      <a:pt x="2263" y="44423"/>
                    </a:cubicBezTo>
                    <a:lnTo>
                      <a:pt x="2263" y="44427"/>
                    </a:lnTo>
                    <a:cubicBezTo>
                      <a:pt x="12582" y="74498"/>
                      <a:pt x="32421" y="100414"/>
                      <a:pt x="58784" y="11826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C40FC5E-7A79-D010-DFDA-2D273923EC72}"/>
                  </a:ext>
                </a:extLst>
              </p:cNvPr>
              <p:cNvSpPr/>
              <p:nvPr/>
            </p:nvSpPr>
            <p:spPr>
              <a:xfrm>
                <a:off x="2186161" y="13129285"/>
                <a:ext cx="218946" cy="29223"/>
              </a:xfrm>
              <a:custGeom>
                <a:avLst/>
                <a:gdLst>
                  <a:gd name="connsiteX0" fmla="*/ 90544 w 218946"/>
                  <a:gd name="connsiteY0" fmla="*/ 65 h 29223"/>
                  <a:gd name="connsiteX1" fmla="*/ 27477 w 218946"/>
                  <a:gd name="connsiteY1" fmla="*/ 65 h 29223"/>
                  <a:gd name="connsiteX2" fmla="*/ 14126 w 218946"/>
                  <a:gd name="connsiteY2" fmla="*/ 65 h 29223"/>
                  <a:gd name="connsiteX3" fmla="*/ 14121 w 218946"/>
                  <a:gd name="connsiteY3" fmla="*/ 65 h 29223"/>
                  <a:gd name="connsiteX4" fmla="*/ 3071 w 218946"/>
                  <a:gd name="connsiteY4" fmla="*/ 5284 h 29223"/>
                  <a:gd name="connsiteX5" fmla="*/ 187 w 218946"/>
                  <a:gd name="connsiteY5" fmla="*/ 17137 h 29223"/>
                  <a:gd name="connsiteX6" fmla="*/ 16780 w 218946"/>
                  <a:gd name="connsiteY6" fmla="*/ 29099 h 29223"/>
                  <a:gd name="connsiteX7" fmla="*/ 202735 w 218946"/>
                  <a:gd name="connsiteY7" fmla="*/ 29099 h 29223"/>
                  <a:gd name="connsiteX8" fmla="*/ 214305 w 218946"/>
                  <a:gd name="connsiteY8" fmla="*/ 25120 h 29223"/>
                  <a:gd name="connsiteX9" fmla="*/ 218809 w 218946"/>
                  <a:gd name="connsiteY9" fmla="*/ 13772 h 29223"/>
                  <a:gd name="connsiteX10" fmla="*/ 201438 w 218946"/>
                  <a:gd name="connsiteY10" fmla="*/ -3 h 29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8946" h="29223">
                    <a:moveTo>
                      <a:pt x="90544" y="65"/>
                    </a:moveTo>
                    <a:lnTo>
                      <a:pt x="27477" y="65"/>
                    </a:lnTo>
                    <a:lnTo>
                      <a:pt x="14126" y="65"/>
                    </a:lnTo>
                    <a:lnTo>
                      <a:pt x="14121" y="65"/>
                    </a:lnTo>
                    <a:cubicBezTo>
                      <a:pt x="9840" y="51"/>
                      <a:pt x="5780" y="1968"/>
                      <a:pt x="3071" y="5284"/>
                    </a:cubicBezTo>
                    <a:cubicBezTo>
                      <a:pt x="367" y="8599"/>
                      <a:pt x="-695" y="12951"/>
                      <a:pt x="187" y="17137"/>
                    </a:cubicBezTo>
                    <a:cubicBezTo>
                      <a:pt x="1697" y="24864"/>
                      <a:pt x="8953" y="30096"/>
                      <a:pt x="16780" y="29099"/>
                    </a:cubicBezTo>
                    <a:lnTo>
                      <a:pt x="202735" y="29099"/>
                    </a:lnTo>
                    <a:cubicBezTo>
                      <a:pt x="206990" y="29518"/>
                      <a:pt x="211212" y="28065"/>
                      <a:pt x="214305" y="25120"/>
                    </a:cubicBezTo>
                    <a:cubicBezTo>
                      <a:pt x="217393" y="22174"/>
                      <a:pt x="219039" y="18030"/>
                      <a:pt x="218809" y="13772"/>
                    </a:cubicBezTo>
                    <a:cubicBezTo>
                      <a:pt x="218809" y="5045"/>
                      <a:pt x="212325" y="-3"/>
                      <a:pt x="201438" y="-3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EAA7D258-0247-C1FC-13F5-ED705B5E6411}"/>
                </a:ext>
              </a:extLst>
            </p:cNvPr>
            <p:cNvGrpSpPr/>
            <p:nvPr/>
          </p:nvGrpSpPr>
          <p:grpSpPr>
            <a:xfrm>
              <a:off x="25541739" y="12192614"/>
              <a:ext cx="273002" cy="167446"/>
              <a:chOff x="25541739" y="12192614"/>
              <a:chExt cx="273002" cy="167446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3DEEF49-102C-58A5-B6F2-73839C2ED2E7}"/>
                  </a:ext>
                </a:extLst>
              </p:cNvPr>
              <p:cNvSpPr/>
              <p:nvPr/>
            </p:nvSpPr>
            <p:spPr>
              <a:xfrm rot="18900000">
                <a:off x="25543238" y="12193585"/>
                <a:ext cx="271503" cy="9144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8BB23C09-E53E-A9BF-5368-4B71676F629F}"/>
                  </a:ext>
                </a:extLst>
              </p:cNvPr>
              <p:cNvSpPr/>
              <p:nvPr/>
            </p:nvSpPr>
            <p:spPr>
              <a:xfrm rot="2700000" flipH="1">
                <a:off x="25503736" y="12230617"/>
                <a:ext cx="167446" cy="9144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6107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" grpId="0"/>
      <p:bldP spid="566" grpId="0"/>
      <p:bldP spid="5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2E03C-FFEC-F9F8-F87D-A74A551BF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182880"/>
            <a:ext cx="9185910" cy="590931"/>
          </a:xfrm>
        </p:spPr>
        <p:txBody>
          <a:bodyPr/>
          <a:lstStyle/>
          <a:p>
            <a:r>
              <a:rPr lang="en-US" dirty="0"/>
              <a:t>Challenge 2: Explanation Robustness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EE542A-937B-DC23-0870-D713262640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8" name="Content Placeholder 48">
            <a:extLst>
              <a:ext uri="{FF2B5EF4-FFF2-40B4-BE49-F238E27FC236}">
                <a16:creationId xmlns:a16="http://schemas.microsoft.com/office/drawing/2014/main" id="{DF2D23B1-60A7-5A88-7BF4-AA7A25C96989}"/>
              </a:ext>
            </a:extLst>
          </p:cNvPr>
          <p:cNvGrpSpPr/>
          <p:nvPr/>
        </p:nvGrpSpPr>
        <p:grpSpPr>
          <a:xfrm>
            <a:off x="615035" y="3703492"/>
            <a:ext cx="803692" cy="1797505"/>
            <a:chOff x="4737370" y="9422570"/>
            <a:chExt cx="943358" cy="2109877"/>
          </a:xfrm>
          <a:solidFill>
            <a:srgbClr val="000000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D6BC0C9-2D5F-5E0C-7FD9-E7CDA1139921}"/>
                </a:ext>
              </a:extLst>
            </p:cNvPr>
            <p:cNvSpPr/>
            <p:nvPr/>
          </p:nvSpPr>
          <p:spPr>
            <a:xfrm>
              <a:off x="4737370" y="9810101"/>
              <a:ext cx="943358" cy="1722346"/>
            </a:xfrm>
            <a:custGeom>
              <a:avLst/>
              <a:gdLst>
                <a:gd name="connsiteX0" fmla="*/ 216115 w 943358"/>
                <a:gd name="connsiteY0" fmla="*/ 950323 h 1722346"/>
                <a:gd name="connsiteX1" fmla="*/ 216115 w 943358"/>
                <a:gd name="connsiteY1" fmla="*/ 295117 h 1722346"/>
                <a:gd name="connsiteX2" fmla="*/ 216115 w 943358"/>
                <a:gd name="connsiteY2" fmla="*/ 277965 h 1722346"/>
                <a:gd name="connsiteX3" fmla="*/ 195532 w 943358"/>
                <a:gd name="connsiteY3" fmla="*/ 260813 h 1722346"/>
                <a:gd name="connsiteX4" fmla="*/ 174950 w 943358"/>
                <a:gd name="connsiteY4" fmla="*/ 274535 h 1722346"/>
                <a:gd name="connsiteX5" fmla="*/ 174950 w 943358"/>
                <a:gd name="connsiteY5" fmla="*/ 295117 h 1722346"/>
                <a:gd name="connsiteX6" fmla="*/ 174950 w 943358"/>
                <a:gd name="connsiteY6" fmla="*/ 819967 h 1722346"/>
                <a:gd name="connsiteX7" fmla="*/ 116633 w 943358"/>
                <a:gd name="connsiteY7" fmla="*/ 902297 h 1722346"/>
                <a:gd name="connsiteX8" fmla="*/ 27443 w 943358"/>
                <a:gd name="connsiteY8" fmla="*/ 874854 h 1722346"/>
                <a:gd name="connsiteX9" fmla="*/ 3430 w 943358"/>
                <a:gd name="connsiteY9" fmla="*/ 819967 h 1722346"/>
                <a:gd name="connsiteX10" fmla="*/ 0 w 943358"/>
                <a:gd name="connsiteY10" fmla="*/ 233370 h 1722346"/>
                <a:gd name="connsiteX11" fmla="*/ 202393 w 943358"/>
                <a:gd name="connsiteY11" fmla="*/ 3534 h 1722346"/>
                <a:gd name="connsiteX12" fmla="*/ 260710 w 943358"/>
                <a:gd name="connsiteY12" fmla="*/ 103 h 1722346"/>
                <a:gd name="connsiteX13" fmla="*/ 689509 w 943358"/>
                <a:gd name="connsiteY13" fmla="*/ 103 h 1722346"/>
                <a:gd name="connsiteX14" fmla="*/ 936497 w 943358"/>
                <a:gd name="connsiteY14" fmla="*/ 195636 h 1722346"/>
                <a:gd name="connsiteX15" fmla="*/ 943358 w 943358"/>
                <a:gd name="connsiteY15" fmla="*/ 250522 h 1722346"/>
                <a:gd name="connsiteX16" fmla="*/ 943358 w 943358"/>
                <a:gd name="connsiteY16" fmla="*/ 816537 h 1722346"/>
                <a:gd name="connsiteX17" fmla="*/ 857598 w 943358"/>
                <a:gd name="connsiteY17" fmla="*/ 902297 h 1722346"/>
                <a:gd name="connsiteX18" fmla="*/ 771839 w 943358"/>
                <a:gd name="connsiteY18" fmla="*/ 816537 h 1722346"/>
                <a:gd name="connsiteX19" fmla="*/ 771839 w 943358"/>
                <a:gd name="connsiteY19" fmla="*/ 816537 h 1722346"/>
                <a:gd name="connsiteX20" fmla="*/ 771839 w 943358"/>
                <a:gd name="connsiteY20" fmla="*/ 295117 h 1722346"/>
                <a:gd name="connsiteX21" fmla="*/ 771839 w 943358"/>
                <a:gd name="connsiteY21" fmla="*/ 277965 h 1722346"/>
                <a:gd name="connsiteX22" fmla="*/ 751256 w 943358"/>
                <a:gd name="connsiteY22" fmla="*/ 260813 h 1722346"/>
                <a:gd name="connsiteX23" fmla="*/ 730674 w 943358"/>
                <a:gd name="connsiteY23" fmla="*/ 277965 h 1722346"/>
                <a:gd name="connsiteX24" fmla="*/ 730674 w 943358"/>
                <a:gd name="connsiteY24" fmla="*/ 298548 h 1722346"/>
                <a:gd name="connsiteX25" fmla="*/ 730674 w 943358"/>
                <a:gd name="connsiteY25" fmla="*/ 1608958 h 1722346"/>
                <a:gd name="connsiteX26" fmla="*/ 631192 w 943358"/>
                <a:gd name="connsiteY26" fmla="*/ 1722161 h 1722346"/>
                <a:gd name="connsiteX27" fmla="*/ 517989 w 943358"/>
                <a:gd name="connsiteY27" fmla="*/ 1622680 h 1722346"/>
                <a:gd name="connsiteX28" fmla="*/ 517989 w 943358"/>
                <a:gd name="connsiteY28" fmla="*/ 1612389 h 1722346"/>
                <a:gd name="connsiteX29" fmla="*/ 517989 w 943358"/>
                <a:gd name="connsiteY29" fmla="*/ 946892 h 1722346"/>
                <a:gd name="connsiteX30" fmla="*/ 500838 w 943358"/>
                <a:gd name="connsiteY30" fmla="*/ 905727 h 1722346"/>
                <a:gd name="connsiteX31" fmla="*/ 452812 w 943358"/>
                <a:gd name="connsiteY31" fmla="*/ 902297 h 1722346"/>
                <a:gd name="connsiteX32" fmla="*/ 432230 w 943358"/>
                <a:gd name="connsiteY32" fmla="*/ 943462 h 1722346"/>
                <a:gd name="connsiteX33" fmla="*/ 432230 w 943358"/>
                <a:gd name="connsiteY33" fmla="*/ 1341387 h 1722346"/>
                <a:gd name="connsiteX34" fmla="*/ 432230 w 943358"/>
                <a:gd name="connsiteY34" fmla="*/ 1605528 h 1722346"/>
                <a:gd name="connsiteX35" fmla="*/ 373913 w 943358"/>
                <a:gd name="connsiteY35" fmla="*/ 1705009 h 1722346"/>
                <a:gd name="connsiteX36" fmla="*/ 260710 w 943358"/>
                <a:gd name="connsiteY36" fmla="*/ 1694718 h 1722346"/>
                <a:gd name="connsiteX37" fmla="*/ 219545 w 943358"/>
                <a:gd name="connsiteY37" fmla="*/ 1608958 h 1722346"/>
                <a:gd name="connsiteX38" fmla="*/ 216115 w 943358"/>
                <a:gd name="connsiteY38" fmla="*/ 950323 h 1722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3358" h="1722346">
                  <a:moveTo>
                    <a:pt x="216115" y="950323"/>
                  </a:moveTo>
                  <a:lnTo>
                    <a:pt x="216115" y="295117"/>
                  </a:lnTo>
                  <a:cubicBezTo>
                    <a:pt x="216115" y="288256"/>
                    <a:pt x="219545" y="281396"/>
                    <a:pt x="216115" y="277965"/>
                  </a:cubicBezTo>
                  <a:cubicBezTo>
                    <a:pt x="212684" y="274535"/>
                    <a:pt x="202393" y="260813"/>
                    <a:pt x="195532" y="260813"/>
                  </a:cubicBezTo>
                  <a:cubicBezTo>
                    <a:pt x="188672" y="260813"/>
                    <a:pt x="178380" y="267674"/>
                    <a:pt x="174950" y="274535"/>
                  </a:cubicBezTo>
                  <a:cubicBezTo>
                    <a:pt x="171520" y="281396"/>
                    <a:pt x="174950" y="288256"/>
                    <a:pt x="174950" y="295117"/>
                  </a:cubicBezTo>
                  <a:lnTo>
                    <a:pt x="174950" y="819967"/>
                  </a:lnTo>
                  <a:cubicBezTo>
                    <a:pt x="174950" y="857702"/>
                    <a:pt x="150937" y="892006"/>
                    <a:pt x="116633" y="902297"/>
                  </a:cubicBezTo>
                  <a:cubicBezTo>
                    <a:pt x="82329" y="912588"/>
                    <a:pt x="48026" y="902297"/>
                    <a:pt x="27443" y="874854"/>
                  </a:cubicBezTo>
                  <a:cubicBezTo>
                    <a:pt x="13722" y="861132"/>
                    <a:pt x="6861" y="840550"/>
                    <a:pt x="3430" y="819967"/>
                  </a:cubicBezTo>
                  <a:cubicBezTo>
                    <a:pt x="0" y="627865"/>
                    <a:pt x="0" y="432333"/>
                    <a:pt x="0" y="233370"/>
                  </a:cubicBezTo>
                  <a:cubicBezTo>
                    <a:pt x="3430" y="116737"/>
                    <a:pt x="89190" y="20686"/>
                    <a:pt x="202393" y="3534"/>
                  </a:cubicBezTo>
                  <a:cubicBezTo>
                    <a:pt x="222976" y="103"/>
                    <a:pt x="240128" y="103"/>
                    <a:pt x="260710" y="103"/>
                  </a:cubicBezTo>
                  <a:lnTo>
                    <a:pt x="689509" y="103"/>
                  </a:lnTo>
                  <a:cubicBezTo>
                    <a:pt x="809573" y="-3327"/>
                    <a:pt x="915915" y="79002"/>
                    <a:pt x="936497" y="195636"/>
                  </a:cubicBezTo>
                  <a:cubicBezTo>
                    <a:pt x="939928" y="212788"/>
                    <a:pt x="943358" y="233370"/>
                    <a:pt x="943358" y="250522"/>
                  </a:cubicBezTo>
                  <a:cubicBezTo>
                    <a:pt x="943358" y="439194"/>
                    <a:pt x="943358" y="627865"/>
                    <a:pt x="943358" y="816537"/>
                  </a:cubicBezTo>
                  <a:cubicBezTo>
                    <a:pt x="943358" y="864563"/>
                    <a:pt x="905624" y="902297"/>
                    <a:pt x="857598" y="902297"/>
                  </a:cubicBezTo>
                  <a:cubicBezTo>
                    <a:pt x="809573" y="902297"/>
                    <a:pt x="771839" y="861132"/>
                    <a:pt x="771839" y="816537"/>
                  </a:cubicBezTo>
                  <a:cubicBezTo>
                    <a:pt x="771839" y="816537"/>
                    <a:pt x="771839" y="816537"/>
                    <a:pt x="771839" y="816537"/>
                  </a:cubicBezTo>
                  <a:lnTo>
                    <a:pt x="771839" y="295117"/>
                  </a:lnTo>
                  <a:cubicBezTo>
                    <a:pt x="771839" y="288256"/>
                    <a:pt x="775269" y="281396"/>
                    <a:pt x="771839" y="277965"/>
                  </a:cubicBezTo>
                  <a:cubicBezTo>
                    <a:pt x="768408" y="274535"/>
                    <a:pt x="758117" y="260813"/>
                    <a:pt x="751256" y="260813"/>
                  </a:cubicBezTo>
                  <a:cubicBezTo>
                    <a:pt x="740965" y="264244"/>
                    <a:pt x="734104" y="271104"/>
                    <a:pt x="730674" y="277965"/>
                  </a:cubicBezTo>
                  <a:cubicBezTo>
                    <a:pt x="727244" y="281396"/>
                    <a:pt x="730674" y="291687"/>
                    <a:pt x="730674" y="298548"/>
                  </a:cubicBezTo>
                  <a:lnTo>
                    <a:pt x="730674" y="1608958"/>
                  </a:lnTo>
                  <a:cubicBezTo>
                    <a:pt x="734104" y="1667275"/>
                    <a:pt x="689509" y="1718731"/>
                    <a:pt x="631192" y="1722161"/>
                  </a:cubicBezTo>
                  <a:cubicBezTo>
                    <a:pt x="572876" y="1725591"/>
                    <a:pt x="521420" y="1680996"/>
                    <a:pt x="517989" y="1622680"/>
                  </a:cubicBezTo>
                  <a:cubicBezTo>
                    <a:pt x="517989" y="1619249"/>
                    <a:pt x="517989" y="1615819"/>
                    <a:pt x="517989" y="1612389"/>
                  </a:cubicBezTo>
                  <a:cubicBezTo>
                    <a:pt x="517989" y="1389413"/>
                    <a:pt x="517989" y="1169868"/>
                    <a:pt x="517989" y="946892"/>
                  </a:cubicBezTo>
                  <a:cubicBezTo>
                    <a:pt x="517989" y="933171"/>
                    <a:pt x="511129" y="916019"/>
                    <a:pt x="500838" y="905727"/>
                  </a:cubicBezTo>
                  <a:cubicBezTo>
                    <a:pt x="487116" y="892006"/>
                    <a:pt x="466534" y="892006"/>
                    <a:pt x="452812" y="902297"/>
                  </a:cubicBezTo>
                  <a:cubicBezTo>
                    <a:pt x="439090" y="909158"/>
                    <a:pt x="428799" y="926310"/>
                    <a:pt x="432230" y="943462"/>
                  </a:cubicBezTo>
                  <a:lnTo>
                    <a:pt x="432230" y="1341387"/>
                  </a:lnTo>
                  <a:cubicBezTo>
                    <a:pt x="432230" y="1430578"/>
                    <a:pt x="432230" y="1519768"/>
                    <a:pt x="432230" y="1605528"/>
                  </a:cubicBezTo>
                  <a:cubicBezTo>
                    <a:pt x="435660" y="1646692"/>
                    <a:pt x="411647" y="1687857"/>
                    <a:pt x="373913" y="1705009"/>
                  </a:cubicBezTo>
                  <a:cubicBezTo>
                    <a:pt x="336179" y="1725591"/>
                    <a:pt x="291583" y="1718731"/>
                    <a:pt x="260710" y="1694718"/>
                  </a:cubicBezTo>
                  <a:cubicBezTo>
                    <a:pt x="233267" y="1674136"/>
                    <a:pt x="216115" y="1639832"/>
                    <a:pt x="219545" y="1608958"/>
                  </a:cubicBezTo>
                  <a:lnTo>
                    <a:pt x="216115" y="950323"/>
                  </a:lnTo>
                  <a:close/>
                </a:path>
              </a:pathLst>
            </a:custGeom>
            <a:solidFill>
              <a:srgbClr val="000000"/>
            </a:solidFill>
            <a:ln w="34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9A69DBD-AE30-9698-82FB-BC335F2526A7}"/>
                </a:ext>
              </a:extLst>
            </p:cNvPr>
            <p:cNvSpPr/>
            <p:nvPr/>
          </p:nvSpPr>
          <p:spPr>
            <a:xfrm>
              <a:off x="5039245" y="9422570"/>
              <a:ext cx="343039" cy="343039"/>
            </a:xfrm>
            <a:custGeom>
              <a:avLst/>
              <a:gdLst>
                <a:gd name="connsiteX0" fmla="*/ 0 w 343039"/>
                <a:gd name="connsiteY0" fmla="*/ 171520 h 343039"/>
                <a:gd name="connsiteX1" fmla="*/ 171520 w 343039"/>
                <a:gd name="connsiteY1" fmla="*/ 0 h 343039"/>
                <a:gd name="connsiteX2" fmla="*/ 343039 w 343039"/>
                <a:gd name="connsiteY2" fmla="*/ 171520 h 343039"/>
                <a:gd name="connsiteX3" fmla="*/ 171520 w 343039"/>
                <a:gd name="connsiteY3" fmla="*/ 343039 h 343039"/>
                <a:gd name="connsiteX4" fmla="*/ 0 w 343039"/>
                <a:gd name="connsiteY4" fmla="*/ 171520 h 343039"/>
                <a:gd name="connsiteX5" fmla="*/ 0 w 343039"/>
                <a:gd name="connsiteY5" fmla="*/ 171520 h 34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3039" h="343039">
                  <a:moveTo>
                    <a:pt x="0" y="171520"/>
                  </a:moveTo>
                  <a:cubicBezTo>
                    <a:pt x="0" y="75469"/>
                    <a:pt x="75469" y="0"/>
                    <a:pt x="171520" y="0"/>
                  </a:cubicBezTo>
                  <a:cubicBezTo>
                    <a:pt x="267571" y="0"/>
                    <a:pt x="343039" y="75469"/>
                    <a:pt x="343039" y="171520"/>
                  </a:cubicBezTo>
                  <a:cubicBezTo>
                    <a:pt x="343039" y="267571"/>
                    <a:pt x="267571" y="343039"/>
                    <a:pt x="171520" y="343039"/>
                  </a:cubicBezTo>
                  <a:cubicBezTo>
                    <a:pt x="75469" y="343039"/>
                    <a:pt x="0" y="267571"/>
                    <a:pt x="0" y="171520"/>
                  </a:cubicBezTo>
                  <a:lnTo>
                    <a:pt x="0" y="171520"/>
                  </a:lnTo>
                  <a:close/>
                </a:path>
              </a:pathLst>
            </a:custGeom>
            <a:solidFill>
              <a:srgbClr val="000000"/>
            </a:solidFill>
            <a:ln w="34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 dirty="0"/>
            </a:p>
          </p:txBody>
        </p:sp>
      </p:grpSp>
      <p:grpSp>
        <p:nvGrpSpPr>
          <p:cNvPr id="363" name="Graphic 10">
            <a:extLst>
              <a:ext uri="{FF2B5EF4-FFF2-40B4-BE49-F238E27FC236}">
                <a16:creationId xmlns:a16="http://schemas.microsoft.com/office/drawing/2014/main" id="{55D7FD5E-55CB-AD34-C745-EA8169517D09}"/>
              </a:ext>
            </a:extLst>
          </p:cNvPr>
          <p:cNvGrpSpPr/>
          <p:nvPr/>
        </p:nvGrpSpPr>
        <p:grpSpPr>
          <a:xfrm>
            <a:off x="4993770" y="1787620"/>
            <a:ext cx="6966534" cy="4041646"/>
            <a:chOff x="4993770" y="1787620"/>
            <a:chExt cx="6966534" cy="4041646"/>
          </a:xfrm>
        </p:grpSpPr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0876B1E5-E088-D255-3321-18D1D0666AE5}"/>
                </a:ext>
              </a:extLst>
            </p:cNvPr>
            <p:cNvSpPr/>
            <p:nvPr/>
          </p:nvSpPr>
          <p:spPr>
            <a:xfrm>
              <a:off x="4993770" y="1787620"/>
              <a:ext cx="6966534" cy="4041646"/>
            </a:xfrm>
            <a:custGeom>
              <a:avLst/>
              <a:gdLst>
                <a:gd name="connsiteX0" fmla="*/ 0 w 6966534"/>
                <a:gd name="connsiteY0" fmla="*/ 4041647 h 4041646"/>
                <a:gd name="connsiteX1" fmla="*/ 6966535 w 6966534"/>
                <a:gd name="connsiteY1" fmla="*/ 4041647 h 4041646"/>
                <a:gd name="connsiteX2" fmla="*/ 6966535 w 6966534"/>
                <a:gd name="connsiteY2" fmla="*/ 0 h 4041646"/>
                <a:gd name="connsiteX3" fmla="*/ 0 w 6966534"/>
                <a:gd name="connsiteY3" fmla="*/ 0 h 404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66534" h="4041646">
                  <a:moveTo>
                    <a:pt x="0" y="4041647"/>
                  </a:moveTo>
                  <a:lnTo>
                    <a:pt x="6966535" y="4041647"/>
                  </a:lnTo>
                  <a:lnTo>
                    <a:pt x="69665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344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65" name="Graphic 10">
              <a:extLst>
                <a:ext uri="{FF2B5EF4-FFF2-40B4-BE49-F238E27FC236}">
                  <a16:creationId xmlns:a16="http://schemas.microsoft.com/office/drawing/2014/main" id="{D9B6D7DB-466A-F984-9F7D-C4B59D62D13F}"/>
                </a:ext>
              </a:extLst>
            </p:cNvPr>
            <p:cNvGrpSpPr/>
            <p:nvPr/>
          </p:nvGrpSpPr>
          <p:grpSpPr>
            <a:xfrm>
              <a:off x="5090578" y="1886671"/>
              <a:ext cx="6786363" cy="3819907"/>
              <a:chOff x="5090578" y="1886671"/>
              <a:chExt cx="6786363" cy="3819907"/>
            </a:xfrm>
          </p:grpSpPr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7FCF2D2E-061A-1F84-AD34-023E4057C0BF}"/>
                  </a:ext>
                </a:extLst>
              </p:cNvPr>
              <p:cNvSpPr/>
              <p:nvPr/>
            </p:nvSpPr>
            <p:spPr>
              <a:xfrm>
                <a:off x="5861406" y="1935316"/>
                <a:ext cx="6002090" cy="3573319"/>
              </a:xfrm>
              <a:custGeom>
                <a:avLst/>
                <a:gdLst>
                  <a:gd name="connsiteX0" fmla="*/ 0 w 6002090"/>
                  <a:gd name="connsiteY0" fmla="*/ 3573319 h 3573319"/>
                  <a:gd name="connsiteX1" fmla="*/ 6002091 w 6002090"/>
                  <a:gd name="connsiteY1" fmla="*/ 3573319 h 3573319"/>
                  <a:gd name="connsiteX2" fmla="*/ 6002091 w 6002090"/>
                  <a:gd name="connsiteY2" fmla="*/ 0 h 3573319"/>
                  <a:gd name="connsiteX3" fmla="*/ 0 w 6002090"/>
                  <a:gd name="connsiteY3" fmla="*/ 0 h 3573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02090" h="3573319">
                    <a:moveTo>
                      <a:pt x="0" y="3573319"/>
                    </a:moveTo>
                    <a:lnTo>
                      <a:pt x="6002091" y="3573319"/>
                    </a:lnTo>
                    <a:lnTo>
                      <a:pt x="600209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442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67" name="Graphic 10">
                <a:extLst>
                  <a:ext uri="{FF2B5EF4-FFF2-40B4-BE49-F238E27FC236}">
                    <a16:creationId xmlns:a16="http://schemas.microsoft.com/office/drawing/2014/main" id="{DB2C12B6-6589-1648-F9FA-0274E1014338}"/>
                  </a:ext>
                </a:extLst>
              </p:cNvPr>
              <p:cNvGrpSpPr/>
              <p:nvPr/>
            </p:nvGrpSpPr>
            <p:grpSpPr>
              <a:xfrm>
                <a:off x="6005676" y="5508635"/>
                <a:ext cx="5701470" cy="197943"/>
                <a:chOff x="6005676" y="5508635"/>
                <a:chExt cx="5701470" cy="197943"/>
              </a:xfrm>
              <a:solidFill>
                <a:srgbClr val="000000"/>
              </a:solidFill>
            </p:grpSpPr>
            <p:grpSp>
              <p:nvGrpSpPr>
                <p:cNvPr id="368" name="Graphic 10">
                  <a:extLst>
                    <a:ext uri="{FF2B5EF4-FFF2-40B4-BE49-F238E27FC236}">
                      <a16:creationId xmlns:a16="http://schemas.microsoft.com/office/drawing/2014/main" id="{844589B7-8984-B515-5DE9-C812F4A7B893}"/>
                    </a:ext>
                  </a:extLst>
                </p:cNvPr>
                <p:cNvGrpSpPr/>
                <p:nvPr/>
              </p:nvGrpSpPr>
              <p:grpSpPr>
                <a:xfrm>
                  <a:off x="6005676" y="5508635"/>
                  <a:ext cx="258879" cy="197943"/>
                  <a:chOff x="6005676" y="5508635"/>
                  <a:chExt cx="258879" cy="197943"/>
                </a:xfrm>
                <a:solidFill>
                  <a:srgbClr val="000000"/>
                </a:solidFill>
              </p:grpSpPr>
              <p:sp>
                <p:nvSpPr>
                  <p:cNvPr id="369" name="Freeform: Shape 368">
                    <a:extLst>
                      <a:ext uri="{FF2B5EF4-FFF2-40B4-BE49-F238E27FC236}">
                        <a16:creationId xmlns:a16="http://schemas.microsoft.com/office/drawing/2014/main" id="{DC3CFD8F-9EA2-2406-923B-4D4ECFB730BB}"/>
                      </a:ext>
                    </a:extLst>
                  </p:cNvPr>
                  <p:cNvSpPr/>
                  <p:nvPr/>
                </p:nvSpPr>
                <p:spPr>
                  <a:xfrm>
                    <a:off x="6134228" y="5508635"/>
                    <a:ext cx="13445" cy="46997"/>
                  </a:xfrm>
                  <a:custGeom>
                    <a:avLst/>
                    <a:gdLst>
                      <a:gd name="connsiteX0" fmla="*/ 85 w 13445"/>
                      <a:gd name="connsiteY0" fmla="*/ 277 h 46997"/>
                      <a:gd name="connsiteX1" fmla="*/ 85 w 13445"/>
                      <a:gd name="connsiteY1" fmla="*/ 47275 h 46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445" h="46997">
                        <a:moveTo>
                          <a:pt x="85" y="277"/>
                        </a:moveTo>
                        <a:lnTo>
                          <a:pt x="85" y="47275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70" name="Graphic 10">
                    <a:extLst>
                      <a:ext uri="{FF2B5EF4-FFF2-40B4-BE49-F238E27FC236}">
                        <a16:creationId xmlns:a16="http://schemas.microsoft.com/office/drawing/2014/main" id="{D5306676-17C5-DC47-163F-32318A3530B8}"/>
                      </a:ext>
                    </a:extLst>
                  </p:cNvPr>
                  <p:cNvGrpSpPr/>
                  <p:nvPr/>
                </p:nvGrpSpPr>
                <p:grpSpPr>
                  <a:xfrm>
                    <a:off x="6005676" y="5606771"/>
                    <a:ext cx="258879" cy="99806"/>
                    <a:chOff x="6005676" y="5606771"/>
                    <a:chExt cx="258879" cy="99806"/>
                  </a:xfrm>
                  <a:solidFill>
                    <a:srgbClr val="000000"/>
                  </a:solidFill>
                </p:grpSpPr>
                <p:sp>
                  <p:nvSpPr>
                    <p:cNvPr id="371" name="Freeform: Shape 370">
                      <a:extLst>
                        <a:ext uri="{FF2B5EF4-FFF2-40B4-BE49-F238E27FC236}">
                          <a16:creationId xmlns:a16="http://schemas.microsoft.com/office/drawing/2014/main" id="{EB8A35A2-23A8-E519-1055-D8EF7753475E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6005676" y="5606771"/>
                      <a:ext cx="89685" cy="97897"/>
                    </a:xfrm>
                    <a:custGeom>
                      <a:avLst/>
                      <a:gdLst>
                        <a:gd name="connsiteX0" fmla="*/ -2684 w 89685"/>
                        <a:gd name="connsiteY0" fmla="*/ 95853 h 97897"/>
                        <a:gd name="connsiteX1" fmla="*/ 17085 w 89685"/>
                        <a:gd name="connsiteY1" fmla="*/ 95853 h 97897"/>
                        <a:gd name="connsiteX2" fmla="*/ 42086 w 89685"/>
                        <a:gd name="connsiteY2" fmla="*/ 29238 h 97897"/>
                        <a:gd name="connsiteX3" fmla="*/ 67233 w 89685"/>
                        <a:gd name="connsiteY3" fmla="*/ 95853 h 97897"/>
                        <a:gd name="connsiteX4" fmla="*/ 87002 w 89685"/>
                        <a:gd name="connsiteY4" fmla="*/ 95853 h 97897"/>
                        <a:gd name="connsiteX5" fmla="*/ 87002 w 89685"/>
                        <a:gd name="connsiteY5" fmla="*/ -2045 h 97897"/>
                        <a:gd name="connsiteX6" fmla="*/ 74061 w 89685"/>
                        <a:gd name="connsiteY6" fmla="*/ -2045 h 97897"/>
                        <a:gd name="connsiteX7" fmla="*/ 74061 w 89685"/>
                        <a:gd name="connsiteY7" fmla="*/ 83915 h 97897"/>
                        <a:gd name="connsiteX8" fmla="*/ 48787 w 89685"/>
                        <a:gd name="connsiteY8" fmla="*/ 16775 h 97897"/>
                        <a:gd name="connsiteX9" fmla="*/ 35468 w 89685"/>
                        <a:gd name="connsiteY9" fmla="*/ 16775 h 97897"/>
                        <a:gd name="connsiteX10" fmla="*/ 10194 w 89685"/>
                        <a:gd name="connsiteY10" fmla="*/ 83915 h 97897"/>
                        <a:gd name="connsiteX11" fmla="*/ 10194 w 89685"/>
                        <a:gd name="connsiteY11" fmla="*/ -2045 h 97897"/>
                        <a:gd name="connsiteX12" fmla="*/ -2684 w 89685"/>
                        <a:gd name="connsiteY12" fmla="*/ -2045 h 97897"/>
                        <a:gd name="connsiteX13" fmla="*/ -2684 w 89685"/>
                        <a:gd name="connsiteY13" fmla="*/ 95853 h 978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89685" h="97897">
                          <a:moveTo>
                            <a:pt x="-2684" y="95853"/>
                          </a:moveTo>
                          <a:lnTo>
                            <a:pt x="17085" y="95853"/>
                          </a:lnTo>
                          <a:lnTo>
                            <a:pt x="42086" y="29238"/>
                          </a:lnTo>
                          <a:lnTo>
                            <a:pt x="67233" y="95853"/>
                          </a:lnTo>
                          <a:lnTo>
                            <a:pt x="87002" y="95853"/>
                          </a:lnTo>
                          <a:lnTo>
                            <a:pt x="87002" y="-2045"/>
                          </a:lnTo>
                          <a:lnTo>
                            <a:pt x="74061" y="-2045"/>
                          </a:lnTo>
                          <a:lnTo>
                            <a:pt x="74061" y="83915"/>
                          </a:lnTo>
                          <a:lnTo>
                            <a:pt x="48787" y="16775"/>
                          </a:lnTo>
                          <a:lnTo>
                            <a:pt x="35468" y="16775"/>
                          </a:lnTo>
                          <a:lnTo>
                            <a:pt x="10194" y="83915"/>
                          </a:lnTo>
                          <a:lnTo>
                            <a:pt x="10194" y="-2045"/>
                          </a:lnTo>
                          <a:lnTo>
                            <a:pt x="-2684" y="-2045"/>
                          </a:lnTo>
                          <a:lnTo>
                            <a:pt x="-2684" y="9585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2" name="Freeform: Shape 371">
                      <a:extLst>
                        <a:ext uri="{FF2B5EF4-FFF2-40B4-BE49-F238E27FC236}">
                          <a16:creationId xmlns:a16="http://schemas.microsoft.com/office/drawing/2014/main" id="{1C77061C-E226-B0CB-85B3-73FE1227A381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6115905" y="5629472"/>
                      <a:ext cx="67500" cy="77105"/>
                    </a:xfrm>
                    <a:custGeom>
                      <a:avLst/>
                      <a:gdLst>
                        <a:gd name="connsiteX0" fmla="*/ 31866 w 67500"/>
                        <a:gd name="connsiteY0" fmla="*/ 65430 h 77105"/>
                        <a:gd name="connsiteX1" fmla="*/ 16509 w 67500"/>
                        <a:gd name="connsiteY1" fmla="*/ 57856 h 77105"/>
                        <a:gd name="connsiteX2" fmla="*/ 10858 w 67500"/>
                        <a:gd name="connsiteY2" fmla="*/ 37106 h 77105"/>
                        <a:gd name="connsiteX3" fmla="*/ 16467 w 67500"/>
                        <a:gd name="connsiteY3" fmla="*/ 16355 h 77105"/>
                        <a:gd name="connsiteX4" fmla="*/ 31866 w 67500"/>
                        <a:gd name="connsiteY4" fmla="*/ 8781 h 77105"/>
                        <a:gd name="connsiteX5" fmla="*/ 47161 w 67500"/>
                        <a:gd name="connsiteY5" fmla="*/ 16376 h 77105"/>
                        <a:gd name="connsiteX6" fmla="*/ 52812 w 67500"/>
                        <a:gd name="connsiteY6" fmla="*/ 37106 h 77105"/>
                        <a:gd name="connsiteX7" fmla="*/ 47161 w 67500"/>
                        <a:gd name="connsiteY7" fmla="*/ 57793 h 77105"/>
                        <a:gd name="connsiteX8" fmla="*/ 31866 w 67500"/>
                        <a:gd name="connsiteY8" fmla="*/ 65430 h 77105"/>
                        <a:gd name="connsiteX9" fmla="*/ 31866 w 67500"/>
                        <a:gd name="connsiteY9" fmla="*/ 75648 h 77105"/>
                        <a:gd name="connsiteX10" fmla="*/ 56615 w 67500"/>
                        <a:gd name="connsiteY10" fmla="*/ 65409 h 77105"/>
                        <a:gd name="connsiteX11" fmla="*/ 65627 w 67500"/>
                        <a:gd name="connsiteY11" fmla="*/ 37106 h 77105"/>
                        <a:gd name="connsiteX12" fmla="*/ 56615 w 67500"/>
                        <a:gd name="connsiteY12" fmla="*/ 8802 h 77105"/>
                        <a:gd name="connsiteX13" fmla="*/ 31866 w 67500"/>
                        <a:gd name="connsiteY13" fmla="*/ -1458 h 77105"/>
                        <a:gd name="connsiteX14" fmla="*/ 7076 w 67500"/>
                        <a:gd name="connsiteY14" fmla="*/ 8802 h 77105"/>
                        <a:gd name="connsiteX15" fmla="*/ -1874 w 67500"/>
                        <a:gd name="connsiteY15" fmla="*/ 37106 h 77105"/>
                        <a:gd name="connsiteX16" fmla="*/ 7076 w 67500"/>
                        <a:gd name="connsiteY16" fmla="*/ 65409 h 77105"/>
                        <a:gd name="connsiteX17" fmla="*/ 31866 w 67500"/>
                        <a:gd name="connsiteY17" fmla="*/ 75648 h 77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500" h="77105">
                          <a:moveTo>
                            <a:pt x="31866" y="65430"/>
                          </a:moveTo>
                          <a:cubicBezTo>
                            <a:pt x="25396" y="65430"/>
                            <a:pt x="20277" y="62905"/>
                            <a:pt x="16509" y="57856"/>
                          </a:cubicBezTo>
                          <a:cubicBezTo>
                            <a:pt x="12742" y="52806"/>
                            <a:pt x="10858" y="45890"/>
                            <a:pt x="10858" y="37106"/>
                          </a:cubicBezTo>
                          <a:cubicBezTo>
                            <a:pt x="10858" y="28322"/>
                            <a:pt x="12727" y="21405"/>
                            <a:pt x="16467" y="16355"/>
                          </a:cubicBezTo>
                          <a:cubicBezTo>
                            <a:pt x="20221" y="11306"/>
                            <a:pt x="25354" y="8781"/>
                            <a:pt x="31866" y="8781"/>
                          </a:cubicBezTo>
                          <a:cubicBezTo>
                            <a:pt x="38309" y="8781"/>
                            <a:pt x="43407" y="11313"/>
                            <a:pt x="47161" y="16376"/>
                          </a:cubicBezTo>
                          <a:cubicBezTo>
                            <a:pt x="50928" y="21454"/>
                            <a:pt x="52812" y="28364"/>
                            <a:pt x="52812" y="37106"/>
                          </a:cubicBezTo>
                          <a:cubicBezTo>
                            <a:pt x="52812" y="45806"/>
                            <a:pt x="50928" y="52702"/>
                            <a:pt x="47161" y="57793"/>
                          </a:cubicBezTo>
                          <a:cubicBezTo>
                            <a:pt x="43407" y="62885"/>
                            <a:pt x="38309" y="65430"/>
                            <a:pt x="31866" y="65430"/>
                          </a:cubicBezTo>
                          <a:close/>
                          <a:moveTo>
                            <a:pt x="31866" y="75648"/>
                          </a:moveTo>
                          <a:cubicBezTo>
                            <a:pt x="42371" y="75648"/>
                            <a:pt x="50620" y="72235"/>
                            <a:pt x="56615" y="65409"/>
                          </a:cubicBezTo>
                          <a:cubicBezTo>
                            <a:pt x="62623" y="58597"/>
                            <a:pt x="65627" y="49163"/>
                            <a:pt x="65627" y="37106"/>
                          </a:cubicBezTo>
                          <a:cubicBezTo>
                            <a:pt x="65627" y="25090"/>
                            <a:pt x="62623" y="15656"/>
                            <a:pt x="56615" y="8802"/>
                          </a:cubicBezTo>
                          <a:cubicBezTo>
                            <a:pt x="50620" y="1962"/>
                            <a:pt x="42371" y="-1458"/>
                            <a:pt x="31866" y="-1458"/>
                          </a:cubicBezTo>
                          <a:cubicBezTo>
                            <a:pt x="21320" y="-1458"/>
                            <a:pt x="13057" y="1962"/>
                            <a:pt x="7076" y="8802"/>
                          </a:cubicBezTo>
                          <a:cubicBezTo>
                            <a:pt x="1110" y="15656"/>
                            <a:pt x="-1874" y="25090"/>
                            <a:pt x="-1874" y="37106"/>
                          </a:cubicBezTo>
                          <a:cubicBezTo>
                            <a:pt x="-1874" y="49163"/>
                            <a:pt x="1110" y="58597"/>
                            <a:pt x="7076" y="65409"/>
                          </a:cubicBezTo>
                          <a:cubicBezTo>
                            <a:pt x="13057" y="72235"/>
                            <a:pt x="21320" y="75648"/>
                            <a:pt x="31866" y="75648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3" name="Freeform: Shape 372">
                      <a:extLst>
                        <a:ext uri="{FF2B5EF4-FFF2-40B4-BE49-F238E27FC236}">
                          <a16:creationId xmlns:a16="http://schemas.microsoft.com/office/drawing/2014/main" id="{9000A361-D69B-85D6-044D-D803D07DD9B9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6202958" y="5629472"/>
                      <a:ext cx="61597" cy="75196"/>
                    </a:xfrm>
                    <a:custGeom>
                      <a:avLst/>
                      <a:gdLst>
                        <a:gd name="connsiteX0" fmla="*/ 59643 w 61597"/>
                        <a:gd name="connsiteY0" fmla="*/ 42830 h 75196"/>
                        <a:gd name="connsiteX1" fmla="*/ 59643 w 61597"/>
                        <a:gd name="connsiteY1" fmla="*/ -1503 h 75196"/>
                        <a:gd name="connsiteX2" fmla="*/ 47563 w 61597"/>
                        <a:gd name="connsiteY2" fmla="*/ -1503 h 75196"/>
                        <a:gd name="connsiteX3" fmla="*/ 47563 w 61597"/>
                        <a:gd name="connsiteY3" fmla="*/ 42431 h 75196"/>
                        <a:gd name="connsiteX4" fmla="*/ 43487 w 61597"/>
                        <a:gd name="connsiteY4" fmla="*/ 58020 h 75196"/>
                        <a:gd name="connsiteX5" fmla="*/ 31281 w 61597"/>
                        <a:gd name="connsiteY5" fmla="*/ 63203 h 75196"/>
                        <a:gd name="connsiteX6" fmla="*/ 15840 w 61597"/>
                        <a:gd name="connsiteY6" fmla="*/ 56971 h 75196"/>
                        <a:gd name="connsiteX7" fmla="*/ 10188 w 61597"/>
                        <a:gd name="connsiteY7" fmla="*/ 39997 h 75196"/>
                        <a:gd name="connsiteX8" fmla="*/ 10188 w 61597"/>
                        <a:gd name="connsiteY8" fmla="*/ -1503 h 75196"/>
                        <a:gd name="connsiteX9" fmla="*/ -1955 w 61597"/>
                        <a:gd name="connsiteY9" fmla="*/ -1503 h 75196"/>
                        <a:gd name="connsiteX10" fmla="*/ -1955 w 61597"/>
                        <a:gd name="connsiteY10" fmla="*/ 71931 h 75196"/>
                        <a:gd name="connsiteX11" fmla="*/ 10188 w 61597"/>
                        <a:gd name="connsiteY11" fmla="*/ 71931 h 75196"/>
                        <a:gd name="connsiteX12" fmla="*/ 10188 w 61597"/>
                        <a:gd name="connsiteY12" fmla="*/ 60517 h 75196"/>
                        <a:gd name="connsiteX13" fmla="*/ 20398 w 61597"/>
                        <a:gd name="connsiteY13" fmla="*/ 70420 h 75196"/>
                        <a:gd name="connsiteX14" fmla="*/ 33970 w 61597"/>
                        <a:gd name="connsiteY14" fmla="*/ 73693 h 75196"/>
                        <a:gd name="connsiteX15" fmla="*/ 53130 w 61597"/>
                        <a:gd name="connsiteY15" fmla="*/ 65867 h 75196"/>
                        <a:gd name="connsiteX16" fmla="*/ 59643 w 61597"/>
                        <a:gd name="connsiteY16" fmla="*/ 42830 h 751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61597" h="75196">
                          <a:moveTo>
                            <a:pt x="59643" y="42830"/>
                          </a:moveTo>
                          <a:lnTo>
                            <a:pt x="59643" y="-1503"/>
                          </a:lnTo>
                          <a:lnTo>
                            <a:pt x="47563" y="-1503"/>
                          </a:lnTo>
                          <a:lnTo>
                            <a:pt x="47563" y="42431"/>
                          </a:lnTo>
                          <a:cubicBezTo>
                            <a:pt x="47563" y="49383"/>
                            <a:pt x="46204" y="54579"/>
                            <a:pt x="43487" y="58020"/>
                          </a:cubicBezTo>
                          <a:cubicBezTo>
                            <a:pt x="40770" y="61475"/>
                            <a:pt x="36701" y="63203"/>
                            <a:pt x="31281" y="63203"/>
                          </a:cubicBezTo>
                          <a:cubicBezTo>
                            <a:pt x="24754" y="63203"/>
                            <a:pt x="19607" y="61125"/>
                            <a:pt x="15840" y="56971"/>
                          </a:cubicBezTo>
                          <a:cubicBezTo>
                            <a:pt x="12072" y="52831"/>
                            <a:pt x="10188" y="47173"/>
                            <a:pt x="10188" y="39997"/>
                          </a:cubicBezTo>
                          <a:lnTo>
                            <a:pt x="10188" y="-1503"/>
                          </a:lnTo>
                          <a:lnTo>
                            <a:pt x="-1955" y="-1503"/>
                          </a:lnTo>
                          <a:lnTo>
                            <a:pt x="-1955" y="71931"/>
                          </a:lnTo>
                          <a:lnTo>
                            <a:pt x="10188" y="71931"/>
                          </a:lnTo>
                          <a:lnTo>
                            <a:pt x="10188" y="60517"/>
                          </a:lnTo>
                          <a:cubicBezTo>
                            <a:pt x="13087" y="64937"/>
                            <a:pt x="16491" y="68238"/>
                            <a:pt x="20398" y="70420"/>
                          </a:cubicBezTo>
                          <a:cubicBezTo>
                            <a:pt x="24320" y="72602"/>
                            <a:pt x="28844" y="73693"/>
                            <a:pt x="33970" y="73693"/>
                          </a:cubicBezTo>
                          <a:cubicBezTo>
                            <a:pt x="42415" y="73693"/>
                            <a:pt x="48802" y="71085"/>
                            <a:pt x="53130" y="65867"/>
                          </a:cubicBezTo>
                          <a:cubicBezTo>
                            <a:pt x="57472" y="60650"/>
                            <a:pt x="59643" y="52971"/>
                            <a:pt x="59643" y="42830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74" name="Graphic 10">
                  <a:extLst>
                    <a:ext uri="{FF2B5EF4-FFF2-40B4-BE49-F238E27FC236}">
                      <a16:creationId xmlns:a16="http://schemas.microsoft.com/office/drawing/2014/main" id="{CCDCE009-2A53-3613-4850-2150B4CACDF8}"/>
                    </a:ext>
                  </a:extLst>
                </p:cNvPr>
                <p:cNvGrpSpPr/>
                <p:nvPr/>
              </p:nvGrpSpPr>
              <p:grpSpPr>
                <a:xfrm>
                  <a:off x="6438685" y="5508635"/>
                  <a:ext cx="222978" cy="197943"/>
                  <a:chOff x="6438685" y="5508635"/>
                  <a:chExt cx="222978" cy="197943"/>
                </a:xfrm>
                <a:solidFill>
                  <a:srgbClr val="000000"/>
                </a:solidFill>
              </p:grpSpPr>
              <p:sp>
                <p:nvSpPr>
                  <p:cNvPr id="375" name="Freeform: Shape 374">
                    <a:extLst>
                      <a:ext uri="{FF2B5EF4-FFF2-40B4-BE49-F238E27FC236}">
                        <a16:creationId xmlns:a16="http://schemas.microsoft.com/office/drawing/2014/main" id="{0B029FA7-D183-FBA4-CADA-109AD324B6A8}"/>
                      </a:ext>
                    </a:extLst>
                  </p:cNvPr>
                  <p:cNvSpPr/>
                  <p:nvPr/>
                </p:nvSpPr>
                <p:spPr>
                  <a:xfrm>
                    <a:off x="6553949" y="5508635"/>
                    <a:ext cx="13445" cy="46997"/>
                  </a:xfrm>
                  <a:custGeom>
                    <a:avLst/>
                    <a:gdLst>
                      <a:gd name="connsiteX0" fmla="*/ 116 w 13445"/>
                      <a:gd name="connsiteY0" fmla="*/ 277 h 46997"/>
                      <a:gd name="connsiteX1" fmla="*/ 116 w 13445"/>
                      <a:gd name="connsiteY1" fmla="*/ 47275 h 46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445" h="46997">
                        <a:moveTo>
                          <a:pt x="116" y="277"/>
                        </a:moveTo>
                        <a:lnTo>
                          <a:pt x="116" y="47275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76" name="Graphic 10">
                    <a:extLst>
                      <a:ext uri="{FF2B5EF4-FFF2-40B4-BE49-F238E27FC236}">
                        <a16:creationId xmlns:a16="http://schemas.microsoft.com/office/drawing/2014/main" id="{2350B139-65E5-33EA-3590-95AFDA339F88}"/>
                      </a:ext>
                    </a:extLst>
                  </p:cNvPr>
                  <p:cNvGrpSpPr/>
                  <p:nvPr/>
                </p:nvGrpSpPr>
                <p:grpSpPr>
                  <a:xfrm>
                    <a:off x="6438685" y="5606771"/>
                    <a:ext cx="222978" cy="99806"/>
                    <a:chOff x="6438685" y="5606771"/>
                    <a:chExt cx="222978" cy="99806"/>
                  </a:xfrm>
                  <a:solidFill>
                    <a:srgbClr val="000000"/>
                  </a:solidFill>
                </p:grpSpPr>
                <p:sp>
                  <p:nvSpPr>
                    <p:cNvPr id="377" name="Freeform: Shape 376">
                      <a:extLst>
                        <a:ext uri="{FF2B5EF4-FFF2-40B4-BE49-F238E27FC236}">
                          <a16:creationId xmlns:a16="http://schemas.microsoft.com/office/drawing/2014/main" id="{06B00E18-0F4B-48BB-CEC1-5FF21227FE77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6438685" y="5606771"/>
                      <a:ext cx="82921" cy="97897"/>
                    </a:xfrm>
                    <a:custGeom>
                      <a:avLst/>
                      <a:gdLst>
                        <a:gd name="connsiteX0" fmla="*/ -1844 w 82921"/>
                        <a:gd name="connsiteY0" fmla="*/ 95853 h 97897"/>
                        <a:gd name="connsiteX1" fmla="*/ 81077 w 82921"/>
                        <a:gd name="connsiteY1" fmla="*/ 95853 h 97897"/>
                        <a:gd name="connsiteX2" fmla="*/ 81077 w 82921"/>
                        <a:gd name="connsiteY2" fmla="*/ 84691 h 97897"/>
                        <a:gd name="connsiteX3" fmla="*/ 46287 w 82921"/>
                        <a:gd name="connsiteY3" fmla="*/ 84691 h 97897"/>
                        <a:gd name="connsiteX4" fmla="*/ 46287 w 82921"/>
                        <a:gd name="connsiteY4" fmla="*/ -2045 h 97897"/>
                        <a:gd name="connsiteX5" fmla="*/ 32967 w 82921"/>
                        <a:gd name="connsiteY5" fmla="*/ -2045 h 97897"/>
                        <a:gd name="connsiteX6" fmla="*/ 32967 w 82921"/>
                        <a:gd name="connsiteY6" fmla="*/ 84691 h 97897"/>
                        <a:gd name="connsiteX7" fmla="*/ -1844 w 82921"/>
                        <a:gd name="connsiteY7" fmla="*/ 84691 h 97897"/>
                        <a:gd name="connsiteX8" fmla="*/ -1844 w 82921"/>
                        <a:gd name="connsiteY8" fmla="*/ 95853 h 978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2921" h="97897">
                          <a:moveTo>
                            <a:pt x="-1844" y="95853"/>
                          </a:moveTo>
                          <a:lnTo>
                            <a:pt x="81077" y="95853"/>
                          </a:lnTo>
                          <a:lnTo>
                            <a:pt x="81077" y="84691"/>
                          </a:lnTo>
                          <a:lnTo>
                            <a:pt x="46287" y="84691"/>
                          </a:lnTo>
                          <a:lnTo>
                            <a:pt x="46287" y="-2045"/>
                          </a:lnTo>
                          <a:lnTo>
                            <a:pt x="32967" y="-2045"/>
                          </a:lnTo>
                          <a:lnTo>
                            <a:pt x="32967" y="84691"/>
                          </a:lnTo>
                          <a:lnTo>
                            <a:pt x="-1844" y="84691"/>
                          </a:lnTo>
                          <a:lnTo>
                            <a:pt x="-1844" y="9585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8" name="Freeform: Shape 377">
                      <a:extLst>
                        <a:ext uri="{FF2B5EF4-FFF2-40B4-BE49-F238E27FC236}">
                          <a16:creationId xmlns:a16="http://schemas.microsoft.com/office/drawing/2014/main" id="{779F7D69-5CC5-3A14-E36D-FF6DA7A2F2AA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6512307" y="5629472"/>
                      <a:ext cx="61576" cy="77105"/>
                    </a:xfrm>
                    <a:custGeom>
                      <a:avLst/>
                      <a:gdLst>
                        <a:gd name="connsiteX0" fmla="*/ -1894 w 61576"/>
                        <a:gd name="connsiteY0" fmla="*/ 29427 h 77105"/>
                        <a:gd name="connsiteX1" fmla="*/ -1894 w 61576"/>
                        <a:gd name="connsiteY1" fmla="*/ 73886 h 77105"/>
                        <a:gd name="connsiteX2" fmla="*/ 10186 w 61576"/>
                        <a:gd name="connsiteY2" fmla="*/ 73886 h 77105"/>
                        <a:gd name="connsiteX3" fmla="*/ 10186 w 61576"/>
                        <a:gd name="connsiteY3" fmla="*/ 29888 h 77105"/>
                        <a:gd name="connsiteX4" fmla="*/ 14240 w 61576"/>
                        <a:gd name="connsiteY4" fmla="*/ 14236 h 77105"/>
                        <a:gd name="connsiteX5" fmla="*/ 26467 w 61576"/>
                        <a:gd name="connsiteY5" fmla="*/ 9033 h 77105"/>
                        <a:gd name="connsiteX6" fmla="*/ 41909 w 61576"/>
                        <a:gd name="connsiteY6" fmla="*/ 15264 h 77105"/>
                        <a:gd name="connsiteX7" fmla="*/ 47602 w 61576"/>
                        <a:gd name="connsiteY7" fmla="*/ 32259 h 77105"/>
                        <a:gd name="connsiteX8" fmla="*/ 47602 w 61576"/>
                        <a:gd name="connsiteY8" fmla="*/ 73886 h 77105"/>
                        <a:gd name="connsiteX9" fmla="*/ 59682 w 61576"/>
                        <a:gd name="connsiteY9" fmla="*/ 73886 h 77105"/>
                        <a:gd name="connsiteX10" fmla="*/ 59682 w 61576"/>
                        <a:gd name="connsiteY10" fmla="*/ 452 h 77105"/>
                        <a:gd name="connsiteX11" fmla="*/ 47602 w 61576"/>
                        <a:gd name="connsiteY11" fmla="*/ 452 h 77105"/>
                        <a:gd name="connsiteX12" fmla="*/ 47602 w 61576"/>
                        <a:gd name="connsiteY12" fmla="*/ 11740 h 77105"/>
                        <a:gd name="connsiteX13" fmla="*/ 37392 w 61576"/>
                        <a:gd name="connsiteY13" fmla="*/ 1795 h 77105"/>
                        <a:gd name="connsiteX14" fmla="*/ 23904 w 61576"/>
                        <a:gd name="connsiteY14" fmla="*/ -1458 h 77105"/>
                        <a:gd name="connsiteX15" fmla="*/ 4660 w 61576"/>
                        <a:gd name="connsiteY15" fmla="*/ 6410 h 77105"/>
                        <a:gd name="connsiteX16" fmla="*/ -1894 w 61576"/>
                        <a:gd name="connsiteY16" fmla="*/ 29427 h 77105"/>
                        <a:gd name="connsiteX17" fmla="*/ 28505 w 61576"/>
                        <a:gd name="connsiteY17" fmla="*/ 75648 h 77105"/>
                        <a:gd name="connsiteX18" fmla="*/ 28505 w 61576"/>
                        <a:gd name="connsiteY18" fmla="*/ 75648 h 77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61576" h="77105">
                          <a:moveTo>
                            <a:pt x="-1894" y="29427"/>
                          </a:moveTo>
                          <a:lnTo>
                            <a:pt x="-1894" y="73886"/>
                          </a:lnTo>
                          <a:lnTo>
                            <a:pt x="10186" y="73886"/>
                          </a:lnTo>
                          <a:lnTo>
                            <a:pt x="10186" y="29888"/>
                          </a:lnTo>
                          <a:cubicBezTo>
                            <a:pt x="10186" y="22937"/>
                            <a:pt x="11537" y="17719"/>
                            <a:pt x="14240" y="14236"/>
                          </a:cubicBezTo>
                          <a:cubicBezTo>
                            <a:pt x="16957" y="10767"/>
                            <a:pt x="21033" y="9033"/>
                            <a:pt x="26467" y="9033"/>
                          </a:cubicBezTo>
                          <a:cubicBezTo>
                            <a:pt x="32980" y="9033"/>
                            <a:pt x="38127" y="11110"/>
                            <a:pt x="41909" y="15264"/>
                          </a:cubicBezTo>
                          <a:cubicBezTo>
                            <a:pt x="45704" y="19419"/>
                            <a:pt x="47602" y="25084"/>
                            <a:pt x="47602" y="32259"/>
                          </a:cubicBezTo>
                          <a:lnTo>
                            <a:pt x="47602" y="73886"/>
                          </a:lnTo>
                          <a:lnTo>
                            <a:pt x="59682" y="73886"/>
                          </a:lnTo>
                          <a:lnTo>
                            <a:pt x="59682" y="452"/>
                          </a:lnTo>
                          <a:lnTo>
                            <a:pt x="47602" y="452"/>
                          </a:lnTo>
                          <a:lnTo>
                            <a:pt x="47602" y="11740"/>
                          </a:lnTo>
                          <a:cubicBezTo>
                            <a:pt x="44675" y="7278"/>
                            <a:pt x="41272" y="3963"/>
                            <a:pt x="37392" y="1795"/>
                          </a:cubicBezTo>
                          <a:cubicBezTo>
                            <a:pt x="33526" y="-373"/>
                            <a:pt x="29030" y="-1458"/>
                            <a:pt x="23904" y="-1458"/>
                          </a:cubicBezTo>
                          <a:cubicBezTo>
                            <a:pt x="15459" y="-1458"/>
                            <a:pt x="9044" y="1165"/>
                            <a:pt x="4660" y="6410"/>
                          </a:cubicBezTo>
                          <a:cubicBezTo>
                            <a:pt x="291" y="11656"/>
                            <a:pt x="-1894" y="19328"/>
                            <a:pt x="-1894" y="29427"/>
                          </a:cubicBezTo>
                          <a:close/>
                          <a:moveTo>
                            <a:pt x="28505" y="75648"/>
                          </a:moveTo>
                          <a:lnTo>
                            <a:pt x="28505" y="7564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9" name="Freeform: Shape 378">
                      <a:extLst>
                        <a:ext uri="{FF2B5EF4-FFF2-40B4-BE49-F238E27FC236}">
                          <a16:creationId xmlns:a16="http://schemas.microsoft.com/office/drawing/2014/main" id="{C4B852D8-B78A-A7D6-34E8-BAB9BD2DFF13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6593511" y="5629472"/>
                      <a:ext cx="68152" cy="77105"/>
                    </a:xfrm>
                    <a:custGeom>
                      <a:avLst/>
                      <a:gdLst>
                        <a:gd name="connsiteX0" fmla="*/ 66299 w 68152"/>
                        <a:gd name="connsiteY0" fmla="*/ 40190 h 77105"/>
                        <a:gd name="connsiteX1" fmla="*/ 66299 w 68152"/>
                        <a:gd name="connsiteY1" fmla="*/ 34294 h 77105"/>
                        <a:gd name="connsiteX2" fmla="*/ 10752 w 68152"/>
                        <a:gd name="connsiteY2" fmla="*/ 34294 h 77105"/>
                        <a:gd name="connsiteX3" fmla="*/ 18273 w 68152"/>
                        <a:gd name="connsiteY3" fmla="*/ 15306 h 77105"/>
                        <a:gd name="connsiteX4" fmla="*/ 37013 w 68152"/>
                        <a:gd name="connsiteY4" fmla="*/ 8781 h 77105"/>
                        <a:gd name="connsiteX5" fmla="*/ 50500 w 68152"/>
                        <a:gd name="connsiteY5" fmla="*/ 10481 h 77105"/>
                        <a:gd name="connsiteX6" fmla="*/ 63483 w 68152"/>
                        <a:gd name="connsiteY6" fmla="*/ 15600 h 77105"/>
                        <a:gd name="connsiteX7" fmla="*/ 63483 w 68152"/>
                        <a:gd name="connsiteY7" fmla="*/ 4186 h 77105"/>
                        <a:gd name="connsiteX8" fmla="*/ 50143 w 68152"/>
                        <a:gd name="connsiteY8" fmla="*/ -10 h 77105"/>
                        <a:gd name="connsiteX9" fmla="*/ 36298 w 68152"/>
                        <a:gd name="connsiteY9" fmla="*/ -1458 h 77105"/>
                        <a:gd name="connsiteX10" fmla="*/ 8420 w 68152"/>
                        <a:gd name="connsiteY10" fmla="*/ 8760 h 77105"/>
                        <a:gd name="connsiteX11" fmla="*/ -1853 w 68152"/>
                        <a:gd name="connsiteY11" fmla="*/ 36455 h 77105"/>
                        <a:gd name="connsiteX12" fmla="*/ 7895 w 68152"/>
                        <a:gd name="connsiteY12" fmla="*/ 65052 h 77105"/>
                        <a:gd name="connsiteX13" fmla="*/ 34197 w 68152"/>
                        <a:gd name="connsiteY13" fmla="*/ 75648 h 77105"/>
                        <a:gd name="connsiteX14" fmla="*/ 57664 w 68152"/>
                        <a:gd name="connsiteY14" fmla="*/ 66102 h 77105"/>
                        <a:gd name="connsiteX15" fmla="*/ 66299 w 68152"/>
                        <a:gd name="connsiteY15" fmla="*/ 40190 h 77105"/>
                        <a:gd name="connsiteX16" fmla="*/ 54219 w 68152"/>
                        <a:gd name="connsiteY16" fmla="*/ 43736 h 77105"/>
                        <a:gd name="connsiteX17" fmla="*/ 48672 w 68152"/>
                        <a:gd name="connsiteY17" fmla="*/ 59513 h 77105"/>
                        <a:gd name="connsiteX18" fmla="*/ 34323 w 68152"/>
                        <a:gd name="connsiteY18" fmla="*/ 65430 h 77105"/>
                        <a:gd name="connsiteX19" fmla="*/ 18147 w 68152"/>
                        <a:gd name="connsiteY19" fmla="*/ 59723 h 77105"/>
                        <a:gd name="connsiteX20" fmla="*/ 11151 w 68152"/>
                        <a:gd name="connsiteY20" fmla="*/ 43652 h 77105"/>
                        <a:gd name="connsiteX21" fmla="*/ 54219 w 68152"/>
                        <a:gd name="connsiteY21" fmla="*/ 43736 h 77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68152" h="77105">
                          <a:moveTo>
                            <a:pt x="66299" y="40190"/>
                          </a:moveTo>
                          <a:lnTo>
                            <a:pt x="66299" y="34294"/>
                          </a:lnTo>
                          <a:lnTo>
                            <a:pt x="10752" y="34294"/>
                          </a:lnTo>
                          <a:cubicBezTo>
                            <a:pt x="11284" y="25986"/>
                            <a:pt x="13791" y="19656"/>
                            <a:pt x="18273" y="15306"/>
                          </a:cubicBezTo>
                          <a:cubicBezTo>
                            <a:pt x="22755" y="10956"/>
                            <a:pt x="29001" y="8781"/>
                            <a:pt x="37013" y="8781"/>
                          </a:cubicBezTo>
                          <a:cubicBezTo>
                            <a:pt x="41648" y="8781"/>
                            <a:pt x="46144" y="9348"/>
                            <a:pt x="50500" y="10481"/>
                          </a:cubicBezTo>
                          <a:cubicBezTo>
                            <a:pt x="54856" y="11614"/>
                            <a:pt x="59184" y="13320"/>
                            <a:pt x="63483" y="15600"/>
                          </a:cubicBezTo>
                          <a:lnTo>
                            <a:pt x="63483" y="4186"/>
                          </a:lnTo>
                          <a:cubicBezTo>
                            <a:pt x="59142" y="2354"/>
                            <a:pt x="54695" y="955"/>
                            <a:pt x="50143" y="-10"/>
                          </a:cubicBezTo>
                          <a:cubicBezTo>
                            <a:pt x="45591" y="-975"/>
                            <a:pt x="40976" y="-1458"/>
                            <a:pt x="36298" y="-1458"/>
                          </a:cubicBezTo>
                          <a:cubicBezTo>
                            <a:pt x="24561" y="-1458"/>
                            <a:pt x="15269" y="1948"/>
                            <a:pt x="8420" y="8760"/>
                          </a:cubicBezTo>
                          <a:cubicBezTo>
                            <a:pt x="1571" y="15586"/>
                            <a:pt x="-1853" y="24818"/>
                            <a:pt x="-1853" y="36455"/>
                          </a:cubicBezTo>
                          <a:cubicBezTo>
                            <a:pt x="-1853" y="48471"/>
                            <a:pt x="1396" y="58003"/>
                            <a:pt x="7895" y="65052"/>
                          </a:cubicBezTo>
                          <a:cubicBezTo>
                            <a:pt x="14393" y="72116"/>
                            <a:pt x="23161" y="75648"/>
                            <a:pt x="34197" y="75648"/>
                          </a:cubicBezTo>
                          <a:cubicBezTo>
                            <a:pt x="44085" y="75648"/>
                            <a:pt x="51908" y="72466"/>
                            <a:pt x="57664" y="66102"/>
                          </a:cubicBezTo>
                          <a:cubicBezTo>
                            <a:pt x="63420" y="59751"/>
                            <a:pt x="66299" y="51114"/>
                            <a:pt x="66299" y="40190"/>
                          </a:cubicBezTo>
                          <a:close/>
                          <a:moveTo>
                            <a:pt x="54219" y="43736"/>
                          </a:moveTo>
                          <a:cubicBezTo>
                            <a:pt x="54135" y="50324"/>
                            <a:pt x="52286" y="55583"/>
                            <a:pt x="48672" y="59513"/>
                          </a:cubicBezTo>
                          <a:cubicBezTo>
                            <a:pt x="45059" y="63458"/>
                            <a:pt x="40276" y="65430"/>
                            <a:pt x="34323" y="65430"/>
                          </a:cubicBezTo>
                          <a:cubicBezTo>
                            <a:pt x="27587" y="65430"/>
                            <a:pt x="22194" y="63528"/>
                            <a:pt x="18147" y="59723"/>
                          </a:cubicBezTo>
                          <a:cubicBezTo>
                            <a:pt x="14099" y="55919"/>
                            <a:pt x="11767" y="50561"/>
                            <a:pt x="11151" y="43652"/>
                          </a:cubicBezTo>
                          <a:lnTo>
                            <a:pt x="54219" y="4373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80" name="Graphic 10">
                  <a:extLst>
                    <a:ext uri="{FF2B5EF4-FFF2-40B4-BE49-F238E27FC236}">
                      <a16:creationId xmlns:a16="http://schemas.microsoft.com/office/drawing/2014/main" id="{02E863E1-E62A-F341-2EAA-3EF5EB16D2A3}"/>
                    </a:ext>
                  </a:extLst>
                </p:cNvPr>
                <p:cNvGrpSpPr/>
                <p:nvPr/>
              </p:nvGrpSpPr>
              <p:grpSpPr>
                <a:xfrm>
                  <a:off x="6831583" y="5508635"/>
                  <a:ext cx="276423" cy="197943"/>
                  <a:chOff x="6831583" y="5508635"/>
                  <a:chExt cx="276423" cy="197943"/>
                </a:xfrm>
                <a:solidFill>
                  <a:srgbClr val="000000"/>
                </a:solidFill>
              </p:grpSpPr>
              <p:sp>
                <p:nvSpPr>
                  <p:cNvPr id="381" name="Freeform: Shape 380">
                    <a:extLst>
                      <a:ext uri="{FF2B5EF4-FFF2-40B4-BE49-F238E27FC236}">
                        <a16:creationId xmlns:a16="http://schemas.microsoft.com/office/drawing/2014/main" id="{9801158D-1AAE-0CC3-AADB-872844B87BAF}"/>
                      </a:ext>
                    </a:extLst>
                  </p:cNvPr>
                  <p:cNvSpPr/>
                  <p:nvPr/>
                </p:nvSpPr>
                <p:spPr>
                  <a:xfrm>
                    <a:off x="6973678" y="5508635"/>
                    <a:ext cx="13445" cy="46997"/>
                  </a:xfrm>
                  <a:custGeom>
                    <a:avLst/>
                    <a:gdLst>
                      <a:gd name="connsiteX0" fmla="*/ 147 w 13445"/>
                      <a:gd name="connsiteY0" fmla="*/ 277 h 46997"/>
                      <a:gd name="connsiteX1" fmla="*/ 147 w 13445"/>
                      <a:gd name="connsiteY1" fmla="*/ 47275 h 46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445" h="46997">
                        <a:moveTo>
                          <a:pt x="147" y="277"/>
                        </a:moveTo>
                        <a:lnTo>
                          <a:pt x="147" y="47275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82" name="Graphic 10">
                    <a:extLst>
                      <a:ext uri="{FF2B5EF4-FFF2-40B4-BE49-F238E27FC236}">
                        <a16:creationId xmlns:a16="http://schemas.microsoft.com/office/drawing/2014/main" id="{03D11B73-E344-39CB-37D2-DF98E8D40D75}"/>
                      </a:ext>
                    </a:extLst>
                  </p:cNvPr>
                  <p:cNvGrpSpPr/>
                  <p:nvPr/>
                </p:nvGrpSpPr>
                <p:grpSpPr>
                  <a:xfrm>
                    <a:off x="6831583" y="5602637"/>
                    <a:ext cx="276423" cy="103940"/>
                    <a:chOff x="6831583" y="5602637"/>
                    <a:chExt cx="276423" cy="103940"/>
                  </a:xfrm>
                  <a:solidFill>
                    <a:srgbClr val="000000"/>
                  </a:solidFill>
                </p:grpSpPr>
                <p:sp>
                  <p:nvSpPr>
                    <p:cNvPr id="383" name="Freeform: Shape 382">
                      <a:extLst>
                        <a:ext uri="{FF2B5EF4-FFF2-40B4-BE49-F238E27FC236}">
                          <a16:creationId xmlns:a16="http://schemas.microsoft.com/office/drawing/2014/main" id="{29340437-2384-1A8B-5468-8ACC52B5B607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6831583" y="5606771"/>
                      <a:ext cx="124077" cy="97897"/>
                    </a:xfrm>
                    <a:custGeom>
                      <a:avLst/>
                      <a:gdLst>
                        <a:gd name="connsiteX0" fmla="*/ -3025 w 124077"/>
                        <a:gd name="connsiteY0" fmla="*/ 95853 h 97897"/>
                        <a:gd name="connsiteX1" fmla="*/ 10358 w 124077"/>
                        <a:gd name="connsiteY1" fmla="*/ 95853 h 97897"/>
                        <a:gd name="connsiteX2" fmla="*/ 30967 w 124077"/>
                        <a:gd name="connsiteY2" fmla="*/ 13103 h 97897"/>
                        <a:gd name="connsiteX3" fmla="*/ 51514 w 124077"/>
                        <a:gd name="connsiteY3" fmla="*/ 95853 h 97897"/>
                        <a:gd name="connsiteX4" fmla="*/ 66430 w 124077"/>
                        <a:gd name="connsiteY4" fmla="*/ 95853 h 97897"/>
                        <a:gd name="connsiteX5" fmla="*/ 87039 w 124077"/>
                        <a:gd name="connsiteY5" fmla="*/ 13103 h 97897"/>
                        <a:gd name="connsiteX6" fmla="*/ 107586 w 124077"/>
                        <a:gd name="connsiteY6" fmla="*/ 95853 h 97897"/>
                        <a:gd name="connsiteX7" fmla="*/ 121052 w 124077"/>
                        <a:gd name="connsiteY7" fmla="*/ 95853 h 97897"/>
                        <a:gd name="connsiteX8" fmla="*/ 96430 w 124077"/>
                        <a:gd name="connsiteY8" fmla="*/ -2045 h 97897"/>
                        <a:gd name="connsiteX9" fmla="*/ 79749 w 124077"/>
                        <a:gd name="connsiteY9" fmla="*/ -2045 h 97897"/>
                        <a:gd name="connsiteX10" fmla="*/ 59077 w 124077"/>
                        <a:gd name="connsiteY10" fmla="*/ 82928 h 97897"/>
                        <a:gd name="connsiteX11" fmla="*/ 38194 w 124077"/>
                        <a:gd name="connsiteY11" fmla="*/ -2045 h 97897"/>
                        <a:gd name="connsiteX12" fmla="*/ 21513 w 124077"/>
                        <a:gd name="connsiteY12" fmla="*/ -2045 h 97897"/>
                        <a:gd name="connsiteX13" fmla="*/ -3025 w 124077"/>
                        <a:gd name="connsiteY13" fmla="*/ 95853 h 978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24077" h="97897">
                          <a:moveTo>
                            <a:pt x="-3025" y="95853"/>
                          </a:moveTo>
                          <a:lnTo>
                            <a:pt x="10358" y="95853"/>
                          </a:lnTo>
                          <a:lnTo>
                            <a:pt x="30967" y="13103"/>
                          </a:lnTo>
                          <a:lnTo>
                            <a:pt x="51514" y="95853"/>
                          </a:lnTo>
                          <a:lnTo>
                            <a:pt x="66430" y="95853"/>
                          </a:lnTo>
                          <a:lnTo>
                            <a:pt x="87039" y="13103"/>
                          </a:lnTo>
                          <a:lnTo>
                            <a:pt x="107586" y="95853"/>
                          </a:lnTo>
                          <a:lnTo>
                            <a:pt x="121052" y="95853"/>
                          </a:lnTo>
                          <a:lnTo>
                            <a:pt x="96430" y="-2045"/>
                          </a:lnTo>
                          <a:lnTo>
                            <a:pt x="79749" y="-2045"/>
                          </a:lnTo>
                          <a:lnTo>
                            <a:pt x="59077" y="82928"/>
                          </a:lnTo>
                          <a:lnTo>
                            <a:pt x="38194" y="-2045"/>
                          </a:lnTo>
                          <a:lnTo>
                            <a:pt x="21513" y="-2045"/>
                          </a:lnTo>
                          <a:lnTo>
                            <a:pt x="-3025" y="9585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4" name="Freeform: Shape 383">
                      <a:extLst>
                        <a:ext uri="{FF2B5EF4-FFF2-40B4-BE49-F238E27FC236}">
                          <a16:creationId xmlns:a16="http://schemas.microsoft.com/office/drawing/2014/main" id="{A8A30A80-DF8D-7FEF-40DA-1B1A0652FB7E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6959571" y="5629472"/>
                      <a:ext cx="68152" cy="77105"/>
                    </a:xfrm>
                    <a:custGeom>
                      <a:avLst/>
                      <a:gdLst>
                        <a:gd name="connsiteX0" fmla="*/ 66326 w 68152"/>
                        <a:gd name="connsiteY0" fmla="*/ 40190 h 77105"/>
                        <a:gd name="connsiteX1" fmla="*/ 66326 w 68152"/>
                        <a:gd name="connsiteY1" fmla="*/ 34294 h 77105"/>
                        <a:gd name="connsiteX2" fmla="*/ 10779 w 68152"/>
                        <a:gd name="connsiteY2" fmla="*/ 34294 h 77105"/>
                        <a:gd name="connsiteX3" fmla="*/ 18300 w 68152"/>
                        <a:gd name="connsiteY3" fmla="*/ 15306 h 77105"/>
                        <a:gd name="connsiteX4" fmla="*/ 37040 w 68152"/>
                        <a:gd name="connsiteY4" fmla="*/ 8781 h 77105"/>
                        <a:gd name="connsiteX5" fmla="*/ 50527 w 68152"/>
                        <a:gd name="connsiteY5" fmla="*/ 10481 h 77105"/>
                        <a:gd name="connsiteX6" fmla="*/ 63511 w 68152"/>
                        <a:gd name="connsiteY6" fmla="*/ 15600 h 77105"/>
                        <a:gd name="connsiteX7" fmla="*/ 63511 w 68152"/>
                        <a:gd name="connsiteY7" fmla="*/ 4186 h 77105"/>
                        <a:gd name="connsiteX8" fmla="*/ 50170 w 68152"/>
                        <a:gd name="connsiteY8" fmla="*/ -10 h 77105"/>
                        <a:gd name="connsiteX9" fmla="*/ 36325 w 68152"/>
                        <a:gd name="connsiteY9" fmla="*/ -1458 h 77105"/>
                        <a:gd name="connsiteX10" fmla="*/ 8447 w 68152"/>
                        <a:gd name="connsiteY10" fmla="*/ 8760 h 77105"/>
                        <a:gd name="connsiteX11" fmla="*/ -1826 w 68152"/>
                        <a:gd name="connsiteY11" fmla="*/ 36455 h 77105"/>
                        <a:gd name="connsiteX12" fmla="*/ 7922 w 68152"/>
                        <a:gd name="connsiteY12" fmla="*/ 65052 h 77105"/>
                        <a:gd name="connsiteX13" fmla="*/ 34225 w 68152"/>
                        <a:gd name="connsiteY13" fmla="*/ 75648 h 77105"/>
                        <a:gd name="connsiteX14" fmla="*/ 57691 w 68152"/>
                        <a:gd name="connsiteY14" fmla="*/ 66102 h 77105"/>
                        <a:gd name="connsiteX15" fmla="*/ 66326 w 68152"/>
                        <a:gd name="connsiteY15" fmla="*/ 40190 h 77105"/>
                        <a:gd name="connsiteX16" fmla="*/ 54246 w 68152"/>
                        <a:gd name="connsiteY16" fmla="*/ 43736 h 77105"/>
                        <a:gd name="connsiteX17" fmla="*/ 48700 w 68152"/>
                        <a:gd name="connsiteY17" fmla="*/ 59513 h 77105"/>
                        <a:gd name="connsiteX18" fmla="*/ 34351 w 68152"/>
                        <a:gd name="connsiteY18" fmla="*/ 65430 h 77105"/>
                        <a:gd name="connsiteX19" fmla="*/ 18174 w 68152"/>
                        <a:gd name="connsiteY19" fmla="*/ 59723 h 77105"/>
                        <a:gd name="connsiteX20" fmla="*/ 11178 w 68152"/>
                        <a:gd name="connsiteY20" fmla="*/ 43652 h 77105"/>
                        <a:gd name="connsiteX21" fmla="*/ 54246 w 68152"/>
                        <a:gd name="connsiteY21" fmla="*/ 43736 h 77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68152" h="77105">
                          <a:moveTo>
                            <a:pt x="66326" y="40190"/>
                          </a:moveTo>
                          <a:lnTo>
                            <a:pt x="66326" y="34294"/>
                          </a:lnTo>
                          <a:lnTo>
                            <a:pt x="10779" y="34294"/>
                          </a:lnTo>
                          <a:cubicBezTo>
                            <a:pt x="11311" y="25986"/>
                            <a:pt x="13818" y="19656"/>
                            <a:pt x="18300" y="15306"/>
                          </a:cubicBezTo>
                          <a:cubicBezTo>
                            <a:pt x="22782" y="10956"/>
                            <a:pt x="29029" y="8781"/>
                            <a:pt x="37040" y="8781"/>
                          </a:cubicBezTo>
                          <a:cubicBezTo>
                            <a:pt x="41676" y="8781"/>
                            <a:pt x="46172" y="9348"/>
                            <a:pt x="50527" y="10481"/>
                          </a:cubicBezTo>
                          <a:cubicBezTo>
                            <a:pt x="54883" y="11614"/>
                            <a:pt x="59211" y="13320"/>
                            <a:pt x="63511" y="15600"/>
                          </a:cubicBezTo>
                          <a:lnTo>
                            <a:pt x="63511" y="4186"/>
                          </a:lnTo>
                          <a:cubicBezTo>
                            <a:pt x="59169" y="2354"/>
                            <a:pt x="54722" y="955"/>
                            <a:pt x="50170" y="-10"/>
                          </a:cubicBezTo>
                          <a:cubicBezTo>
                            <a:pt x="45618" y="-975"/>
                            <a:pt x="41003" y="-1458"/>
                            <a:pt x="36325" y="-1458"/>
                          </a:cubicBezTo>
                          <a:cubicBezTo>
                            <a:pt x="24589" y="-1458"/>
                            <a:pt x="15296" y="1948"/>
                            <a:pt x="8447" y="8760"/>
                          </a:cubicBezTo>
                          <a:cubicBezTo>
                            <a:pt x="1598" y="15586"/>
                            <a:pt x="-1826" y="24818"/>
                            <a:pt x="-1826" y="36455"/>
                          </a:cubicBezTo>
                          <a:cubicBezTo>
                            <a:pt x="-1826" y="48471"/>
                            <a:pt x="1423" y="58003"/>
                            <a:pt x="7922" y="65052"/>
                          </a:cubicBezTo>
                          <a:cubicBezTo>
                            <a:pt x="14420" y="72116"/>
                            <a:pt x="23188" y="75648"/>
                            <a:pt x="34225" y="75648"/>
                          </a:cubicBezTo>
                          <a:cubicBezTo>
                            <a:pt x="44113" y="75648"/>
                            <a:pt x="51935" y="72466"/>
                            <a:pt x="57691" y="66102"/>
                          </a:cubicBezTo>
                          <a:cubicBezTo>
                            <a:pt x="63448" y="59751"/>
                            <a:pt x="66326" y="51114"/>
                            <a:pt x="66326" y="40190"/>
                          </a:cubicBezTo>
                          <a:close/>
                          <a:moveTo>
                            <a:pt x="54246" y="43736"/>
                          </a:moveTo>
                          <a:cubicBezTo>
                            <a:pt x="54162" y="50324"/>
                            <a:pt x="52313" y="55583"/>
                            <a:pt x="48700" y="59513"/>
                          </a:cubicBezTo>
                          <a:cubicBezTo>
                            <a:pt x="45086" y="63458"/>
                            <a:pt x="40303" y="65430"/>
                            <a:pt x="34351" y="65430"/>
                          </a:cubicBezTo>
                          <a:cubicBezTo>
                            <a:pt x="27614" y="65430"/>
                            <a:pt x="22222" y="63528"/>
                            <a:pt x="18174" y="59723"/>
                          </a:cubicBezTo>
                          <a:cubicBezTo>
                            <a:pt x="14126" y="55919"/>
                            <a:pt x="11794" y="50561"/>
                            <a:pt x="11178" y="43652"/>
                          </a:cubicBezTo>
                          <a:lnTo>
                            <a:pt x="54246" y="4373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5" name="Freeform: Shape 384">
                      <a:extLst>
                        <a:ext uri="{FF2B5EF4-FFF2-40B4-BE49-F238E27FC236}">
                          <a16:creationId xmlns:a16="http://schemas.microsoft.com/office/drawing/2014/main" id="{7B719777-B7AE-733A-6707-5ABF33A21F10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042292" y="5602637"/>
                      <a:ext cx="65715" cy="103940"/>
                    </a:xfrm>
                    <a:custGeom>
                      <a:avLst/>
                      <a:gdLst>
                        <a:gd name="connsiteX0" fmla="*/ 51873 w 65715"/>
                        <a:gd name="connsiteY0" fmla="*/ 62104 h 103940"/>
                        <a:gd name="connsiteX1" fmla="*/ 51873 w 65715"/>
                        <a:gd name="connsiteY1" fmla="*/ 101842 h 103940"/>
                        <a:gd name="connsiteX2" fmla="*/ 63953 w 65715"/>
                        <a:gd name="connsiteY2" fmla="*/ 101842 h 103940"/>
                        <a:gd name="connsiteX3" fmla="*/ 63953 w 65715"/>
                        <a:gd name="connsiteY3" fmla="*/ -189 h 103940"/>
                        <a:gd name="connsiteX4" fmla="*/ 51873 w 65715"/>
                        <a:gd name="connsiteY4" fmla="*/ -189 h 103940"/>
                        <a:gd name="connsiteX5" fmla="*/ 51873 w 65715"/>
                        <a:gd name="connsiteY5" fmla="*/ 10826 h 103940"/>
                        <a:gd name="connsiteX6" fmla="*/ 42251 w 65715"/>
                        <a:gd name="connsiteY6" fmla="*/ 1091 h 103940"/>
                        <a:gd name="connsiteX7" fmla="*/ 28301 w 65715"/>
                        <a:gd name="connsiteY7" fmla="*/ -2098 h 103940"/>
                        <a:gd name="connsiteX8" fmla="*/ 6599 w 65715"/>
                        <a:gd name="connsiteY8" fmla="*/ 8518 h 103940"/>
                        <a:gd name="connsiteX9" fmla="*/ -1762 w 65715"/>
                        <a:gd name="connsiteY9" fmla="*/ 36465 h 103940"/>
                        <a:gd name="connsiteX10" fmla="*/ 6599 w 65715"/>
                        <a:gd name="connsiteY10" fmla="*/ 64391 h 103940"/>
                        <a:gd name="connsiteX11" fmla="*/ 28301 w 65715"/>
                        <a:gd name="connsiteY11" fmla="*/ 75007 h 103940"/>
                        <a:gd name="connsiteX12" fmla="*/ 42251 w 65715"/>
                        <a:gd name="connsiteY12" fmla="*/ 71818 h 103940"/>
                        <a:gd name="connsiteX13" fmla="*/ 51873 w 65715"/>
                        <a:gd name="connsiteY13" fmla="*/ 62104 h 103940"/>
                        <a:gd name="connsiteX14" fmla="*/ 10717 w 65715"/>
                        <a:gd name="connsiteY14" fmla="*/ 36465 h 103940"/>
                        <a:gd name="connsiteX15" fmla="*/ 16200 w 65715"/>
                        <a:gd name="connsiteY15" fmla="*/ 15589 h 103940"/>
                        <a:gd name="connsiteX16" fmla="*/ 31263 w 65715"/>
                        <a:gd name="connsiteY16" fmla="*/ 8015 h 103940"/>
                        <a:gd name="connsiteX17" fmla="*/ 46348 w 65715"/>
                        <a:gd name="connsiteY17" fmla="*/ 15589 h 103940"/>
                        <a:gd name="connsiteX18" fmla="*/ 51873 w 65715"/>
                        <a:gd name="connsiteY18" fmla="*/ 36465 h 103940"/>
                        <a:gd name="connsiteX19" fmla="*/ 46348 w 65715"/>
                        <a:gd name="connsiteY19" fmla="*/ 57341 h 103940"/>
                        <a:gd name="connsiteX20" fmla="*/ 31263 w 65715"/>
                        <a:gd name="connsiteY20" fmla="*/ 64916 h 103940"/>
                        <a:gd name="connsiteX21" fmla="*/ 16200 w 65715"/>
                        <a:gd name="connsiteY21" fmla="*/ 57341 h 103940"/>
                        <a:gd name="connsiteX22" fmla="*/ 10717 w 65715"/>
                        <a:gd name="connsiteY22" fmla="*/ 36465 h 1039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65715" h="103940">
                          <a:moveTo>
                            <a:pt x="51873" y="62104"/>
                          </a:moveTo>
                          <a:lnTo>
                            <a:pt x="51873" y="101842"/>
                          </a:lnTo>
                          <a:lnTo>
                            <a:pt x="63953" y="101842"/>
                          </a:lnTo>
                          <a:lnTo>
                            <a:pt x="63953" y="-189"/>
                          </a:lnTo>
                          <a:lnTo>
                            <a:pt x="51873" y="-189"/>
                          </a:lnTo>
                          <a:lnTo>
                            <a:pt x="51873" y="10826"/>
                          </a:lnTo>
                          <a:cubicBezTo>
                            <a:pt x="49338" y="6462"/>
                            <a:pt x="46131" y="3217"/>
                            <a:pt x="42251" y="1091"/>
                          </a:cubicBezTo>
                          <a:cubicBezTo>
                            <a:pt x="38385" y="-1035"/>
                            <a:pt x="33735" y="-2098"/>
                            <a:pt x="28301" y="-2098"/>
                          </a:cubicBezTo>
                          <a:cubicBezTo>
                            <a:pt x="19421" y="-2098"/>
                            <a:pt x="12188" y="1441"/>
                            <a:pt x="6599" y="8518"/>
                          </a:cubicBezTo>
                          <a:cubicBezTo>
                            <a:pt x="1025" y="15610"/>
                            <a:pt x="-1762" y="24926"/>
                            <a:pt x="-1762" y="36465"/>
                          </a:cubicBezTo>
                          <a:cubicBezTo>
                            <a:pt x="-1762" y="48005"/>
                            <a:pt x="1025" y="57313"/>
                            <a:pt x="6599" y="64391"/>
                          </a:cubicBezTo>
                          <a:cubicBezTo>
                            <a:pt x="12188" y="71469"/>
                            <a:pt x="19421" y="75007"/>
                            <a:pt x="28301" y="75007"/>
                          </a:cubicBezTo>
                          <a:cubicBezTo>
                            <a:pt x="33735" y="75007"/>
                            <a:pt x="38385" y="73944"/>
                            <a:pt x="42251" y="71818"/>
                          </a:cubicBezTo>
                          <a:cubicBezTo>
                            <a:pt x="46131" y="69706"/>
                            <a:pt x="49338" y="66468"/>
                            <a:pt x="51873" y="62104"/>
                          </a:cubicBezTo>
                          <a:close/>
                          <a:moveTo>
                            <a:pt x="10717" y="36465"/>
                          </a:moveTo>
                          <a:cubicBezTo>
                            <a:pt x="10717" y="27597"/>
                            <a:pt x="12545" y="20638"/>
                            <a:pt x="16200" y="15589"/>
                          </a:cubicBezTo>
                          <a:cubicBezTo>
                            <a:pt x="19856" y="10540"/>
                            <a:pt x="24877" y="8015"/>
                            <a:pt x="31263" y="8015"/>
                          </a:cubicBezTo>
                          <a:cubicBezTo>
                            <a:pt x="37650" y="8015"/>
                            <a:pt x="42678" y="10540"/>
                            <a:pt x="46348" y="15589"/>
                          </a:cubicBezTo>
                          <a:cubicBezTo>
                            <a:pt x="50031" y="20638"/>
                            <a:pt x="51873" y="27597"/>
                            <a:pt x="51873" y="36465"/>
                          </a:cubicBezTo>
                          <a:cubicBezTo>
                            <a:pt x="51873" y="45333"/>
                            <a:pt x="50031" y="52292"/>
                            <a:pt x="46348" y="57341"/>
                          </a:cubicBezTo>
                          <a:cubicBezTo>
                            <a:pt x="42678" y="62391"/>
                            <a:pt x="37650" y="64916"/>
                            <a:pt x="31263" y="64916"/>
                          </a:cubicBezTo>
                          <a:cubicBezTo>
                            <a:pt x="24877" y="64916"/>
                            <a:pt x="19856" y="62391"/>
                            <a:pt x="16200" y="57341"/>
                          </a:cubicBezTo>
                          <a:cubicBezTo>
                            <a:pt x="12545" y="52292"/>
                            <a:pt x="10717" y="45333"/>
                            <a:pt x="10717" y="36465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86" name="Graphic 10">
                  <a:extLst>
                    <a:ext uri="{FF2B5EF4-FFF2-40B4-BE49-F238E27FC236}">
                      <a16:creationId xmlns:a16="http://schemas.microsoft.com/office/drawing/2014/main" id="{61B9747C-E131-FA12-02EC-C28DDB8D802C}"/>
                    </a:ext>
                  </a:extLst>
                </p:cNvPr>
                <p:cNvGrpSpPr/>
                <p:nvPr/>
              </p:nvGrpSpPr>
              <p:grpSpPr>
                <a:xfrm>
                  <a:off x="7239097" y="5508635"/>
                  <a:ext cx="308236" cy="197943"/>
                  <a:chOff x="7239097" y="5508635"/>
                  <a:chExt cx="308236" cy="197943"/>
                </a:xfrm>
                <a:solidFill>
                  <a:srgbClr val="000000"/>
                </a:solidFill>
              </p:grpSpPr>
              <p:sp>
                <p:nvSpPr>
                  <p:cNvPr id="387" name="Freeform: Shape 386">
                    <a:extLst>
                      <a:ext uri="{FF2B5EF4-FFF2-40B4-BE49-F238E27FC236}">
                        <a16:creationId xmlns:a16="http://schemas.microsoft.com/office/drawing/2014/main" id="{A9084B17-A49F-51DD-FC2F-49A9CD950AAD}"/>
                      </a:ext>
                    </a:extLst>
                  </p:cNvPr>
                  <p:cNvSpPr/>
                  <p:nvPr/>
                </p:nvSpPr>
                <p:spPr>
                  <a:xfrm>
                    <a:off x="7393408" y="5508635"/>
                    <a:ext cx="13445" cy="46997"/>
                  </a:xfrm>
                  <a:custGeom>
                    <a:avLst/>
                    <a:gdLst>
                      <a:gd name="connsiteX0" fmla="*/ 178 w 13445"/>
                      <a:gd name="connsiteY0" fmla="*/ 277 h 46997"/>
                      <a:gd name="connsiteX1" fmla="*/ 178 w 13445"/>
                      <a:gd name="connsiteY1" fmla="*/ 47275 h 46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445" h="46997">
                        <a:moveTo>
                          <a:pt x="178" y="277"/>
                        </a:moveTo>
                        <a:lnTo>
                          <a:pt x="178" y="47275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88" name="Graphic 10">
                    <a:extLst>
                      <a:ext uri="{FF2B5EF4-FFF2-40B4-BE49-F238E27FC236}">
                        <a16:creationId xmlns:a16="http://schemas.microsoft.com/office/drawing/2014/main" id="{75F076A0-071F-EB2D-8C73-AE81D6653AAC}"/>
                      </a:ext>
                    </a:extLst>
                  </p:cNvPr>
                  <p:cNvGrpSpPr/>
                  <p:nvPr/>
                </p:nvGrpSpPr>
                <p:grpSpPr>
                  <a:xfrm>
                    <a:off x="7239097" y="5602637"/>
                    <a:ext cx="308236" cy="103940"/>
                    <a:chOff x="7239097" y="5602637"/>
                    <a:chExt cx="308236" cy="103940"/>
                  </a:xfrm>
                  <a:solidFill>
                    <a:srgbClr val="000000"/>
                  </a:solidFill>
                </p:grpSpPr>
                <p:sp>
                  <p:nvSpPr>
                    <p:cNvPr id="389" name="Freeform: Shape 388">
                      <a:extLst>
                        <a:ext uri="{FF2B5EF4-FFF2-40B4-BE49-F238E27FC236}">
                          <a16:creationId xmlns:a16="http://schemas.microsoft.com/office/drawing/2014/main" id="{9731E1CB-B39B-2E78-E715-DD868AF1A4A7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239097" y="5606771"/>
                      <a:ext cx="82921" cy="97897"/>
                    </a:xfrm>
                    <a:custGeom>
                      <a:avLst/>
                      <a:gdLst>
                        <a:gd name="connsiteX0" fmla="*/ -1784 w 82921"/>
                        <a:gd name="connsiteY0" fmla="*/ 95853 h 97897"/>
                        <a:gd name="connsiteX1" fmla="*/ 81137 w 82921"/>
                        <a:gd name="connsiteY1" fmla="*/ 95853 h 97897"/>
                        <a:gd name="connsiteX2" fmla="*/ 81137 w 82921"/>
                        <a:gd name="connsiteY2" fmla="*/ 84691 h 97897"/>
                        <a:gd name="connsiteX3" fmla="*/ 46346 w 82921"/>
                        <a:gd name="connsiteY3" fmla="*/ 84691 h 97897"/>
                        <a:gd name="connsiteX4" fmla="*/ 46346 w 82921"/>
                        <a:gd name="connsiteY4" fmla="*/ -2045 h 97897"/>
                        <a:gd name="connsiteX5" fmla="*/ 33027 w 82921"/>
                        <a:gd name="connsiteY5" fmla="*/ -2045 h 97897"/>
                        <a:gd name="connsiteX6" fmla="*/ 33027 w 82921"/>
                        <a:gd name="connsiteY6" fmla="*/ 84691 h 97897"/>
                        <a:gd name="connsiteX7" fmla="*/ -1784 w 82921"/>
                        <a:gd name="connsiteY7" fmla="*/ 84691 h 97897"/>
                        <a:gd name="connsiteX8" fmla="*/ -1784 w 82921"/>
                        <a:gd name="connsiteY8" fmla="*/ 95853 h 978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2921" h="97897">
                          <a:moveTo>
                            <a:pt x="-1784" y="95853"/>
                          </a:moveTo>
                          <a:lnTo>
                            <a:pt x="81137" y="95853"/>
                          </a:lnTo>
                          <a:lnTo>
                            <a:pt x="81137" y="84691"/>
                          </a:lnTo>
                          <a:lnTo>
                            <a:pt x="46346" y="84691"/>
                          </a:lnTo>
                          <a:lnTo>
                            <a:pt x="46346" y="-2045"/>
                          </a:lnTo>
                          <a:lnTo>
                            <a:pt x="33027" y="-2045"/>
                          </a:lnTo>
                          <a:lnTo>
                            <a:pt x="33027" y="84691"/>
                          </a:lnTo>
                          <a:lnTo>
                            <a:pt x="-1784" y="84691"/>
                          </a:lnTo>
                          <a:lnTo>
                            <a:pt x="-1784" y="9585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0" name="Freeform: Shape 389">
                      <a:extLst>
                        <a:ext uri="{FF2B5EF4-FFF2-40B4-BE49-F238E27FC236}">
                          <a16:creationId xmlns:a16="http://schemas.microsoft.com/office/drawing/2014/main" id="{6A265B76-6AA9-3E92-6411-620FBA489534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333833" y="5602637"/>
                      <a:ext cx="61597" cy="102030"/>
                    </a:xfrm>
                    <a:custGeom>
                      <a:avLst/>
                      <a:gdLst>
                        <a:gd name="connsiteX0" fmla="*/ 59727 w 61597"/>
                        <a:gd name="connsiteY0" fmla="*/ 42189 h 102030"/>
                        <a:gd name="connsiteX1" fmla="*/ 59727 w 61597"/>
                        <a:gd name="connsiteY1" fmla="*/ -2144 h 102030"/>
                        <a:gd name="connsiteX2" fmla="*/ 47647 w 61597"/>
                        <a:gd name="connsiteY2" fmla="*/ -2144 h 102030"/>
                        <a:gd name="connsiteX3" fmla="*/ 47647 w 61597"/>
                        <a:gd name="connsiteY3" fmla="*/ 41791 h 102030"/>
                        <a:gd name="connsiteX4" fmla="*/ 43571 w 61597"/>
                        <a:gd name="connsiteY4" fmla="*/ 57380 h 102030"/>
                        <a:gd name="connsiteX5" fmla="*/ 31365 w 61597"/>
                        <a:gd name="connsiteY5" fmla="*/ 62562 h 102030"/>
                        <a:gd name="connsiteX6" fmla="*/ 15924 w 61597"/>
                        <a:gd name="connsiteY6" fmla="*/ 56331 h 102030"/>
                        <a:gd name="connsiteX7" fmla="*/ 10272 w 61597"/>
                        <a:gd name="connsiteY7" fmla="*/ 39357 h 102030"/>
                        <a:gd name="connsiteX8" fmla="*/ 10272 w 61597"/>
                        <a:gd name="connsiteY8" fmla="*/ -2144 h 102030"/>
                        <a:gd name="connsiteX9" fmla="*/ -1871 w 61597"/>
                        <a:gd name="connsiteY9" fmla="*/ -2144 h 102030"/>
                        <a:gd name="connsiteX10" fmla="*/ -1871 w 61597"/>
                        <a:gd name="connsiteY10" fmla="*/ 99887 h 102030"/>
                        <a:gd name="connsiteX11" fmla="*/ 10272 w 61597"/>
                        <a:gd name="connsiteY11" fmla="*/ 99887 h 102030"/>
                        <a:gd name="connsiteX12" fmla="*/ 10272 w 61597"/>
                        <a:gd name="connsiteY12" fmla="*/ 59876 h 102030"/>
                        <a:gd name="connsiteX13" fmla="*/ 20483 w 61597"/>
                        <a:gd name="connsiteY13" fmla="*/ 69780 h 102030"/>
                        <a:gd name="connsiteX14" fmla="*/ 34054 w 61597"/>
                        <a:gd name="connsiteY14" fmla="*/ 73053 h 102030"/>
                        <a:gd name="connsiteX15" fmla="*/ 53214 w 61597"/>
                        <a:gd name="connsiteY15" fmla="*/ 65227 h 102030"/>
                        <a:gd name="connsiteX16" fmla="*/ 59727 w 61597"/>
                        <a:gd name="connsiteY16" fmla="*/ 42189 h 102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61597" h="102030">
                          <a:moveTo>
                            <a:pt x="59727" y="42189"/>
                          </a:moveTo>
                          <a:lnTo>
                            <a:pt x="59727" y="-2144"/>
                          </a:lnTo>
                          <a:lnTo>
                            <a:pt x="47647" y="-2144"/>
                          </a:lnTo>
                          <a:lnTo>
                            <a:pt x="47647" y="41791"/>
                          </a:lnTo>
                          <a:cubicBezTo>
                            <a:pt x="47647" y="48742"/>
                            <a:pt x="46288" y="53939"/>
                            <a:pt x="43571" y="57380"/>
                          </a:cubicBezTo>
                          <a:cubicBezTo>
                            <a:pt x="40854" y="60835"/>
                            <a:pt x="36785" y="62562"/>
                            <a:pt x="31365" y="62562"/>
                          </a:cubicBezTo>
                          <a:cubicBezTo>
                            <a:pt x="24838" y="62562"/>
                            <a:pt x="19691" y="60485"/>
                            <a:pt x="15924" y="56331"/>
                          </a:cubicBezTo>
                          <a:cubicBezTo>
                            <a:pt x="12156" y="52190"/>
                            <a:pt x="10272" y="46533"/>
                            <a:pt x="10272" y="39357"/>
                          </a:cubicBezTo>
                          <a:lnTo>
                            <a:pt x="10272" y="-2144"/>
                          </a:lnTo>
                          <a:lnTo>
                            <a:pt x="-1871" y="-2144"/>
                          </a:lnTo>
                          <a:lnTo>
                            <a:pt x="-1871" y="99887"/>
                          </a:lnTo>
                          <a:lnTo>
                            <a:pt x="10272" y="99887"/>
                          </a:lnTo>
                          <a:lnTo>
                            <a:pt x="10272" y="59876"/>
                          </a:lnTo>
                          <a:cubicBezTo>
                            <a:pt x="13172" y="64297"/>
                            <a:pt x="16575" y="67598"/>
                            <a:pt x="20483" y="69780"/>
                          </a:cubicBezTo>
                          <a:cubicBezTo>
                            <a:pt x="24404" y="71962"/>
                            <a:pt x="28928" y="73053"/>
                            <a:pt x="34054" y="73053"/>
                          </a:cubicBezTo>
                          <a:cubicBezTo>
                            <a:pt x="42500" y="73053"/>
                            <a:pt x="48886" y="70444"/>
                            <a:pt x="53214" y="65227"/>
                          </a:cubicBezTo>
                          <a:cubicBezTo>
                            <a:pt x="57556" y="60009"/>
                            <a:pt x="59727" y="52330"/>
                            <a:pt x="59727" y="42189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1" name="Freeform: Shape 390">
                      <a:extLst>
                        <a:ext uri="{FF2B5EF4-FFF2-40B4-BE49-F238E27FC236}">
                          <a16:creationId xmlns:a16="http://schemas.microsoft.com/office/drawing/2014/main" id="{81CAA20F-6973-7B98-1339-06BE7E71B485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418272" y="5629472"/>
                      <a:ext cx="61576" cy="77105"/>
                    </a:xfrm>
                    <a:custGeom>
                      <a:avLst/>
                      <a:gdLst>
                        <a:gd name="connsiteX0" fmla="*/ -1827 w 61576"/>
                        <a:gd name="connsiteY0" fmla="*/ 29427 h 77105"/>
                        <a:gd name="connsiteX1" fmla="*/ -1827 w 61576"/>
                        <a:gd name="connsiteY1" fmla="*/ 73886 h 77105"/>
                        <a:gd name="connsiteX2" fmla="*/ 10253 w 61576"/>
                        <a:gd name="connsiteY2" fmla="*/ 73886 h 77105"/>
                        <a:gd name="connsiteX3" fmla="*/ 10253 w 61576"/>
                        <a:gd name="connsiteY3" fmla="*/ 29888 h 77105"/>
                        <a:gd name="connsiteX4" fmla="*/ 14308 w 61576"/>
                        <a:gd name="connsiteY4" fmla="*/ 14236 h 77105"/>
                        <a:gd name="connsiteX5" fmla="*/ 26535 w 61576"/>
                        <a:gd name="connsiteY5" fmla="*/ 9033 h 77105"/>
                        <a:gd name="connsiteX6" fmla="*/ 41976 w 61576"/>
                        <a:gd name="connsiteY6" fmla="*/ 15264 h 77105"/>
                        <a:gd name="connsiteX7" fmla="*/ 47669 w 61576"/>
                        <a:gd name="connsiteY7" fmla="*/ 32259 h 77105"/>
                        <a:gd name="connsiteX8" fmla="*/ 47669 w 61576"/>
                        <a:gd name="connsiteY8" fmla="*/ 73886 h 77105"/>
                        <a:gd name="connsiteX9" fmla="*/ 59749 w 61576"/>
                        <a:gd name="connsiteY9" fmla="*/ 73886 h 77105"/>
                        <a:gd name="connsiteX10" fmla="*/ 59749 w 61576"/>
                        <a:gd name="connsiteY10" fmla="*/ 452 h 77105"/>
                        <a:gd name="connsiteX11" fmla="*/ 47669 w 61576"/>
                        <a:gd name="connsiteY11" fmla="*/ 452 h 77105"/>
                        <a:gd name="connsiteX12" fmla="*/ 47669 w 61576"/>
                        <a:gd name="connsiteY12" fmla="*/ 11740 h 77105"/>
                        <a:gd name="connsiteX13" fmla="*/ 37459 w 61576"/>
                        <a:gd name="connsiteY13" fmla="*/ 1795 h 77105"/>
                        <a:gd name="connsiteX14" fmla="*/ 23972 w 61576"/>
                        <a:gd name="connsiteY14" fmla="*/ -1458 h 77105"/>
                        <a:gd name="connsiteX15" fmla="*/ 4728 w 61576"/>
                        <a:gd name="connsiteY15" fmla="*/ 6410 h 77105"/>
                        <a:gd name="connsiteX16" fmla="*/ -1827 w 61576"/>
                        <a:gd name="connsiteY16" fmla="*/ 29427 h 77105"/>
                        <a:gd name="connsiteX17" fmla="*/ 28573 w 61576"/>
                        <a:gd name="connsiteY17" fmla="*/ 75648 h 77105"/>
                        <a:gd name="connsiteX18" fmla="*/ 28573 w 61576"/>
                        <a:gd name="connsiteY18" fmla="*/ 75648 h 77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61576" h="77105">
                          <a:moveTo>
                            <a:pt x="-1827" y="29427"/>
                          </a:moveTo>
                          <a:lnTo>
                            <a:pt x="-1827" y="73886"/>
                          </a:lnTo>
                          <a:lnTo>
                            <a:pt x="10253" y="73886"/>
                          </a:lnTo>
                          <a:lnTo>
                            <a:pt x="10253" y="29888"/>
                          </a:lnTo>
                          <a:cubicBezTo>
                            <a:pt x="10253" y="22937"/>
                            <a:pt x="11605" y="17719"/>
                            <a:pt x="14308" y="14236"/>
                          </a:cubicBezTo>
                          <a:cubicBezTo>
                            <a:pt x="17025" y="10767"/>
                            <a:pt x="21100" y="9033"/>
                            <a:pt x="26535" y="9033"/>
                          </a:cubicBezTo>
                          <a:cubicBezTo>
                            <a:pt x="33047" y="9033"/>
                            <a:pt x="38195" y="11110"/>
                            <a:pt x="41976" y="15264"/>
                          </a:cubicBezTo>
                          <a:cubicBezTo>
                            <a:pt x="45772" y="19419"/>
                            <a:pt x="47669" y="25084"/>
                            <a:pt x="47669" y="32259"/>
                          </a:cubicBezTo>
                          <a:lnTo>
                            <a:pt x="47669" y="73886"/>
                          </a:lnTo>
                          <a:lnTo>
                            <a:pt x="59749" y="73886"/>
                          </a:lnTo>
                          <a:lnTo>
                            <a:pt x="59749" y="452"/>
                          </a:lnTo>
                          <a:lnTo>
                            <a:pt x="47669" y="452"/>
                          </a:lnTo>
                          <a:lnTo>
                            <a:pt x="47669" y="11740"/>
                          </a:lnTo>
                          <a:cubicBezTo>
                            <a:pt x="44742" y="7278"/>
                            <a:pt x="41339" y="3963"/>
                            <a:pt x="37459" y="1795"/>
                          </a:cubicBezTo>
                          <a:cubicBezTo>
                            <a:pt x="33594" y="-373"/>
                            <a:pt x="29098" y="-1458"/>
                            <a:pt x="23972" y="-1458"/>
                          </a:cubicBezTo>
                          <a:cubicBezTo>
                            <a:pt x="15526" y="-1458"/>
                            <a:pt x="9112" y="1165"/>
                            <a:pt x="4728" y="6410"/>
                          </a:cubicBezTo>
                          <a:cubicBezTo>
                            <a:pt x="358" y="11656"/>
                            <a:pt x="-1827" y="19328"/>
                            <a:pt x="-1827" y="29427"/>
                          </a:cubicBezTo>
                          <a:close/>
                          <a:moveTo>
                            <a:pt x="28573" y="75648"/>
                          </a:moveTo>
                          <a:lnTo>
                            <a:pt x="28573" y="7564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2" name="Freeform: Shape 391">
                      <a:extLst>
                        <a:ext uri="{FF2B5EF4-FFF2-40B4-BE49-F238E27FC236}">
                          <a16:creationId xmlns:a16="http://schemas.microsoft.com/office/drawing/2014/main" id="{5182514C-448A-7729-DB49-7891821BD322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04266" y="5629472"/>
                      <a:ext cx="43067" cy="75196"/>
                    </a:xfrm>
                    <a:custGeom>
                      <a:avLst/>
                      <a:gdLst>
                        <a:gd name="connsiteX0" fmla="*/ 41650 w 43067"/>
                        <a:gd name="connsiteY0" fmla="*/ 60664 h 75196"/>
                        <a:gd name="connsiteX1" fmla="*/ 37217 w 43067"/>
                        <a:gd name="connsiteY1" fmla="*/ 62384 h 75196"/>
                        <a:gd name="connsiteX2" fmla="*/ 31944 w 43067"/>
                        <a:gd name="connsiteY2" fmla="*/ 62951 h 75196"/>
                        <a:gd name="connsiteX3" fmla="*/ 16209 w 43067"/>
                        <a:gd name="connsiteY3" fmla="*/ 56300 h 75196"/>
                        <a:gd name="connsiteX4" fmla="*/ 10725 w 43067"/>
                        <a:gd name="connsiteY4" fmla="*/ 37186 h 75196"/>
                        <a:gd name="connsiteX5" fmla="*/ 10725 w 43067"/>
                        <a:gd name="connsiteY5" fmla="*/ -1503 h 75196"/>
                        <a:gd name="connsiteX6" fmla="*/ -1418 w 43067"/>
                        <a:gd name="connsiteY6" fmla="*/ -1503 h 75196"/>
                        <a:gd name="connsiteX7" fmla="*/ -1418 w 43067"/>
                        <a:gd name="connsiteY7" fmla="*/ 71931 h 75196"/>
                        <a:gd name="connsiteX8" fmla="*/ 10725 w 43067"/>
                        <a:gd name="connsiteY8" fmla="*/ 71931 h 75196"/>
                        <a:gd name="connsiteX9" fmla="*/ 10725 w 43067"/>
                        <a:gd name="connsiteY9" fmla="*/ 60517 h 75196"/>
                        <a:gd name="connsiteX10" fmla="*/ 20641 w 43067"/>
                        <a:gd name="connsiteY10" fmla="*/ 70441 h 75196"/>
                        <a:gd name="connsiteX11" fmla="*/ 35495 w 43067"/>
                        <a:gd name="connsiteY11" fmla="*/ 73693 h 75196"/>
                        <a:gd name="connsiteX12" fmla="*/ 38247 w 43067"/>
                        <a:gd name="connsiteY12" fmla="*/ 73525 h 75196"/>
                        <a:gd name="connsiteX13" fmla="*/ 41587 w 43067"/>
                        <a:gd name="connsiteY13" fmla="*/ 73043 h 75196"/>
                        <a:gd name="connsiteX14" fmla="*/ 41650 w 43067"/>
                        <a:gd name="connsiteY14" fmla="*/ 60664 h 751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43067" h="75196">
                          <a:moveTo>
                            <a:pt x="41650" y="60664"/>
                          </a:moveTo>
                          <a:cubicBezTo>
                            <a:pt x="40291" y="61447"/>
                            <a:pt x="38814" y="62021"/>
                            <a:pt x="37217" y="62384"/>
                          </a:cubicBezTo>
                          <a:cubicBezTo>
                            <a:pt x="35621" y="62762"/>
                            <a:pt x="33863" y="62951"/>
                            <a:pt x="31944" y="62951"/>
                          </a:cubicBezTo>
                          <a:cubicBezTo>
                            <a:pt x="25109" y="62951"/>
                            <a:pt x="19864" y="60734"/>
                            <a:pt x="16209" y="56300"/>
                          </a:cubicBezTo>
                          <a:cubicBezTo>
                            <a:pt x="12553" y="51866"/>
                            <a:pt x="10725" y="45495"/>
                            <a:pt x="10725" y="37186"/>
                          </a:cubicBezTo>
                          <a:lnTo>
                            <a:pt x="10725" y="-1503"/>
                          </a:lnTo>
                          <a:lnTo>
                            <a:pt x="-1418" y="-1503"/>
                          </a:lnTo>
                          <a:lnTo>
                            <a:pt x="-1418" y="71931"/>
                          </a:lnTo>
                          <a:lnTo>
                            <a:pt x="10725" y="71931"/>
                          </a:lnTo>
                          <a:lnTo>
                            <a:pt x="10725" y="60517"/>
                          </a:lnTo>
                          <a:cubicBezTo>
                            <a:pt x="13274" y="64979"/>
                            <a:pt x="16580" y="68287"/>
                            <a:pt x="20641" y="70441"/>
                          </a:cubicBezTo>
                          <a:cubicBezTo>
                            <a:pt x="24717" y="72609"/>
                            <a:pt x="29668" y="73693"/>
                            <a:pt x="35495" y="73693"/>
                          </a:cubicBezTo>
                          <a:cubicBezTo>
                            <a:pt x="36321" y="73693"/>
                            <a:pt x="37238" y="73637"/>
                            <a:pt x="38247" y="73525"/>
                          </a:cubicBezTo>
                          <a:cubicBezTo>
                            <a:pt x="39255" y="73427"/>
                            <a:pt x="40369" y="73267"/>
                            <a:pt x="41587" y="73043"/>
                          </a:cubicBezTo>
                          <a:lnTo>
                            <a:pt x="41650" y="6066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93" name="Graphic 10">
                  <a:extLst>
                    <a:ext uri="{FF2B5EF4-FFF2-40B4-BE49-F238E27FC236}">
                      <a16:creationId xmlns:a16="http://schemas.microsoft.com/office/drawing/2014/main" id="{D03B7423-ED82-39E8-9439-51C8C9F4F8FB}"/>
                    </a:ext>
                  </a:extLst>
                </p:cNvPr>
                <p:cNvGrpSpPr/>
                <p:nvPr/>
              </p:nvGrpSpPr>
              <p:grpSpPr>
                <a:xfrm>
                  <a:off x="7746222" y="5508635"/>
                  <a:ext cx="134423" cy="196033"/>
                  <a:chOff x="7746222" y="5508635"/>
                  <a:chExt cx="134423" cy="196033"/>
                </a:xfrm>
                <a:solidFill>
                  <a:srgbClr val="000000"/>
                </a:solidFill>
              </p:grpSpPr>
              <p:sp>
                <p:nvSpPr>
                  <p:cNvPr id="394" name="Freeform: Shape 393">
                    <a:extLst>
                      <a:ext uri="{FF2B5EF4-FFF2-40B4-BE49-F238E27FC236}">
                        <a16:creationId xmlns:a16="http://schemas.microsoft.com/office/drawing/2014/main" id="{FB05479E-2FAE-6414-4D05-A4BF39F70308}"/>
                      </a:ext>
                    </a:extLst>
                  </p:cNvPr>
                  <p:cNvSpPr/>
                  <p:nvPr/>
                </p:nvSpPr>
                <p:spPr>
                  <a:xfrm>
                    <a:off x="7813137" y="5508635"/>
                    <a:ext cx="13445" cy="46997"/>
                  </a:xfrm>
                  <a:custGeom>
                    <a:avLst/>
                    <a:gdLst>
                      <a:gd name="connsiteX0" fmla="*/ 210 w 13445"/>
                      <a:gd name="connsiteY0" fmla="*/ 277 h 46997"/>
                      <a:gd name="connsiteX1" fmla="*/ 210 w 13445"/>
                      <a:gd name="connsiteY1" fmla="*/ 47275 h 46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445" h="46997">
                        <a:moveTo>
                          <a:pt x="210" y="277"/>
                        </a:moveTo>
                        <a:lnTo>
                          <a:pt x="210" y="47275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95" name="Graphic 10">
                    <a:extLst>
                      <a:ext uri="{FF2B5EF4-FFF2-40B4-BE49-F238E27FC236}">
                        <a16:creationId xmlns:a16="http://schemas.microsoft.com/office/drawing/2014/main" id="{5522B02C-3CE1-1E06-14C5-60955BD8182A}"/>
                      </a:ext>
                    </a:extLst>
                  </p:cNvPr>
                  <p:cNvGrpSpPr/>
                  <p:nvPr/>
                </p:nvGrpSpPr>
                <p:grpSpPr>
                  <a:xfrm>
                    <a:off x="7746222" y="5602637"/>
                    <a:ext cx="134423" cy="102030"/>
                    <a:chOff x="7746222" y="5602637"/>
                    <a:chExt cx="134423" cy="102030"/>
                  </a:xfrm>
                  <a:solidFill>
                    <a:srgbClr val="000000"/>
                  </a:solidFill>
                </p:grpSpPr>
                <p:sp>
                  <p:nvSpPr>
                    <p:cNvPr id="396" name="Freeform: Shape 395">
                      <a:extLst>
                        <a:ext uri="{FF2B5EF4-FFF2-40B4-BE49-F238E27FC236}">
                          <a16:creationId xmlns:a16="http://schemas.microsoft.com/office/drawing/2014/main" id="{00B84F6B-EE5B-72EE-7800-0AB5969FEACC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746222" y="5606771"/>
                      <a:ext cx="56324" cy="97897"/>
                    </a:xfrm>
                    <a:custGeom>
                      <a:avLst/>
                      <a:gdLst>
                        <a:gd name="connsiteX0" fmla="*/ -1762 w 56324"/>
                        <a:gd name="connsiteY0" fmla="*/ 95853 h 97897"/>
                        <a:gd name="connsiteX1" fmla="*/ 54562 w 56324"/>
                        <a:gd name="connsiteY1" fmla="*/ 95853 h 97897"/>
                        <a:gd name="connsiteX2" fmla="*/ 54562 w 56324"/>
                        <a:gd name="connsiteY2" fmla="*/ 84691 h 97897"/>
                        <a:gd name="connsiteX3" fmla="*/ 11495 w 56324"/>
                        <a:gd name="connsiteY3" fmla="*/ 84691 h 97897"/>
                        <a:gd name="connsiteX4" fmla="*/ 11495 w 56324"/>
                        <a:gd name="connsiteY4" fmla="*/ 55842 h 97897"/>
                        <a:gd name="connsiteX5" fmla="*/ 50361 w 56324"/>
                        <a:gd name="connsiteY5" fmla="*/ 55842 h 97897"/>
                        <a:gd name="connsiteX6" fmla="*/ 50361 w 56324"/>
                        <a:gd name="connsiteY6" fmla="*/ 44701 h 97897"/>
                        <a:gd name="connsiteX7" fmla="*/ 11495 w 56324"/>
                        <a:gd name="connsiteY7" fmla="*/ 44701 h 97897"/>
                        <a:gd name="connsiteX8" fmla="*/ 11495 w 56324"/>
                        <a:gd name="connsiteY8" fmla="*/ -2045 h 97897"/>
                        <a:gd name="connsiteX9" fmla="*/ -1762 w 56324"/>
                        <a:gd name="connsiteY9" fmla="*/ -2045 h 97897"/>
                        <a:gd name="connsiteX10" fmla="*/ -1762 w 56324"/>
                        <a:gd name="connsiteY10" fmla="*/ 95853 h 978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56324" h="97897">
                          <a:moveTo>
                            <a:pt x="-1762" y="95853"/>
                          </a:moveTo>
                          <a:lnTo>
                            <a:pt x="54562" y="95853"/>
                          </a:lnTo>
                          <a:lnTo>
                            <a:pt x="54562" y="84691"/>
                          </a:lnTo>
                          <a:lnTo>
                            <a:pt x="11495" y="84691"/>
                          </a:lnTo>
                          <a:lnTo>
                            <a:pt x="11495" y="55842"/>
                          </a:lnTo>
                          <a:lnTo>
                            <a:pt x="50361" y="55842"/>
                          </a:lnTo>
                          <a:lnTo>
                            <a:pt x="50361" y="44701"/>
                          </a:lnTo>
                          <a:lnTo>
                            <a:pt x="11495" y="44701"/>
                          </a:lnTo>
                          <a:lnTo>
                            <a:pt x="11495" y="-2045"/>
                          </a:lnTo>
                          <a:lnTo>
                            <a:pt x="-1762" y="-2045"/>
                          </a:lnTo>
                          <a:lnTo>
                            <a:pt x="-1762" y="9585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7" name="Freeform: Shape 396">
                      <a:extLst>
                        <a:ext uri="{FF2B5EF4-FFF2-40B4-BE49-F238E27FC236}">
                          <a16:creationId xmlns:a16="http://schemas.microsoft.com/office/drawing/2014/main" id="{5879435E-CB60-17EC-2FB6-5343B47992B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812824" y="5629472"/>
                      <a:ext cx="43067" cy="75196"/>
                    </a:xfrm>
                    <a:custGeom>
                      <a:avLst/>
                      <a:gdLst>
                        <a:gd name="connsiteX0" fmla="*/ 41673 w 43067"/>
                        <a:gd name="connsiteY0" fmla="*/ 60664 h 75196"/>
                        <a:gd name="connsiteX1" fmla="*/ 37240 w 43067"/>
                        <a:gd name="connsiteY1" fmla="*/ 62384 h 75196"/>
                        <a:gd name="connsiteX2" fmla="*/ 31967 w 43067"/>
                        <a:gd name="connsiteY2" fmla="*/ 62951 h 75196"/>
                        <a:gd name="connsiteX3" fmla="*/ 16232 w 43067"/>
                        <a:gd name="connsiteY3" fmla="*/ 56300 h 75196"/>
                        <a:gd name="connsiteX4" fmla="*/ 10748 w 43067"/>
                        <a:gd name="connsiteY4" fmla="*/ 37186 h 75196"/>
                        <a:gd name="connsiteX5" fmla="*/ 10748 w 43067"/>
                        <a:gd name="connsiteY5" fmla="*/ -1503 h 75196"/>
                        <a:gd name="connsiteX6" fmla="*/ -1395 w 43067"/>
                        <a:gd name="connsiteY6" fmla="*/ -1503 h 75196"/>
                        <a:gd name="connsiteX7" fmla="*/ -1395 w 43067"/>
                        <a:gd name="connsiteY7" fmla="*/ 71931 h 75196"/>
                        <a:gd name="connsiteX8" fmla="*/ 10748 w 43067"/>
                        <a:gd name="connsiteY8" fmla="*/ 71931 h 75196"/>
                        <a:gd name="connsiteX9" fmla="*/ 10748 w 43067"/>
                        <a:gd name="connsiteY9" fmla="*/ 60517 h 75196"/>
                        <a:gd name="connsiteX10" fmla="*/ 20664 w 43067"/>
                        <a:gd name="connsiteY10" fmla="*/ 70441 h 75196"/>
                        <a:gd name="connsiteX11" fmla="*/ 35517 w 43067"/>
                        <a:gd name="connsiteY11" fmla="*/ 73693 h 75196"/>
                        <a:gd name="connsiteX12" fmla="*/ 38270 w 43067"/>
                        <a:gd name="connsiteY12" fmla="*/ 73525 h 75196"/>
                        <a:gd name="connsiteX13" fmla="*/ 41610 w 43067"/>
                        <a:gd name="connsiteY13" fmla="*/ 73043 h 75196"/>
                        <a:gd name="connsiteX14" fmla="*/ 41673 w 43067"/>
                        <a:gd name="connsiteY14" fmla="*/ 60664 h 751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43067" h="75196">
                          <a:moveTo>
                            <a:pt x="41673" y="60664"/>
                          </a:moveTo>
                          <a:cubicBezTo>
                            <a:pt x="40314" y="61447"/>
                            <a:pt x="38837" y="62021"/>
                            <a:pt x="37240" y="62384"/>
                          </a:cubicBezTo>
                          <a:cubicBezTo>
                            <a:pt x="35644" y="62762"/>
                            <a:pt x="33886" y="62951"/>
                            <a:pt x="31967" y="62951"/>
                          </a:cubicBezTo>
                          <a:cubicBezTo>
                            <a:pt x="25132" y="62951"/>
                            <a:pt x="19887" y="60734"/>
                            <a:pt x="16232" y="56300"/>
                          </a:cubicBezTo>
                          <a:cubicBezTo>
                            <a:pt x="12576" y="51866"/>
                            <a:pt x="10748" y="45495"/>
                            <a:pt x="10748" y="37186"/>
                          </a:cubicBezTo>
                          <a:lnTo>
                            <a:pt x="10748" y="-1503"/>
                          </a:lnTo>
                          <a:lnTo>
                            <a:pt x="-1395" y="-1503"/>
                          </a:lnTo>
                          <a:lnTo>
                            <a:pt x="-1395" y="71931"/>
                          </a:lnTo>
                          <a:lnTo>
                            <a:pt x="10748" y="71931"/>
                          </a:lnTo>
                          <a:lnTo>
                            <a:pt x="10748" y="60517"/>
                          </a:lnTo>
                          <a:cubicBezTo>
                            <a:pt x="13297" y="64979"/>
                            <a:pt x="16603" y="68287"/>
                            <a:pt x="20664" y="70441"/>
                          </a:cubicBezTo>
                          <a:cubicBezTo>
                            <a:pt x="24740" y="72609"/>
                            <a:pt x="29691" y="73693"/>
                            <a:pt x="35517" y="73693"/>
                          </a:cubicBezTo>
                          <a:cubicBezTo>
                            <a:pt x="36344" y="73693"/>
                            <a:pt x="37261" y="73637"/>
                            <a:pt x="38270" y="73525"/>
                          </a:cubicBezTo>
                          <a:cubicBezTo>
                            <a:pt x="39278" y="73427"/>
                            <a:pt x="40391" y="73267"/>
                            <a:pt x="41610" y="73043"/>
                          </a:cubicBezTo>
                          <a:lnTo>
                            <a:pt x="41673" y="6066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8" name="Freeform: Shape 397">
                      <a:extLst>
                        <a:ext uri="{FF2B5EF4-FFF2-40B4-BE49-F238E27FC236}">
                          <a16:creationId xmlns:a16="http://schemas.microsoft.com/office/drawing/2014/main" id="{69F6FF61-8452-2263-789E-5EEB86E954F7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868566" y="5602637"/>
                      <a:ext cx="12079" cy="102030"/>
                    </a:xfrm>
                    <a:custGeom>
                      <a:avLst/>
                      <a:gdLst>
                        <a:gd name="connsiteX0" fmla="*/ -676 w 12079"/>
                        <a:gd name="connsiteY0" fmla="*/ 71290 h 102030"/>
                        <a:gd name="connsiteX1" fmla="*/ 11404 w 12079"/>
                        <a:gd name="connsiteY1" fmla="*/ 71290 h 102030"/>
                        <a:gd name="connsiteX2" fmla="*/ 11404 w 12079"/>
                        <a:gd name="connsiteY2" fmla="*/ -2144 h 102030"/>
                        <a:gd name="connsiteX3" fmla="*/ -676 w 12079"/>
                        <a:gd name="connsiteY3" fmla="*/ -2144 h 102030"/>
                        <a:gd name="connsiteX4" fmla="*/ -676 w 12079"/>
                        <a:gd name="connsiteY4" fmla="*/ 71290 h 102030"/>
                        <a:gd name="connsiteX5" fmla="*/ -676 w 12079"/>
                        <a:gd name="connsiteY5" fmla="*/ 99887 h 102030"/>
                        <a:gd name="connsiteX6" fmla="*/ 11404 w 12079"/>
                        <a:gd name="connsiteY6" fmla="*/ 99887 h 102030"/>
                        <a:gd name="connsiteX7" fmla="*/ 11404 w 12079"/>
                        <a:gd name="connsiteY7" fmla="*/ 84592 h 102030"/>
                        <a:gd name="connsiteX8" fmla="*/ -676 w 12079"/>
                        <a:gd name="connsiteY8" fmla="*/ 84592 h 102030"/>
                        <a:gd name="connsiteX9" fmla="*/ -676 w 12079"/>
                        <a:gd name="connsiteY9" fmla="*/ 99887 h 102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2079" h="102030">
                          <a:moveTo>
                            <a:pt x="-676" y="71290"/>
                          </a:moveTo>
                          <a:lnTo>
                            <a:pt x="11404" y="71290"/>
                          </a:lnTo>
                          <a:lnTo>
                            <a:pt x="11404" y="-2144"/>
                          </a:lnTo>
                          <a:lnTo>
                            <a:pt x="-676" y="-2144"/>
                          </a:lnTo>
                          <a:lnTo>
                            <a:pt x="-676" y="71290"/>
                          </a:lnTo>
                          <a:close/>
                          <a:moveTo>
                            <a:pt x="-676" y="99887"/>
                          </a:moveTo>
                          <a:lnTo>
                            <a:pt x="11404" y="99887"/>
                          </a:lnTo>
                          <a:lnTo>
                            <a:pt x="11404" y="84592"/>
                          </a:lnTo>
                          <a:lnTo>
                            <a:pt x="-676" y="84592"/>
                          </a:lnTo>
                          <a:lnTo>
                            <a:pt x="-676" y="9988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99" name="Graphic 10">
                  <a:extLst>
                    <a:ext uri="{FF2B5EF4-FFF2-40B4-BE49-F238E27FC236}">
                      <a16:creationId xmlns:a16="http://schemas.microsoft.com/office/drawing/2014/main" id="{FF470D0C-97E3-1862-5F3D-FE79CA21E221}"/>
                    </a:ext>
                  </a:extLst>
                </p:cNvPr>
                <p:cNvGrpSpPr/>
                <p:nvPr/>
              </p:nvGrpSpPr>
              <p:grpSpPr>
                <a:xfrm>
                  <a:off x="8131492" y="5508635"/>
                  <a:ext cx="208371" cy="197943"/>
                  <a:chOff x="8131492" y="5508635"/>
                  <a:chExt cx="208371" cy="197943"/>
                </a:xfrm>
                <a:solidFill>
                  <a:srgbClr val="000000"/>
                </a:solidFill>
              </p:grpSpPr>
              <p:sp>
                <p:nvSpPr>
                  <p:cNvPr id="400" name="Freeform: Shape 399">
                    <a:extLst>
                      <a:ext uri="{FF2B5EF4-FFF2-40B4-BE49-F238E27FC236}">
                        <a16:creationId xmlns:a16="http://schemas.microsoft.com/office/drawing/2014/main" id="{CD22414C-7F2E-7AED-D8BC-B27D4D896695}"/>
                      </a:ext>
                    </a:extLst>
                  </p:cNvPr>
                  <p:cNvSpPr/>
                  <p:nvPr/>
                </p:nvSpPr>
                <p:spPr>
                  <a:xfrm>
                    <a:off x="8232866" y="5508635"/>
                    <a:ext cx="13445" cy="46997"/>
                  </a:xfrm>
                  <a:custGeom>
                    <a:avLst/>
                    <a:gdLst>
                      <a:gd name="connsiteX0" fmla="*/ 241 w 13445"/>
                      <a:gd name="connsiteY0" fmla="*/ 277 h 46997"/>
                      <a:gd name="connsiteX1" fmla="*/ 241 w 13445"/>
                      <a:gd name="connsiteY1" fmla="*/ 47275 h 46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445" h="46997">
                        <a:moveTo>
                          <a:pt x="241" y="277"/>
                        </a:moveTo>
                        <a:lnTo>
                          <a:pt x="241" y="47275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01" name="Graphic 10">
                    <a:extLst>
                      <a:ext uri="{FF2B5EF4-FFF2-40B4-BE49-F238E27FC236}">
                        <a16:creationId xmlns:a16="http://schemas.microsoft.com/office/drawing/2014/main" id="{19DA0ABB-19DC-4E2C-1617-F68159D8B52A}"/>
                      </a:ext>
                    </a:extLst>
                  </p:cNvPr>
                  <p:cNvGrpSpPr/>
                  <p:nvPr/>
                </p:nvGrpSpPr>
                <p:grpSpPr>
                  <a:xfrm>
                    <a:off x="8131492" y="5605008"/>
                    <a:ext cx="208371" cy="101569"/>
                    <a:chOff x="8131492" y="5605008"/>
                    <a:chExt cx="208371" cy="101569"/>
                  </a:xfrm>
                  <a:solidFill>
                    <a:srgbClr val="000000"/>
                  </a:solidFill>
                </p:grpSpPr>
                <p:sp>
                  <p:nvSpPr>
                    <p:cNvPr id="402" name="Freeform: Shape 401">
                      <a:extLst>
                        <a:ext uri="{FF2B5EF4-FFF2-40B4-BE49-F238E27FC236}">
                          <a16:creationId xmlns:a16="http://schemas.microsoft.com/office/drawing/2014/main" id="{12968606-0C90-11A1-D6B7-A1A8C9BDF6F3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8131492" y="5605008"/>
                      <a:ext cx="68992" cy="101569"/>
                    </a:xfrm>
                    <a:custGeom>
                      <a:avLst/>
                      <a:gdLst>
                        <a:gd name="connsiteX0" fmla="*/ 61261 w 68992"/>
                        <a:gd name="connsiteY0" fmla="*/ 94555 h 101569"/>
                        <a:gd name="connsiteX1" fmla="*/ 61261 w 68992"/>
                        <a:gd name="connsiteY1" fmla="*/ 81631 h 101569"/>
                        <a:gd name="connsiteX2" fmla="*/ 47017 w 68992"/>
                        <a:gd name="connsiteY2" fmla="*/ 87002 h 101569"/>
                        <a:gd name="connsiteX3" fmla="*/ 34076 w 68992"/>
                        <a:gd name="connsiteY3" fmla="*/ 88786 h 101569"/>
                        <a:gd name="connsiteX4" fmla="*/ 17374 w 68992"/>
                        <a:gd name="connsiteY4" fmla="*/ 84589 h 101569"/>
                        <a:gd name="connsiteX5" fmla="*/ 11491 w 68992"/>
                        <a:gd name="connsiteY5" fmla="*/ 72651 h 101569"/>
                        <a:gd name="connsiteX6" fmla="*/ 15399 w 68992"/>
                        <a:gd name="connsiteY6" fmla="*/ 62832 h 101569"/>
                        <a:gd name="connsiteX7" fmla="*/ 30210 w 68992"/>
                        <a:gd name="connsiteY7" fmla="*/ 57503 h 101569"/>
                        <a:gd name="connsiteX8" fmla="*/ 38214 w 68992"/>
                        <a:gd name="connsiteY8" fmla="*/ 55866 h 101569"/>
                        <a:gd name="connsiteX9" fmla="*/ 60105 w 68992"/>
                        <a:gd name="connsiteY9" fmla="*/ 45921 h 101569"/>
                        <a:gd name="connsiteX10" fmla="*/ 67164 w 68992"/>
                        <a:gd name="connsiteY10" fmla="*/ 26891 h 101569"/>
                        <a:gd name="connsiteX11" fmla="*/ 57605 w 68992"/>
                        <a:gd name="connsiteY11" fmla="*/ 5302 h 101569"/>
                        <a:gd name="connsiteX12" fmla="*/ 29622 w 68992"/>
                        <a:gd name="connsiteY12" fmla="*/ -2041 h 101569"/>
                        <a:gd name="connsiteX13" fmla="*/ 14811 w 68992"/>
                        <a:gd name="connsiteY13" fmla="*/ -468 h 101569"/>
                        <a:gd name="connsiteX14" fmla="*/ -1429 w 68992"/>
                        <a:gd name="connsiteY14" fmla="*/ 4190 h 101569"/>
                        <a:gd name="connsiteX15" fmla="*/ -1429 w 68992"/>
                        <a:gd name="connsiteY15" fmla="*/ 17828 h 101569"/>
                        <a:gd name="connsiteX16" fmla="*/ 14391 w 68992"/>
                        <a:gd name="connsiteY16" fmla="*/ 11009 h 101569"/>
                        <a:gd name="connsiteX17" fmla="*/ 29622 w 68992"/>
                        <a:gd name="connsiteY17" fmla="*/ 8722 h 101569"/>
                        <a:gd name="connsiteX18" fmla="*/ 47143 w 68992"/>
                        <a:gd name="connsiteY18" fmla="*/ 13170 h 101569"/>
                        <a:gd name="connsiteX19" fmla="*/ 53320 w 68992"/>
                        <a:gd name="connsiteY19" fmla="*/ 25905 h 101569"/>
                        <a:gd name="connsiteX20" fmla="*/ 48887 w 68992"/>
                        <a:gd name="connsiteY20" fmla="*/ 37172 h 101569"/>
                        <a:gd name="connsiteX21" fmla="*/ 34349 w 68992"/>
                        <a:gd name="connsiteY21" fmla="*/ 43278 h 101569"/>
                        <a:gd name="connsiteX22" fmla="*/ 26260 w 68992"/>
                        <a:gd name="connsiteY22" fmla="*/ 44851 h 101569"/>
                        <a:gd name="connsiteX23" fmla="*/ 4790 w 68992"/>
                        <a:gd name="connsiteY23" fmla="*/ 54083 h 101569"/>
                        <a:gd name="connsiteX24" fmla="*/ -1828 w 68992"/>
                        <a:gd name="connsiteY24" fmla="*/ 71602 h 101569"/>
                        <a:gd name="connsiteX25" fmla="*/ 7332 w 68992"/>
                        <a:gd name="connsiteY25" fmla="*/ 92059 h 101569"/>
                        <a:gd name="connsiteX26" fmla="*/ 32563 w 68992"/>
                        <a:gd name="connsiteY26" fmla="*/ 99528 h 101569"/>
                        <a:gd name="connsiteX27" fmla="*/ 46618 w 68992"/>
                        <a:gd name="connsiteY27" fmla="*/ 98269 h 101569"/>
                        <a:gd name="connsiteX28" fmla="*/ 61261 w 68992"/>
                        <a:gd name="connsiteY28" fmla="*/ 94555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68992" h="101569">
                          <a:moveTo>
                            <a:pt x="61261" y="94555"/>
                          </a:moveTo>
                          <a:lnTo>
                            <a:pt x="61261" y="81631"/>
                          </a:lnTo>
                          <a:cubicBezTo>
                            <a:pt x="56233" y="84037"/>
                            <a:pt x="51485" y="85827"/>
                            <a:pt x="47017" y="87002"/>
                          </a:cubicBezTo>
                          <a:cubicBezTo>
                            <a:pt x="42549" y="88191"/>
                            <a:pt x="38235" y="88786"/>
                            <a:pt x="34076" y="88786"/>
                          </a:cubicBezTo>
                          <a:cubicBezTo>
                            <a:pt x="26863" y="88786"/>
                            <a:pt x="21296" y="87387"/>
                            <a:pt x="17374" y="84589"/>
                          </a:cubicBezTo>
                          <a:cubicBezTo>
                            <a:pt x="13452" y="81792"/>
                            <a:pt x="11491" y="77813"/>
                            <a:pt x="11491" y="72651"/>
                          </a:cubicBezTo>
                          <a:cubicBezTo>
                            <a:pt x="11491" y="68315"/>
                            <a:pt x="12794" y="65042"/>
                            <a:pt x="15399" y="62832"/>
                          </a:cubicBezTo>
                          <a:cubicBezTo>
                            <a:pt x="18004" y="60636"/>
                            <a:pt x="22941" y="58860"/>
                            <a:pt x="30210" y="57503"/>
                          </a:cubicBezTo>
                          <a:lnTo>
                            <a:pt x="38214" y="55866"/>
                          </a:lnTo>
                          <a:cubicBezTo>
                            <a:pt x="48103" y="53978"/>
                            <a:pt x="55399" y="50663"/>
                            <a:pt x="60105" y="45921"/>
                          </a:cubicBezTo>
                          <a:cubicBezTo>
                            <a:pt x="64811" y="41180"/>
                            <a:pt x="67164" y="34836"/>
                            <a:pt x="67164" y="26891"/>
                          </a:cubicBezTo>
                          <a:cubicBezTo>
                            <a:pt x="67164" y="17394"/>
                            <a:pt x="63978" y="10198"/>
                            <a:pt x="57605" y="5302"/>
                          </a:cubicBezTo>
                          <a:cubicBezTo>
                            <a:pt x="51247" y="406"/>
                            <a:pt x="41919" y="-2041"/>
                            <a:pt x="29622" y="-2041"/>
                          </a:cubicBezTo>
                          <a:cubicBezTo>
                            <a:pt x="24986" y="-2041"/>
                            <a:pt x="20049" y="-1517"/>
                            <a:pt x="14811" y="-468"/>
                          </a:cubicBezTo>
                          <a:cubicBezTo>
                            <a:pt x="9587" y="581"/>
                            <a:pt x="4173" y="2134"/>
                            <a:pt x="-1429" y="4190"/>
                          </a:cubicBezTo>
                          <a:lnTo>
                            <a:pt x="-1429" y="17828"/>
                          </a:lnTo>
                          <a:cubicBezTo>
                            <a:pt x="3949" y="14820"/>
                            <a:pt x="9222" y="12547"/>
                            <a:pt x="14391" y="11009"/>
                          </a:cubicBezTo>
                          <a:cubicBezTo>
                            <a:pt x="19559" y="9484"/>
                            <a:pt x="24636" y="8722"/>
                            <a:pt x="29622" y="8722"/>
                          </a:cubicBezTo>
                          <a:cubicBezTo>
                            <a:pt x="37185" y="8722"/>
                            <a:pt x="43025" y="10205"/>
                            <a:pt x="47143" y="13170"/>
                          </a:cubicBezTo>
                          <a:cubicBezTo>
                            <a:pt x="51261" y="16149"/>
                            <a:pt x="53320" y="20394"/>
                            <a:pt x="53320" y="25905"/>
                          </a:cubicBezTo>
                          <a:cubicBezTo>
                            <a:pt x="53320" y="30703"/>
                            <a:pt x="51842" y="34459"/>
                            <a:pt x="48887" y="37172"/>
                          </a:cubicBezTo>
                          <a:cubicBezTo>
                            <a:pt x="45932" y="39886"/>
                            <a:pt x="41086" y="41921"/>
                            <a:pt x="34349" y="43278"/>
                          </a:cubicBezTo>
                          <a:lnTo>
                            <a:pt x="26260" y="44851"/>
                          </a:lnTo>
                          <a:cubicBezTo>
                            <a:pt x="16372" y="46809"/>
                            <a:pt x="9215" y="49887"/>
                            <a:pt x="4790" y="54083"/>
                          </a:cubicBezTo>
                          <a:cubicBezTo>
                            <a:pt x="378" y="58279"/>
                            <a:pt x="-1828" y="64119"/>
                            <a:pt x="-1828" y="71602"/>
                          </a:cubicBezTo>
                          <a:cubicBezTo>
                            <a:pt x="-1828" y="80260"/>
                            <a:pt x="1225" y="87079"/>
                            <a:pt x="7332" y="92059"/>
                          </a:cubicBezTo>
                          <a:cubicBezTo>
                            <a:pt x="13438" y="97038"/>
                            <a:pt x="21849" y="99528"/>
                            <a:pt x="32563" y="99528"/>
                          </a:cubicBezTo>
                          <a:cubicBezTo>
                            <a:pt x="37171" y="99528"/>
                            <a:pt x="41856" y="99108"/>
                            <a:pt x="46618" y="98269"/>
                          </a:cubicBezTo>
                          <a:cubicBezTo>
                            <a:pt x="51394" y="97444"/>
                            <a:pt x="56275" y="96206"/>
                            <a:pt x="61261" y="94555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3" name="Freeform: Shape 402">
                      <a:extLst>
                        <a:ext uri="{FF2B5EF4-FFF2-40B4-BE49-F238E27FC236}">
                          <a16:creationId xmlns:a16="http://schemas.microsoft.com/office/drawing/2014/main" id="{D61965E9-9A0D-CCE2-8ACD-D43371A0C1E2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8216041" y="5629472"/>
                      <a:ext cx="62122" cy="77105"/>
                    </a:xfrm>
                    <a:custGeom>
                      <a:avLst/>
                      <a:gdLst>
                        <a:gd name="connsiteX0" fmla="*/ 36405 w 62122"/>
                        <a:gd name="connsiteY0" fmla="*/ 37357 h 77105"/>
                        <a:gd name="connsiteX1" fmla="*/ 16111 w 62122"/>
                        <a:gd name="connsiteY1" fmla="*/ 34021 h 77105"/>
                        <a:gd name="connsiteX2" fmla="*/ 10459 w 62122"/>
                        <a:gd name="connsiteY2" fmla="*/ 22608 h 77105"/>
                        <a:gd name="connsiteX3" fmla="*/ 14703 w 62122"/>
                        <a:gd name="connsiteY3" fmla="*/ 12411 h 77105"/>
                        <a:gd name="connsiteX4" fmla="*/ 26216 w 62122"/>
                        <a:gd name="connsiteY4" fmla="*/ 8655 h 77105"/>
                        <a:gd name="connsiteX5" fmla="*/ 42351 w 62122"/>
                        <a:gd name="connsiteY5" fmla="*/ 15768 h 77105"/>
                        <a:gd name="connsiteX6" fmla="*/ 48422 w 62122"/>
                        <a:gd name="connsiteY6" fmla="*/ 34672 h 77105"/>
                        <a:gd name="connsiteX7" fmla="*/ 48422 w 62122"/>
                        <a:gd name="connsiteY7" fmla="*/ 37357 h 77105"/>
                        <a:gd name="connsiteX8" fmla="*/ 36405 w 62122"/>
                        <a:gd name="connsiteY8" fmla="*/ 37357 h 77105"/>
                        <a:gd name="connsiteX9" fmla="*/ 60502 w 62122"/>
                        <a:gd name="connsiteY9" fmla="*/ 42351 h 77105"/>
                        <a:gd name="connsiteX10" fmla="*/ 60502 w 62122"/>
                        <a:gd name="connsiteY10" fmla="*/ 452 h 77105"/>
                        <a:gd name="connsiteX11" fmla="*/ 48422 w 62122"/>
                        <a:gd name="connsiteY11" fmla="*/ 452 h 77105"/>
                        <a:gd name="connsiteX12" fmla="*/ 48422 w 62122"/>
                        <a:gd name="connsiteY12" fmla="*/ 11593 h 77105"/>
                        <a:gd name="connsiteX13" fmla="*/ 38107 w 62122"/>
                        <a:gd name="connsiteY13" fmla="*/ 1732 h 77105"/>
                        <a:gd name="connsiteX14" fmla="*/ 23002 w 62122"/>
                        <a:gd name="connsiteY14" fmla="*/ -1458 h 77105"/>
                        <a:gd name="connsiteX15" fmla="*/ 5039 w 62122"/>
                        <a:gd name="connsiteY15" fmla="*/ 4879 h 77105"/>
                        <a:gd name="connsiteX16" fmla="*/ -1621 w 62122"/>
                        <a:gd name="connsiteY16" fmla="*/ 21831 h 77105"/>
                        <a:gd name="connsiteX17" fmla="*/ 6678 w 62122"/>
                        <a:gd name="connsiteY17" fmla="*/ 40505 h 77105"/>
                        <a:gd name="connsiteX18" fmla="*/ 31468 w 62122"/>
                        <a:gd name="connsiteY18" fmla="*/ 46799 h 77105"/>
                        <a:gd name="connsiteX19" fmla="*/ 48422 w 62122"/>
                        <a:gd name="connsiteY19" fmla="*/ 46799 h 77105"/>
                        <a:gd name="connsiteX20" fmla="*/ 48422 w 62122"/>
                        <a:gd name="connsiteY20" fmla="*/ 47995 h 77105"/>
                        <a:gd name="connsiteX21" fmla="*/ 42939 w 62122"/>
                        <a:gd name="connsiteY21" fmla="*/ 60877 h 77105"/>
                        <a:gd name="connsiteX22" fmla="*/ 27539 w 62122"/>
                        <a:gd name="connsiteY22" fmla="*/ 65430 h 77105"/>
                        <a:gd name="connsiteX23" fmla="*/ 15249 w 62122"/>
                        <a:gd name="connsiteY23" fmla="*/ 63920 h 77105"/>
                        <a:gd name="connsiteX24" fmla="*/ 3779 w 62122"/>
                        <a:gd name="connsiteY24" fmla="*/ 59388 h 77105"/>
                        <a:gd name="connsiteX25" fmla="*/ 3779 w 62122"/>
                        <a:gd name="connsiteY25" fmla="*/ 70550 h 77105"/>
                        <a:gd name="connsiteX26" fmla="*/ 16636 w 62122"/>
                        <a:gd name="connsiteY26" fmla="*/ 74368 h 77105"/>
                        <a:gd name="connsiteX27" fmla="*/ 28779 w 62122"/>
                        <a:gd name="connsiteY27" fmla="*/ 75648 h 77105"/>
                        <a:gd name="connsiteX28" fmla="*/ 52624 w 62122"/>
                        <a:gd name="connsiteY28" fmla="*/ 67381 h 77105"/>
                        <a:gd name="connsiteX29" fmla="*/ 60502 w 62122"/>
                        <a:gd name="connsiteY29" fmla="*/ 42351 h 77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</a:cxnLst>
                      <a:rect l="l" t="t" r="r" b="b"/>
                      <a:pathLst>
                        <a:path w="62122" h="77105">
                          <a:moveTo>
                            <a:pt x="36405" y="37357"/>
                          </a:moveTo>
                          <a:cubicBezTo>
                            <a:pt x="26643" y="37357"/>
                            <a:pt x="19878" y="36245"/>
                            <a:pt x="16111" y="34021"/>
                          </a:cubicBezTo>
                          <a:cubicBezTo>
                            <a:pt x="12343" y="31797"/>
                            <a:pt x="10459" y="27993"/>
                            <a:pt x="10459" y="22608"/>
                          </a:cubicBezTo>
                          <a:cubicBezTo>
                            <a:pt x="10459" y="18328"/>
                            <a:pt x="11874" y="14929"/>
                            <a:pt x="14703" y="12411"/>
                          </a:cubicBezTo>
                          <a:cubicBezTo>
                            <a:pt x="17532" y="9907"/>
                            <a:pt x="21370" y="8655"/>
                            <a:pt x="26216" y="8655"/>
                          </a:cubicBezTo>
                          <a:cubicBezTo>
                            <a:pt x="32925" y="8655"/>
                            <a:pt x="38303" y="11026"/>
                            <a:pt x="42351" y="15768"/>
                          </a:cubicBezTo>
                          <a:cubicBezTo>
                            <a:pt x="46398" y="20510"/>
                            <a:pt x="48422" y="26811"/>
                            <a:pt x="48422" y="34672"/>
                          </a:cubicBezTo>
                          <a:lnTo>
                            <a:pt x="48422" y="37357"/>
                          </a:lnTo>
                          <a:lnTo>
                            <a:pt x="36405" y="37357"/>
                          </a:lnTo>
                          <a:close/>
                          <a:moveTo>
                            <a:pt x="60502" y="42351"/>
                          </a:moveTo>
                          <a:lnTo>
                            <a:pt x="60502" y="452"/>
                          </a:lnTo>
                          <a:lnTo>
                            <a:pt x="48422" y="452"/>
                          </a:lnTo>
                          <a:lnTo>
                            <a:pt x="48422" y="11593"/>
                          </a:lnTo>
                          <a:cubicBezTo>
                            <a:pt x="45663" y="7145"/>
                            <a:pt x="42225" y="3858"/>
                            <a:pt x="38107" y="1732"/>
                          </a:cubicBezTo>
                          <a:cubicBezTo>
                            <a:pt x="33989" y="-394"/>
                            <a:pt x="28954" y="-1458"/>
                            <a:pt x="23002" y="-1458"/>
                          </a:cubicBezTo>
                          <a:cubicBezTo>
                            <a:pt x="15481" y="-1458"/>
                            <a:pt x="9493" y="655"/>
                            <a:pt x="5039" y="4879"/>
                          </a:cubicBezTo>
                          <a:cubicBezTo>
                            <a:pt x="599" y="9103"/>
                            <a:pt x="-1621" y="14754"/>
                            <a:pt x="-1621" y="21831"/>
                          </a:cubicBezTo>
                          <a:cubicBezTo>
                            <a:pt x="-1621" y="30084"/>
                            <a:pt x="1146" y="36308"/>
                            <a:pt x="6678" y="40505"/>
                          </a:cubicBezTo>
                          <a:cubicBezTo>
                            <a:pt x="12224" y="44701"/>
                            <a:pt x="20487" y="46799"/>
                            <a:pt x="31468" y="46799"/>
                          </a:cubicBezTo>
                          <a:lnTo>
                            <a:pt x="48422" y="46799"/>
                          </a:lnTo>
                          <a:lnTo>
                            <a:pt x="48422" y="47995"/>
                          </a:lnTo>
                          <a:cubicBezTo>
                            <a:pt x="48422" y="53548"/>
                            <a:pt x="46594" y="57842"/>
                            <a:pt x="42939" y="60877"/>
                          </a:cubicBezTo>
                          <a:cubicBezTo>
                            <a:pt x="39283" y="63913"/>
                            <a:pt x="34150" y="65430"/>
                            <a:pt x="27539" y="65430"/>
                          </a:cubicBezTo>
                          <a:cubicBezTo>
                            <a:pt x="23338" y="65430"/>
                            <a:pt x="19241" y="64927"/>
                            <a:pt x="15249" y="63920"/>
                          </a:cubicBezTo>
                          <a:cubicBezTo>
                            <a:pt x="11272" y="62912"/>
                            <a:pt x="7448" y="61402"/>
                            <a:pt x="3779" y="59388"/>
                          </a:cubicBezTo>
                          <a:lnTo>
                            <a:pt x="3779" y="70550"/>
                          </a:lnTo>
                          <a:cubicBezTo>
                            <a:pt x="8191" y="72256"/>
                            <a:pt x="12476" y="73529"/>
                            <a:pt x="16636" y="74368"/>
                          </a:cubicBezTo>
                          <a:cubicBezTo>
                            <a:pt x="20796" y="75221"/>
                            <a:pt x="24843" y="75648"/>
                            <a:pt x="28779" y="75648"/>
                          </a:cubicBezTo>
                          <a:cubicBezTo>
                            <a:pt x="39423" y="75648"/>
                            <a:pt x="47372" y="72892"/>
                            <a:pt x="52624" y="67381"/>
                          </a:cubicBezTo>
                          <a:cubicBezTo>
                            <a:pt x="57876" y="61884"/>
                            <a:pt x="60502" y="53541"/>
                            <a:pt x="60502" y="4235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4" name="Freeform: Shape 403">
                      <a:extLst>
                        <a:ext uri="{FF2B5EF4-FFF2-40B4-BE49-F238E27FC236}">
                          <a16:creationId xmlns:a16="http://schemas.microsoft.com/office/drawing/2014/main" id="{5737EBCF-A3B0-7F9C-2B55-B36043D7A6AF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8293981" y="5610379"/>
                      <a:ext cx="45882" cy="94288"/>
                    </a:xfrm>
                    <a:custGeom>
                      <a:avLst/>
                      <a:gdLst>
                        <a:gd name="connsiteX0" fmla="*/ 19992 w 45882"/>
                        <a:gd name="connsiteY0" fmla="*/ 92330 h 94288"/>
                        <a:gd name="connsiteX1" fmla="*/ 19992 w 45882"/>
                        <a:gd name="connsiteY1" fmla="*/ 71475 h 94288"/>
                        <a:gd name="connsiteX2" fmla="*/ 44866 w 45882"/>
                        <a:gd name="connsiteY2" fmla="*/ 71475 h 94288"/>
                        <a:gd name="connsiteX3" fmla="*/ 44866 w 45882"/>
                        <a:gd name="connsiteY3" fmla="*/ 62096 h 94288"/>
                        <a:gd name="connsiteX4" fmla="*/ 19992 w 45882"/>
                        <a:gd name="connsiteY4" fmla="*/ 62096 h 94288"/>
                        <a:gd name="connsiteX5" fmla="*/ 19992 w 45882"/>
                        <a:gd name="connsiteY5" fmla="*/ 22232 h 94288"/>
                        <a:gd name="connsiteX6" fmla="*/ 22450 w 45882"/>
                        <a:gd name="connsiteY6" fmla="*/ 10693 h 94288"/>
                        <a:gd name="connsiteX7" fmla="*/ 32471 w 45882"/>
                        <a:gd name="connsiteY7" fmla="*/ 8133 h 94288"/>
                        <a:gd name="connsiteX8" fmla="*/ 44866 w 45882"/>
                        <a:gd name="connsiteY8" fmla="*/ 8133 h 94288"/>
                        <a:gd name="connsiteX9" fmla="*/ 44866 w 45882"/>
                        <a:gd name="connsiteY9" fmla="*/ -1959 h 94288"/>
                        <a:gd name="connsiteX10" fmla="*/ 32471 w 45882"/>
                        <a:gd name="connsiteY10" fmla="*/ -1959 h 94288"/>
                        <a:gd name="connsiteX11" fmla="*/ 13164 w 45882"/>
                        <a:gd name="connsiteY11" fmla="*/ 3245 h 94288"/>
                        <a:gd name="connsiteX12" fmla="*/ 7849 w 45882"/>
                        <a:gd name="connsiteY12" fmla="*/ 22232 h 94288"/>
                        <a:gd name="connsiteX13" fmla="*/ 7849 w 45882"/>
                        <a:gd name="connsiteY13" fmla="*/ 62096 h 94288"/>
                        <a:gd name="connsiteX14" fmla="*/ -1017 w 45882"/>
                        <a:gd name="connsiteY14" fmla="*/ 62096 h 94288"/>
                        <a:gd name="connsiteX15" fmla="*/ -1017 w 45882"/>
                        <a:gd name="connsiteY15" fmla="*/ 71475 h 94288"/>
                        <a:gd name="connsiteX16" fmla="*/ 7849 w 45882"/>
                        <a:gd name="connsiteY16" fmla="*/ 71475 h 94288"/>
                        <a:gd name="connsiteX17" fmla="*/ 7849 w 45882"/>
                        <a:gd name="connsiteY17" fmla="*/ 92330 h 94288"/>
                        <a:gd name="connsiteX18" fmla="*/ 19992 w 45882"/>
                        <a:gd name="connsiteY18" fmla="*/ 92330 h 942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45882" h="94288">
                          <a:moveTo>
                            <a:pt x="19992" y="92330"/>
                          </a:moveTo>
                          <a:lnTo>
                            <a:pt x="19992" y="71475"/>
                          </a:lnTo>
                          <a:lnTo>
                            <a:pt x="44866" y="71475"/>
                          </a:lnTo>
                          <a:lnTo>
                            <a:pt x="44866" y="62096"/>
                          </a:lnTo>
                          <a:lnTo>
                            <a:pt x="19992" y="62096"/>
                          </a:lnTo>
                          <a:lnTo>
                            <a:pt x="19992" y="22232"/>
                          </a:lnTo>
                          <a:cubicBezTo>
                            <a:pt x="19992" y="16246"/>
                            <a:pt x="20811" y="12399"/>
                            <a:pt x="22450" y="10693"/>
                          </a:cubicBezTo>
                          <a:cubicBezTo>
                            <a:pt x="24088" y="8986"/>
                            <a:pt x="27429" y="8133"/>
                            <a:pt x="32471" y="8133"/>
                          </a:cubicBezTo>
                          <a:lnTo>
                            <a:pt x="44866" y="8133"/>
                          </a:lnTo>
                          <a:lnTo>
                            <a:pt x="44866" y="-1959"/>
                          </a:lnTo>
                          <a:lnTo>
                            <a:pt x="32471" y="-1959"/>
                          </a:lnTo>
                          <a:cubicBezTo>
                            <a:pt x="23143" y="-1959"/>
                            <a:pt x="16708" y="-224"/>
                            <a:pt x="13164" y="3245"/>
                          </a:cubicBezTo>
                          <a:cubicBezTo>
                            <a:pt x="9621" y="6727"/>
                            <a:pt x="7849" y="13057"/>
                            <a:pt x="7849" y="22232"/>
                          </a:cubicBezTo>
                          <a:lnTo>
                            <a:pt x="7849" y="62096"/>
                          </a:lnTo>
                          <a:lnTo>
                            <a:pt x="-1017" y="62096"/>
                          </a:lnTo>
                          <a:lnTo>
                            <a:pt x="-1017" y="71475"/>
                          </a:lnTo>
                          <a:lnTo>
                            <a:pt x="7849" y="71475"/>
                          </a:lnTo>
                          <a:lnTo>
                            <a:pt x="7849" y="92330"/>
                          </a:lnTo>
                          <a:lnTo>
                            <a:pt x="19992" y="9233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05" name="Graphic 10">
                  <a:extLst>
                    <a:ext uri="{FF2B5EF4-FFF2-40B4-BE49-F238E27FC236}">
                      <a16:creationId xmlns:a16="http://schemas.microsoft.com/office/drawing/2014/main" id="{8339AC01-67C6-DB04-A7F9-6845BE4C16D1}"/>
                    </a:ext>
                  </a:extLst>
                </p:cNvPr>
                <p:cNvGrpSpPr/>
                <p:nvPr/>
              </p:nvGrpSpPr>
              <p:grpSpPr>
                <a:xfrm>
                  <a:off x="8533567" y="5508635"/>
                  <a:ext cx="235501" cy="197943"/>
                  <a:chOff x="8533567" y="5508635"/>
                  <a:chExt cx="235501" cy="197943"/>
                </a:xfrm>
                <a:solidFill>
                  <a:srgbClr val="000000"/>
                </a:solidFill>
              </p:grpSpPr>
              <p:sp>
                <p:nvSpPr>
                  <p:cNvPr id="406" name="Freeform: Shape 405">
                    <a:extLst>
                      <a:ext uri="{FF2B5EF4-FFF2-40B4-BE49-F238E27FC236}">
                        <a16:creationId xmlns:a16="http://schemas.microsoft.com/office/drawing/2014/main" id="{A46F8823-E0B8-F5E7-2839-0FD875436917}"/>
                      </a:ext>
                    </a:extLst>
                  </p:cNvPr>
                  <p:cNvSpPr/>
                  <p:nvPr/>
                </p:nvSpPr>
                <p:spPr>
                  <a:xfrm>
                    <a:off x="8652582" y="5508635"/>
                    <a:ext cx="13445" cy="46997"/>
                  </a:xfrm>
                  <a:custGeom>
                    <a:avLst/>
                    <a:gdLst>
                      <a:gd name="connsiteX0" fmla="*/ 272 w 13445"/>
                      <a:gd name="connsiteY0" fmla="*/ 277 h 46997"/>
                      <a:gd name="connsiteX1" fmla="*/ 272 w 13445"/>
                      <a:gd name="connsiteY1" fmla="*/ 47275 h 46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445" h="46997">
                        <a:moveTo>
                          <a:pt x="272" y="277"/>
                        </a:moveTo>
                        <a:lnTo>
                          <a:pt x="272" y="47275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07" name="Graphic 10">
                    <a:extLst>
                      <a:ext uri="{FF2B5EF4-FFF2-40B4-BE49-F238E27FC236}">
                        <a16:creationId xmlns:a16="http://schemas.microsoft.com/office/drawing/2014/main" id="{1C0BD269-3A63-BEF7-F941-EB79C07D2236}"/>
                      </a:ext>
                    </a:extLst>
                  </p:cNvPr>
                  <p:cNvGrpSpPr/>
                  <p:nvPr/>
                </p:nvGrpSpPr>
                <p:grpSpPr>
                  <a:xfrm>
                    <a:off x="8533567" y="5605008"/>
                    <a:ext cx="235501" cy="101569"/>
                    <a:chOff x="8533567" y="5605008"/>
                    <a:chExt cx="235501" cy="101569"/>
                  </a:xfrm>
                  <a:solidFill>
                    <a:srgbClr val="000000"/>
                  </a:solidFill>
                </p:grpSpPr>
                <p:sp>
                  <p:nvSpPr>
                    <p:cNvPr id="408" name="Freeform: Shape 407">
                      <a:extLst>
                        <a:ext uri="{FF2B5EF4-FFF2-40B4-BE49-F238E27FC236}">
                          <a16:creationId xmlns:a16="http://schemas.microsoft.com/office/drawing/2014/main" id="{B548F764-8FE9-5DCD-0DD6-E175502E2AFA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8533567" y="5605008"/>
                      <a:ext cx="68992" cy="101569"/>
                    </a:xfrm>
                    <a:custGeom>
                      <a:avLst/>
                      <a:gdLst>
                        <a:gd name="connsiteX0" fmla="*/ 61291 w 68992"/>
                        <a:gd name="connsiteY0" fmla="*/ 94555 h 101569"/>
                        <a:gd name="connsiteX1" fmla="*/ 61291 w 68992"/>
                        <a:gd name="connsiteY1" fmla="*/ 81631 h 101569"/>
                        <a:gd name="connsiteX2" fmla="*/ 47047 w 68992"/>
                        <a:gd name="connsiteY2" fmla="*/ 87002 h 101569"/>
                        <a:gd name="connsiteX3" fmla="*/ 34106 w 68992"/>
                        <a:gd name="connsiteY3" fmla="*/ 88786 h 101569"/>
                        <a:gd name="connsiteX4" fmla="*/ 17404 w 68992"/>
                        <a:gd name="connsiteY4" fmla="*/ 84589 h 101569"/>
                        <a:gd name="connsiteX5" fmla="*/ 11521 w 68992"/>
                        <a:gd name="connsiteY5" fmla="*/ 72651 h 101569"/>
                        <a:gd name="connsiteX6" fmla="*/ 15429 w 68992"/>
                        <a:gd name="connsiteY6" fmla="*/ 62832 h 101569"/>
                        <a:gd name="connsiteX7" fmla="*/ 30240 w 68992"/>
                        <a:gd name="connsiteY7" fmla="*/ 57503 h 101569"/>
                        <a:gd name="connsiteX8" fmla="*/ 38244 w 68992"/>
                        <a:gd name="connsiteY8" fmla="*/ 55866 h 101569"/>
                        <a:gd name="connsiteX9" fmla="*/ 60135 w 68992"/>
                        <a:gd name="connsiteY9" fmla="*/ 45921 h 101569"/>
                        <a:gd name="connsiteX10" fmla="*/ 67194 w 68992"/>
                        <a:gd name="connsiteY10" fmla="*/ 26891 h 101569"/>
                        <a:gd name="connsiteX11" fmla="*/ 57635 w 68992"/>
                        <a:gd name="connsiteY11" fmla="*/ 5302 h 101569"/>
                        <a:gd name="connsiteX12" fmla="*/ 29652 w 68992"/>
                        <a:gd name="connsiteY12" fmla="*/ -2041 h 101569"/>
                        <a:gd name="connsiteX13" fmla="*/ 14841 w 68992"/>
                        <a:gd name="connsiteY13" fmla="*/ -468 h 101569"/>
                        <a:gd name="connsiteX14" fmla="*/ -1399 w 68992"/>
                        <a:gd name="connsiteY14" fmla="*/ 4190 h 101569"/>
                        <a:gd name="connsiteX15" fmla="*/ -1399 w 68992"/>
                        <a:gd name="connsiteY15" fmla="*/ 17828 h 101569"/>
                        <a:gd name="connsiteX16" fmla="*/ 14421 w 68992"/>
                        <a:gd name="connsiteY16" fmla="*/ 11009 h 101569"/>
                        <a:gd name="connsiteX17" fmla="*/ 29652 w 68992"/>
                        <a:gd name="connsiteY17" fmla="*/ 8722 h 101569"/>
                        <a:gd name="connsiteX18" fmla="*/ 47173 w 68992"/>
                        <a:gd name="connsiteY18" fmla="*/ 13170 h 101569"/>
                        <a:gd name="connsiteX19" fmla="*/ 53350 w 68992"/>
                        <a:gd name="connsiteY19" fmla="*/ 25905 h 101569"/>
                        <a:gd name="connsiteX20" fmla="*/ 48917 w 68992"/>
                        <a:gd name="connsiteY20" fmla="*/ 37172 h 101569"/>
                        <a:gd name="connsiteX21" fmla="*/ 34379 w 68992"/>
                        <a:gd name="connsiteY21" fmla="*/ 43278 h 101569"/>
                        <a:gd name="connsiteX22" fmla="*/ 26290 w 68992"/>
                        <a:gd name="connsiteY22" fmla="*/ 44851 h 101569"/>
                        <a:gd name="connsiteX23" fmla="*/ 4820 w 68992"/>
                        <a:gd name="connsiteY23" fmla="*/ 54083 h 101569"/>
                        <a:gd name="connsiteX24" fmla="*/ -1798 w 68992"/>
                        <a:gd name="connsiteY24" fmla="*/ 71602 h 101569"/>
                        <a:gd name="connsiteX25" fmla="*/ 7362 w 68992"/>
                        <a:gd name="connsiteY25" fmla="*/ 92059 h 101569"/>
                        <a:gd name="connsiteX26" fmla="*/ 32593 w 68992"/>
                        <a:gd name="connsiteY26" fmla="*/ 99528 h 101569"/>
                        <a:gd name="connsiteX27" fmla="*/ 46648 w 68992"/>
                        <a:gd name="connsiteY27" fmla="*/ 98269 h 101569"/>
                        <a:gd name="connsiteX28" fmla="*/ 61291 w 68992"/>
                        <a:gd name="connsiteY28" fmla="*/ 94555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68992" h="101569">
                          <a:moveTo>
                            <a:pt x="61291" y="94555"/>
                          </a:moveTo>
                          <a:lnTo>
                            <a:pt x="61291" y="81631"/>
                          </a:lnTo>
                          <a:cubicBezTo>
                            <a:pt x="56263" y="84037"/>
                            <a:pt x="51515" y="85827"/>
                            <a:pt x="47047" y="87002"/>
                          </a:cubicBezTo>
                          <a:cubicBezTo>
                            <a:pt x="42579" y="88191"/>
                            <a:pt x="38265" y="88786"/>
                            <a:pt x="34106" y="88786"/>
                          </a:cubicBezTo>
                          <a:cubicBezTo>
                            <a:pt x="26893" y="88786"/>
                            <a:pt x="21325" y="87387"/>
                            <a:pt x="17404" y="84589"/>
                          </a:cubicBezTo>
                          <a:cubicBezTo>
                            <a:pt x="13482" y="81792"/>
                            <a:pt x="11521" y="77813"/>
                            <a:pt x="11521" y="72651"/>
                          </a:cubicBezTo>
                          <a:cubicBezTo>
                            <a:pt x="11521" y="68315"/>
                            <a:pt x="12824" y="65042"/>
                            <a:pt x="15429" y="62832"/>
                          </a:cubicBezTo>
                          <a:cubicBezTo>
                            <a:pt x="18034" y="60636"/>
                            <a:pt x="22971" y="58860"/>
                            <a:pt x="30240" y="57503"/>
                          </a:cubicBezTo>
                          <a:lnTo>
                            <a:pt x="38244" y="55866"/>
                          </a:lnTo>
                          <a:cubicBezTo>
                            <a:pt x="48132" y="53978"/>
                            <a:pt x="55429" y="50663"/>
                            <a:pt x="60135" y="45921"/>
                          </a:cubicBezTo>
                          <a:cubicBezTo>
                            <a:pt x="64841" y="41180"/>
                            <a:pt x="67194" y="34836"/>
                            <a:pt x="67194" y="26891"/>
                          </a:cubicBezTo>
                          <a:cubicBezTo>
                            <a:pt x="67194" y="17394"/>
                            <a:pt x="64008" y="10198"/>
                            <a:pt x="57635" y="5302"/>
                          </a:cubicBezTo>
                          <a:cubicBezTo>
                            <a:pt x="51277" y="406"/>
                            <a:pt x="41949" y="-2041"/>
                            <a:pt x="29652" y="-2041"/>
                          </a:cubicBezTo>
                          <a:cubicBezTo>
                            <a:pt x="25016" y="-2041"/>
                            <a:pt x="20079" y="-1517"/>
                            <a:pt x="14841" y="-468"/>
                          </a:cubicBezTo>
                          <a:cubicBezTo>
                            <a:pt x="9617" y="581"/>
                            <a:pt x="4203" y="2134"/>
                            <a:pt x="-1399" y="4190"/>
                          </a:cubicBezTo>
                          <a:lnTo>
                            <a:pt x="-1399" y="17828"/>
                          </a:lnTo>
                          <a:cubicBezTo>
                            <a:pt x="3979" y="14820"/>
                            <a:pt x="9252" y="12547"/>
                            <a:pt x="14421" y="11009"/>
                          </a:cubicBezTo>
                          <a:cubicBezTo>
                            <a:pt x="19589" y="9484"/>
                            <a:pt x="24666" y="8722"/>
                            <a:pt x="29652" y="8722"/>
                          </a:cubicBezTo>
                          <a:cubicBezTo>
                            <a:pt x="37215" y="8722"/>
                            <a:pt x="43055" y="10205"/>
                            <a:pt x="47173" y="13170"/>
                          </a:cubicBezTo>
                          <a:cubicBezTo>
                            <a:pt x="51291" y="16149"/>
                            <a:pt x="53350" y="20394"/>
                            <a:pt x="53350" y="25905"/>
                          </a:cubicBezTo>
                          <a:cubicBezTo>
                            <a:pt x="53350" y="30703"/>
                            <a:pt x="51872" y="34459"/>
                            <a:pt x="48917" y="37172"/>
                          </a:cubicBezTo>
                          <a:cubicBezTo>
                            <a:pt x="45961" y="39886"/>
                            <a:pt x="41116" y="41921"/>
                            <a:pt x="34379" y="43278"/>
                          </a:cubicBezTo>
                          <a:lnTo>
                            <a:pt x="26290" y="44851"/>
                          </a:lnTo>
                          <a:cubicBezTo>
                            <a:pt x="16402" y="46809"/>
                            <a:pt x="9245" y="49887"/>
                            <a:pt x="4820" y="54083"/>
                          </a:cubicBezTo>
                          <a:cubicBezTo>
                            <a:pt x="408" y="58279"/>
                            <a:pt x="-1798" y="64119"/>
                            <a:pt x="-1798" y="71602"/>
                          </a:cubicBezTo>
                          <a:cubicBezTo>
                            <a:pt x="-1798" y="80260"/>
                            <a:pt x="1255" y="87079"/>
                            <a:pt x="7362" y="92059"/>
                          </a:cubicBezTo>
                          <a:cubicBezTo>
                            <a:pt x="13468" y="97038"/>
                            <a:pt x="21879" y="99528"/>
                            <a:pt x="32593" y="99528"/>
                          </a:cubicBezTo>
                          <a:cubicBezTo>
                            <a:pt x="37201" y="99528"/>
                            <a:pt x="41886" y="99108"/>
                            <a:pt x="46648" y="98269"/>
                          </a:cubicBezTo>
                          <a:cubicBezTo>
                            <a:pt x="51424" y="97444"/>
                            <a:pt x="56305" y="96206"/>
                            <a:pt x="61291" y="94555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9" name="Freeform: Shape 408">
                      <a:extLst>
                        <a:ext uri="{FF2B5EF4-FFF2-40B4-BE49-F238E27FC236}">
                          <a16:creationId xmlns:a16="http://schemas.microsoft.com/office/drawing/2014/main" id="{039E8F68-93DC-FC99-F5CD-5C06F1824C4E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8621478" y="5629472"/>
                      <a:ext cx="61576" cy="77105"/>
                    </a:xfrm>
                    <a:custGeom>
                      <a:avLst/>
                      <a:gdLst>
                        <a:gd name="connsiteX0" fmla="*/ -1737 w 61576"/>
                        <a:gd name="connsiteY0" fmla="*/ 29427 h 77105"/>
                        <a:gd name="connsiteX1" fmla="*/ -1737 w 61576"/>
                        <a:gd name="connsiteY1" fmla="*/ 73886 h 77105"/>
                        <a:gd name="connsiteX2" fmla="*/ 10343 w 61576"/>
                        <a:gd name="connsiteY2" fmla="*/ 73886 h 77105"/>
                        <a:gd name="connsiteX3" fmla="*/ 10343 w 61576"/>
                        <a:gd name="connsiteY3" fmla="*/ 29888 h 77105"/>
                        <a:gd name="connsiteX4" fmla="*/ 14397 w 61576"/>
                        <a:gd name="connsiteY4" fmla="*/ 14236 h 77105"/>
                        <a:gd name="connsiteX5" fmla="*/ 26624 w 61576"/>
                        <a:gd name="connsiteY5" fmla="*/ 9033 h 77105"/>
                        <a:gd name="connsiteX6" fmla="*/ 42066 w 61576"/>
                        <a:gd name="connsiteY6" fmla="*/ 15264 h 77105"/>
                        <a:gd name="connsiteX7" fmla="*/ 47759 w 61576"/>
                        <a:gd name="connsiteY7" fmla="*/ 32259 h 77105"/>
                        <a:gd name="connsiteX8" fmla="*/ 47759 w 61576"/>
                        <a:gd name="connsiteY8" fmla="*/ 73886 h 77105"/>
                        <a:gd name="connsiteX9" fmla="*/ 59839 w 61576"/>
                        <a:gd name="connsiteY9" fmla="*/ 73886 h 77105"/>
                        <a:gd name="connsiteX10" fmla="*/ 59839 w 61576"/>
                        <a:gd name="connsiteY10" fmla="*/ 452 h 77105"/>
                        <a:gd name="connsiteX11" fmla="*/ 47759 w 61576"/>
                        <a:gd name="connsiteY11" fmla="*/ 452 h 77105"/>
                        <a:gd name="connsiteX12" fmla="*/ 47759 w 61576"/>
                        <a:gd name="connsiteY12" fmla="*/ 11740 h 77105"/>
                        <a:gd name="connsiteX13" fmla="*/ 37549 w 61576"/>
                        <a:gd name="connsiteY13" fmla="*/ 1795 h 77105"/>
                        <a:gd name="connsiteX14" fmla="*/ 24061 w 61576"/>
                        <a:gd name="connsiteY14" fmla="*/ -1458 h 77105"/>
                        <a:gd name="connsiteX15" fmla="*/ 4817 w 61576"/>
                        <a:gd name="connsiteY15" fmla="*/ 6410 h 77105"/>
                        <a:gd name="connsiteX16" fmla="*/ -1737 w 61576"/>
                        <a:gd name="connsiteY16" fmla="*/ 29427 h 77105"/>
                        <a:gd name="connsiteX17" fmla="*/ 28662 w 61576"/>
                        <a:gd name="connsiteY17" fmla="*/ 75648 h 77105"/>
                        <a:gd name="connsiteX18" fmla="*/ 28662 w 61576"/>
                        <a:gd name="connsiteY18" fmla="*/ 75648 h 77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61576" h="77105">
                          <a:moveTo>
                            <a:pt x="-1737" y="29427"/>
                          </a:moveTo>
                          <a:lnTo>
                            <a:pt x="-1737" y="73886"/>
                          </a:lnTo>
                          <a:lnTo>
                            <a:pt x="10343" y="73886"/>
                          </a:lnTo>
                          <a:lnTo>
                            <a:pt x="10343" y="29888"/>
                          </a:lnTo>
                          <a:cubicBezTo>
                            <a:pt x="10343" y="22937"/>
                            <a:pt x="11694" y="17719"/>
                            <a:pt x="14397" y="14236"/>
                          </a:cubicBezTo>
                          <a:cubicBezTo>
                            <a:pt x="17114" y="10767"/>
                            <a:pt x="21190" y="9033"/>
                            <a:pt x="26624" y="9033"/>
                          </a:cubicBezTo>
                          <a:cubicBezTo>
                            <a:pt x="33137" y="9033"/>
                            <a:pt x="38284" y="11110"/>
                            <a:pt x="42066" y="15264"/>
                          </a:cubicBezTo>
                          <a:cubicBezTo>
                            <a:pt x="45861" y="19419"/>
                            <a:pt x="47759" y="25084"/>
                            <a:pt x="47759" y="32259"/>
                          </a:cubicBezTo>
                          <a:lnTo>
                            <a:pt x="47759" y="73886"/>
                          </a:lnTo>
                          <a:lnTo>
                            <a:pt x="59839" y="73886"/>
                          </a:lnTo>
                          <a:lnTo>
                            <a:pt x="59839" y="452"/>
                          </a:lnTo>
                          <a:lnTo>
                            <a:pt x="47759" y="452"/>
                          </a:lnTo>
                          <a:lnTo>
                            <a:pt x="47759" y="11740"/>
                          </a:lnTo>
                          <a:cubicBezTo>
                            <a:pt x="44832" y="7278"/>
                            <a:pt x="41428" y="3963"/>
                            <a:pt x="37549" y="1795"/>
                          </a:cubicBezTo>
                          <a:cubicBezTo>
                            <a:pt x="33683" y="-373"/>
                            <a:pt x="29187" y="-1458"/>
                            <a:pt x="24061" y="-1458"/>
                          </a:cubicBezTo>
                          <a:cubicBezTo>
                            <a:pt x="15616" y="-1458"/>
                            <a:pt x="9201" y="1165"/>
                            <a:pt x="4817" y="6410"/>
                          </a:cubicBezTo>
                          <a:cubicBezTo>
                            <a:pt x="447" y="11656"/>
                            <a:pt x="-1737" y="19328"/>
                            <a:pt x="-1737" y="29427"/>
                          </a:cubicBezTo>
                          <a:close/>
                          <a:moveTo>
                            <a:pt x="28662" y="75648"/>
                          </a:moveTo>
                          <a:lnTo>
                            <a:pt x="28662" y="7564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0" name="Freeform: Shape 409">
                      <a:extLst>
                        <a:ext uri="{FF2B5EF4-FFF2-40B4-BE49-F238E27FC236}">
                          <a16:creationId xmlns:a16="http://schemas.microsoft.com/office/drawing/2014/main" id="{518B1642-5560-B067-56A4-175B3F8CCD05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8707471" y="5629472"/>
                      <a:ext cx="61597" cy="75196"/>
                    </a:xfrm>
                    <a:custGeom>
                      <a:avLst/>
                      <a:gdLst>
                        <a:gd name="connsiteX0" fmla="*/ 59829 w 61597"/>
                        <a:gd name="connsiteY0" fmla="*/ 42830 h 75196"/>
                        <a:gd name="connsiteX1" fmla="*/ 59829 w 61597"/>
                        <a:gd name="connsiteY1" fmla="*/ -1503 h 75196"/>
                        <a:gd name="connsiteX2" fmla="*/ 47749 w 61597"/>
                        <a:gd name="connsiteY2" fmla="*/ -1503 h 75196"/>
                        <a:gd name="connsiteX3" fmla="*/ 47749 w 61597"/>
                        <a:gd name="connsiteY3" fmla="*/ 42431 h 75196"/>
                        <a:gd name="connsiteX4" fmla="*/ 43673 w 61597"/>
                        <a:gd name="connsiteY4" fmla="*/ 58020 h 75196"/>
                        <a:gd name="connsiteX5" fmla="*/ 31467 w 61597"/>
                        <a:gd name="connsiteY5" fmla="*/ 63203 h 75196"/>
                        <a:gd name="connsiteX6" fmla="*/ 16026 w 61597"/>
                        <a:gd name="connsiteY6" fmla="*/ 56971 h 75196"/>
                        <a:gd name="connsiteX7" fmla="*/ 10374 w 61597"/>
                        <a:gd name="connsiteY7" fmla="*/ 39997 h 75196"/>
                        <a:gd name="connsiteX8" fmla="*/ 10374 w 61597"/>
                        <a:gd name="connsiteY8" fmla="*/ -1503 h 75196"/>
                        <a:gd name="connsiteX9" fmla="*/ -1769 w 61597"/>
                        <a:gd name="connsiteY9" fmla="*/ -1503 h 75196"/>
                        <a:gd name="connsiteX10" fmla="*/ -1769 w 61597"/>
                        <a:gd name="connsiteY10" fmla="*/ 71931 h 75196"/>
                        <a:gd name="connsiteX11" fmla="*/ 10374 w 61597"/>
                        <a:gd name="connsiteY11" fmla="*/ 71931 h 75196"/>
                        <a:gd name="connsiteX12" fmla="*/ 10374 w 61597"/>
                        <a:gd name="connsiteY12" fmla="*/ 60517 h 75196"/>
                        <a:gd name="connsiteX13" fmla="*/ 20585 w 61597"/>
                        <a:gd name="connsiteY13" fmla="*/ 70420 h 75196"/>
                        <a:gd name="connsiteX14" fmla="*/ 34156 w 61597"/>
                        <a:gd name="connsiteY14" fmla="*/ 73693 h 75196"/>
                        <a:gd name="connsiteX15" fmla="*/ 53316 w 61597"/>
                        <a:gd name="connsiteY15" fmla="*/ 65867 h 75196"/>
                        <a:gd name="connsiteX16" fmla="*/ 59829 w 61597"/>
                        <a:gd name="connsiteY16" fmla="*/ 42830 h 751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61597" h="75196">
                          <a:moveTo>
                            <a:pt x="59829" y="42830"/>
                          </a:moveTo>
                          <a:lnTo>
                            <a:pt x="59829" y="-1503"/>
                          </a:lnTo>
                          <a:lnTo>
                            <a:pt x="47749" y="-1503"/>
                          </a:lnTo>
                          <a:lnTo>
                            <a:pt x="47749" y="42431"/>
                          </a:lnTo>
                          <a:cubicBezTo>
                            <a:pt x="47749" y="49383"/>
                            <a:pt x="46390" y="54579"/>
                            <a:pt x="43673" y="58020"/>
                          </a:cubicBezTo>
                          <a:cubicBezTo>
                            <a:pt x="40956" y="61475"/>
                            <a:pt x="36887" y="63203"/>
                            <a:pt x="31467" y="63203"/>
                          </a:cubicBezTo>
                          <a:cubicBezTo>
                            <a:pt x="24940" y="63203"/>
                            <a:pt x="19793" y="61125"/>
                            <a:pt x="16026" y="56971"/>
                          </a:cubicBezTo>
                          <a:cubicBezTo>
                            <a:pt x="12258" y="52831"/>
                            <a:pt x="10374" y="47173"/>
                            <a:pt x="10374" y="39997"/>
                          </a:cubicBezTo>
                          <a:lnTo>
                            <a:pt x="10374" y="-1503"/>
                          </a:lnTo>
                          <a:lnTo>
                            <a:pt x="-1769" y="-1503"/>
                          </a:lnTo>
                          <a:lnTo>
                            <a:pt x="-1769" y="71931"/>
                          </a:lnTo>
                          <a:lnTo>
                            <a:pt x="10374" y="71931"/>
                          </a:lnTo>
                          <a:lnTo>
                            <a:pt x="10374" y="60517"/>
                          </a:lnTo>
                          <a:cubicBezTo>
                            <a:pt x="13274" y="64937"/>
                            <a:pt x="16677" y="68238"/>
                            <a:pt x="20585" y="70420"/>
                          </a:cubicBezTo>
                          <a:cubicBezTo>
                            <a:pt x="24506" y="72602"/>
                            <a:pt x="29030" y="73693"/>
                            <a:pt x="34156" y="73693"/>
                          </a:cubicBezTo>
                          <a:cubicBezTo>
                            <a:pt x="42602" y="73693"/>
                            <a:pt x="48988" y="71085"/>
                            <a:pt x="53316" y="65867"/>
                          </a:cubicBezTo>
                          <a:cubicBezTo>
                            <a:pt x="57658" y="60650"/>
                            <a:pt x="59829" y="52971"/>
                            <a:pt x="59829" y="42830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11" name="Graphic 10">
                  <a:extLst>
                    <a:ext uri="{FF2B5EF4-FFF2-40B4-BE49-F238E27FC236}">
                      <a16:creationId xmlns:a16="http://schemas.microsoft.com/office/drawing/2014/main" id="{7B961E9B-B5A3-31C7-3D03-D624A0DD7E9C}"/>
                    </a:ext>
                  </a:extLst>
                </p:cNvPr>
                <p:cNvGrpSpPr/>
                <p:nvPr/>
              </p:nvGrpSpPr>
              <p:grpSpPr>
                <a:xfrm>
                  <a:off x="8943762" y="5508635"/>
                  <a:ext cx="258879" cy="197943"/>
                  <a:chOff x="8943762" y="5508635"/>
                  <a:chExt cx="258879" cy="197943"/>
                </a:xfrm>
                <a:solidFill>
                  <a:srgbClr val="000000"/>
                </a:solidFill>
              </p:grpSpPr>
              <p:sp>
                <p:nvSpPr>
                  <p:cNvPr id="412" name="Freeform: Shape 411">
                    <a:extLst>
                      <a:ext uri="{FF2B5EF4-FFF2-40B4-BE49-F238E27FC236}">
                        <a16:creationId xmlns:a16="http://schemas.microsoft.com/office/drawing/2014/main" id="{86FA0DC3-FBED-5ADF-CF6A-0644956CC1DA}"/>
                      </a:ext>
                    </a:extLst>
                  </p:cNvPr>
                  <p:cNvSpPr/>
                  <p:nvPr/>
                </p:nvSpPr>
                <p:spPr>
                  <a:xfrm>
                    <a:off x="9072311" y="5508635"/>
                    <a:ext cx="13445" cy="46997"/>
                  </a:xfrm>
                  <a:custGeom>
                    <a:avLst/>
                    <a:gdLst>
                      <a:gd name="connsiteX0" fmla="*/ 303 w 13445"/>
                      <a:gd name="connsiteY0" fmla="*/ 277 h 46997"/>
                      <a:gd name="connsiteX1" fmla="*/ 303 w 13445"/>
                      <a:gd name="connsiteY1" fmla="*/ 47275 h 46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445" h="46997">
                        <a:moveTo>
                          <a:pt x="303" y="277"/>
                        </a:moveTo>
                        <a:lnTo>
                          <a:pt x="303" y="47275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13" name="Graphic 10">
                    <a:extLst>
                      <a:ext uri="{FF2B5EF4-FFF2-40B4-BE49-F238E27FC236}">
                        <a16:creationId xmlns:a16="http://schemas.microsoft.com/office/drawing/2014/main" id="{D1038D98-9B4A-5BCF-C591-A5BD2FE3650D}"/>
                      </a:ext>
                    </a:extLst>
                  </p:cNvPr>
                  <p:cNvGrpSpPr/>
                  <p:nvPr/>
                </p:nvGrpSpPr>
                <p:grpSpPr>
                  <a:xfrm>
                    <a:off x="8943762" y="5606771"/>
                    <a:ext cx="258879" cy="99806"/>
                    <a:chOff x="8943762" y="5606771"/>
                    <a:chExt cx="258879" cy="99806"/>
                  </a:xfrm>
                  <a:solidFill>
                    <a:srgbClr val="000000"/>
                  </a:solidFill>
                </p:grpSpPr>
                <p:sp>
                  <p:nvSpPr>
                    <p:cNvPr id="414" name="Freeform: Shape 413">
                      <a:extLst>
                        <a:ext uri="{FF2B5EF4-FFF2-40B4-BE49-F238E27FC236}">
                          <a16:creationId xmlns:a16="http://schemas.microsoft.com/office/drawing/2014/main" id="{C9D07E55-32CE-7EF6-E77E-3CBEFA6C5FAC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8943762" y="5606771"/>
                      <a:ext cx="89685" cy="97897"/>
                    </a:xfrm>
                    <a:custGeom>
                      <a:avLst/>
                      <a:gdLst>
                        <a:gd name="connsiteX0" fmla="*/ -2465 w 89685"/>
                        <a:gd name="connsiteY0" fmla="*/ 95853 h 97897"/>
                        <a:gd name="connsiteX1" fmla="*/ 17304 w 89685"/>
                        <a:gd name="connsiteY1" fmla="*/ 95853 h 97897"/>
                        <a:gd name="connsiteX2" fmla="*/ 42304 w 89685"/>
                        <a:gd name="connsiteY2" fmla="*/ 29238 h 97897"/>
                        <a:gd name="connsiteX3" fmla="*/ 67451 w 89685"/>
                        <a:gd name="connsiteY3" fmla="*/ 95853 h 97897"/>
                        <a:gd name="connsiteX4" fmla="*/ 87221 w 89685"/>
                        <a:gd name="connsiteY4" fmla="*/ 95853 h 97897"/>
                        <a:gd name="connsiteX5" fmla="*/ 87221 w 89685"/>
                        <a:gd name="connsiteY5" fmla="*/ -2045 h 97897"/>
                        <a:gd name="connsiteX6" fmla="*/ 74279 w 89685"/>
                        <a:gd name="connsiteY6" fmla="*/ -2045 h 97897"/>
                        <a:gd name="connsiteX7" fmla="*/ 74279 w 89685"/>
                        <a:gd name="connsiteY7" fmla="*/ 83915 h 97897"/>
                        <a:gd name="connsiteX8" fmla="*/ 49006 w 89685"/>
                        <a:gd name="connsiteY8" fmla="*/ 16775 h 97897"/>
                        <a:gd name="connsiteX9" fmla="*/ 35686 w 89685"/>
                        <a:gd name="connsiteY9" fmla="*/ 16775 h 97897"/>
                        <a:gd name="connsiteX10" fmla="*/ 10413 w 89685"/>
                        <a:gd name="connsiteY10" fmla="*/ 83915 h 97897"/>
                        <a:gd name="connsiteX11" fmla="*/ 10413 w 89685"/>
                        <a:gd name="connsiteY11" fmla="*/ -2045 h 97897"/>
                        <a:gd name="connsiteX12" fmla="*/ -2465 w 89685"/>
                        <a:gd name="connsiteY12" fmla="*/ -2045 h 97897"/>
                        <a:gd name="connsiteX13" fmla="*/ -2465 w 89685"/>
                        <a:gd name="connsiteY13" fmla="*/ 95853 h 978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89685" h="97897">
                          <a:moveTo>
                            <a:pt x="-2465" y="95853"/>
                          </a:moveTo>
                          <a:lnTo>
                            <a:pt x="17304" y="95853"/>
                          </a:lnTo>
                          <a:lnTo>
                            <a:pt x="42304" y="29238"/>
                          </a:lnTo>
                          <a:lnTo>
                            <a:pt x="67451" y="95853"/>
                          </a:lnTo>
                          <a:lnTo>
                            <a:pt x="87221" y="95853"/>
                          </a:lnTo>
                          <a:lnTo>
                            <a:pt x="87221" y="-2045"/>
                          </a:lnTo>
                          <a:lnTo>
                            <a:pt x="74279" y="-2045"/>
                          </a:lnTo>
                          <a:lnTo>
                            <a:pt x="74279" y="83915"/>
                          </a:lnTo>
                          <a:lnTo>
                            <a:pt x="49006" y="16775"/>
                          </a:lnTo>
                          <a:lnTo>
                            <a:pt x="35686" y="16775"/>
                          </a:lnTo>
                          <a:lnTo>
                            <a:pt x="10413" y="83915"/>
                          </a:lnTo>
                          <a:lnTo>
                            <a:pt x="10413" y="-2045"/>
                          </a:lnTo>
                          <a:lnTo>
                            <a:pt x="-2465" y="-2045"/>
                          </a:lnTo>
                          <a:lnTo>
                            <a:pt x="-2465" y="9585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5" name="Freeform: Shape 414">
                      <a:extLst>
                        <a:ext uri="{FF2B5EF4-FFF2-40B4-BE49-F238E27FC236}">
                          <a16:creationId xmlns:a16="http://schemas.microsoft.com/office/drawing/2014/main" id="{130548A4-201B-A71D-FA54-17A39A48E325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053991" y="5629472"/>
                      <a:ext cx="67500" cy="77105"/>
                    </a:xfrm>
                    <a:custGeom>
                      <a:avLst/>
                      <a:gdLst>
                        <a:gd name="connsiteX0" fmla="*/ 32085 w 67500"/>
                        <a:gd name="connsiteY0" fmla="*/ 65430 h 77105"/>
                        <a:gd name="connsiteX1" fmla="*/ 16728 w 67500"/>
                        <a:gd name="connsiteY1" fmla="*/ 57856 h 77105"/>
                        <a:gd name="connsiteX2" fmla="*/ 11076 w 67500"/>
                        <a:gd name="connsiteY2" fmla="*/ 37106 h 77105"/>
                        <a:gd name="connsiteX3" fmla="*/ 16686 w 67500"/>
                        <a:gd name="connsiteY3" fmla="*/ 16355 h 77105"/>
                        <a:gd name="connsiteX4" fmla="*/ 32085 w 67500"/>
                        <a:gd name="connsiteY4" fmla="*/ 8781 h 77105"/>
                        <a:gd name="connsiteX5" fmla="*/ 47379 w 67500"/>
                        <a:gd name="connsiteY5" fmla="*/ 16376 h 77105"/>
                        <a:gd name="connsiteX6" fmla="*/ 53030 w 67500"/>
                        <a:gd name="connsiteY6" fmla="*/ 37106 h 77105"/>
                        <a:gd name="connsiteX7" fmla="*/ 47379 w 67500"/>
                        <a:gd name="connsiteY7" fmla="*/ 57793 h 77105"/>
                        <a:gd name="connsiteX8" fmla="*/ 32085 w 67500"/>
                        <a:gd name="connsiteY8" fmla="*/ 65430 h 77105"/>
                        <a:gd name="connsiteX9" fmla="*/ 32085 w 67500"/>
                        <a:gd name="connsiteY9" fmla="*/ 75648 h 77105"/>
                        <a:gd name="connsiteX10" fmla="*/ 56833 w 67500"/>
                        <a:gd name="connsiteY10" fmla="*/ 65409 h 77105"/>
                        <a:gd name="connsiteX11" fmla="*/ 65846 w 67500"/>
                        <a:gd name="connsiteY11" fmla="*/ 37106 h 77105"/>
                        <a:gd name="connsiteX12" fmla="*/ 56833 w 67500"/>
                        <a:gd name="connsiteY12" fmla="*/ 8802 h 77105"/>
                        <a:gd name="connsiteX13" fmla="*/ 32085 w 67500"/>
                        <a:gd name="connsiteY13" fmla="*/ -1458 h 77105"/>
                        <a:gd name="connsiteX14" fmla="*/ 7295 w 67500"/>
                        <a:gd name="connsiteY14" fmla="*/ 8802 h 77105"/>
                        <a:gd name="connsiteX15" fmla="*/ -1655 w 67500"/>
                        <a:gd name="connsiteY15" fmla="*/ 37106 h 77105"/>
                        <a:gd name="connsiteX16" fmla="*/ 7295 w 67500"/>
                        <a:gd name="connsiteY16" fmla="*/ 65409 h 77105"/>
                        <a:gd name="connsiteX17" fmla="*/ 32085 w 67500"/>
                        <a:gd name="connsiteY17" fmla="*/ 75648 h 77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500" h="77105">
                          <a:moveTo>
                            <a:pt x="32085" y="65430"/>
                          </a:moveTo>
                          <a:cubicBezTo>
                            <a:pt x="25614" y="65430"/>
                            <a:pt x="20495" y="62905"/>
                            <a:pt x="16728" y="57856"/>
                          </a:cubicBezTo>
                          <a:cubicBezTo>
                            <a:pt x="12960" y="52806"/>
                            <a:pt x="11076" y="45890"/>
                            <a:pt x="11076" y="37106"/>
                          </a:cubicBezTo>
                          <a:cubicBezTo>
                            <a:pt x="11076" y="28322"/>
                            <a:pt x="12946" y="21405"/>
                            <a:pt x="16686" y="16355"/>
                          </a:cubicBezTo>
                          <a:cubicBezTo>
                            <a:pt x="20439" y="11306"/>
                            <a:pt x="25572" y="8781"/>
                            <a:pt x="32085" y="8781"/>
                          </a:cubicBezTo>
                          <a:cubicBezTo>
                            <a:pt x="38528" y="8781"/>
                            <a:pt x="43626" y="11313"/>
                            <a:pt x="47379" y="16376"/>
                          </a:cubicBezTo>
                          <a:cubicBezTo>
                            <a:pt x="51147" y="21454"/>
                            <a:pt x="53030" y="28364"/>
                            <a:pt x="53030" y="37106"/>
                          </a:cubicBezTo>
                          <a:cubicBezTo>
                            <a:pt x="53030" y="45806"/>
                            <a:pt x="51147" y="52702"/>
                            <a:pt x="47379" y="57793"/>
                          </a:cubicBezTo>
                          <a:cubicBezTo>
                            <a:pt x="43626" y="62885"/>
                            <a:pt x="38528" y="65430"/>
                            <a:pt x="32085" y="65430"/>
                          </a:cubicBezTo>
                          <a:close/>
                          <a:moveTo>
                            <a:pt x="32085" y="75648"/>
                          </a:moveTo>
                          <a:cubicBezTo>
                            <a:pt x="42589" y="75648"/>
                            <a:pt x="50839" y="72235"/>
                            <a:pt x="56833" y="65409"/>
                          </a:cubicBezTo>
                          <a:cubicBezTo>
                            <a:pt x="62842" y="58597"/>
                            <a:pt x="65846" y="49163"/>
                            <a:pt x="65846" y="37106"/>
                          </a:cubicBezTo>
                          <a:cubicBezTo>
                            <a:pt x="65846" y="25090"/>
                            <a:pt x="62842" y="15656"/>
                            <a:pt x="56833" y="8802"/>
                          </a:cubicBezTo>
                          <a:cubicBezTo>
                            <a:pt x="50839" y="1962"/>
                            <a:pt x="42589" y="-1458"/>
                            <a:pt x="32085" y="-1458"/>
                          </a:cubicBezTo>
                          <a:cubicBezTo>
                            <a:pt x="21539" y="-1458"/>
                            <a:pt x="13275" y="1962"/>
                            <a:pt x="7295" y="8802"/>
                          </a:cubicBezTo>
                          <a:cubicBezTo>
                            <a:pt x="1328" y="15656"/>
                            <a:pt x="-1655" y="25090"/>
                            <a:pt x="-1655" y="37106"/>
                          </a:cubicBezTo>
                          <a:cubicBezTo>
                            <a:pt x="-1655" y="49163"/>
                            <a:pt x="1328" y="58597"/>
                            <a:pt x="7295" y="65409"/>
                          </a:cubicBezTo>
                          <a:cubicBezTo>
                            <a:pt x="13275" y="72235"/>
                            <a:pt x="21539" y="75648"/>
                            <a:pt x="32085" y="75648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6" name="Freeform: Shape 415">
                      <a:extLst>
                        <a:ext uri="{FF2B5EF4-FFF2-40B4-BE49-F238E27FC236}">
                          <a16:creationId xmlns:a16="http://schemas.microsoft.com/office/drawing/2014/main" id="{C8F256E2-0288-34BD-04F9-70174D808DB1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1044" y="5629472"/>
                      <a:ext cx="61597" cy="75196"/>
                    </a:xfrm>
                    <a:custGeom>
                      <a:avLst/>
                      <a:gdLst>
                        <a:gd name="connsiteX0" fmla="*/ 59861 w 61597"/>
                        <a:gd name="connsiteY0" fmla="*/ 42830 h 75196"/>
                        <a:gd name="connsiteX1" fmla="*/ 59861 w 61597"/>
                        <a:gd name="connsiteY1" fmla="*/ -1503 h 75196"/>
                        <a:gd name="connsiteX2" fmla="*/ 47781 w 61597"/>
                        <a:gd name="connsiteY2" fmla="*/ -1503 h 75196"/>
                        <a:gd name="connsiteX3" fmla="*/ 47781 w 61597"/>
                        <a:gd name="connsiteY3" fmla="*/ 42431 h 75196"/>
                        <a:gd name="connsiteX4" fmla="*/ 43705 w 61597"/>
                        <a:gd name="connsiteY4" fmla="*/ 58020 h 75196"/>
                        <a:gd name="connsiteX5" fmla="*/ 31499 w 61597"/>
                        <a:gd name="connsiteY5" fmla="*/ 63203 h 75196"/>
                        <a:gd name="connsiteX6" fmla="*/ 16058 w 61597"/>
                        <a:gd name="connsiteY6" fmla="*/ 56971 h 75196"/>
                        <a:gd name="connsiteX7" fmla="*/ 10407 w 61597"/>
                        <a:gd name="connsiteY7" fmla="*/ 39997 h 75196"/>
                        <a:gd name="connsiteX8" fmla="*/ 10407 w 61597"/>
                        <a:gd name="connsiteY8" fmla="*/ -1503 h 75196"/>
                        <a:gd name="connsiteX9" fmla="*/ -1736 w 61597"/>
                        <a:gd name="connsiteY9" fmla="*/ -1503 h 75196"/>
                        <a:gd name="connsiteX10" fmla="*/ -1736 w 61597"/>
                        <a:gd name="connsiteY10" fmla="*/ 71931 h 75196"/>
                        <a:gd name="connsiteX11" fmla="*/ 10407 w 61597"/>
                        <a:gd name="connsiteY11" fmla="*/ 71931 h 75196"/>
                        <a:gd name="connsiteX12" fmla="*/ 10407 w 61597"/>
                        <a:gd name="connsiteY12" fmla="*/ 60517 h 75196"/>
                        <a:gd name="connsiteX13" fmla="*/ 20617 w 61597"/>
                        <a:gd name="connsiteY13" fmla="*/ 70420 h 75196"/>
                        <a:gd name="connsiteX14" fmla="*/ 34189 w 61597"/>
                        <a:gd name="connsiteY14" fmla="*/ 73693 h 75196"/>
                        <a:gd name="connsiteX15" fmla="*/ 53348 w 61597"/>
                        <a:gd name="connsiteY15" fmla="*/ 65867 h 75196"/>
                        <a:gd name="connsiteX16" fmla="*/ 59861 w 61597"/>
                        <a:gd name="connsiteY16" fmla="*/ 42830 h 751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61597" h="75196">
                          <a:moveTo>
                            <a:pt x="59861" y="42830"/>
                          </a:moveTo>
                          <a:lnTo>
                            <a:pt x="59861" y="-1503"/>
                          </a:lnTo>
                          <a:lnTo>
                            <a:pt x="47781" y="-1503"/>
                          </a:lnTo>
                          <a:lnTo>
                            <a:pt x="47781" y="42431"/>
                          </a:lnTo>
                          <a:cubicBezTo>
                            <a:pt x="47781" y="49383"/>
                            <a:pt x="46422" y="54579"/>
                            <a:pt x="43705" y="58020"/>
                          </a:cubicBezTo>
                          <a:cubicBezTo>
                            <a:pt x="40988" y="61475"/>
                            <a:pt x="36920" y="63203"/>
                            <a:pt x="31499" y="63203"/>
                          </a:cubicBezTo>
                          <a:cubicBezTo>
                            <a:pt x="24973" y="63203"/>
                            <a:pt x="19826" y="61125"/>
                            <a:pt x="16058" y="56971"/>
                          </a:cubicBezTo>
                          <a:cubicBezTo>
                            <a:pt x="12291" y="52831"/>
                            <a:pt x="10407" y="47173"/>
                            <a:pt x="10407" y="39997"/>
                          </a:cubicBezTo>
                          <a:lnTo>
                            <a:pt x="10407" y="-1503"/>
                          </a:lnTo>
                          <a:lnTo>
                            <a:pt x="-1736" y="-1503"/>
                          </a:lnTo>
                          <a:lnTo>
                            <a:pt x="-1736" y="71931"/>
                          </a:lnTo>
                          <a:lnTo>
                            <a:pt x="10407" y="71931"/>
                          </a:lnTo>
                          <a:lnTo>
                            <a:pt x="10407" y="60517"/>
                          </a:lnTo>
                          <a:cubicBezTo>
                            <a:pt x="13306" y="64937"/>
                            <a:pt x="16709" y="68238"/>
                            <a:pt x="20617" y="70420"/>
                          </a:cubicBezTo>
                          <a:cubicBezTo>
                            <a:pt x="24539" y="72602"/>
                            <a:pt x="29062" y="73693"/>
                            <a:pt x="34189" y="73693"/>
                          </a:cubicBezTo>
                          <a:cubicBezTo>
                            <a:pt x="42634" y="73693"/>
                            <a:pt x="49021" y="71085"/>
                            <a:pt x="53348" y="65867"/>
                          </a:cubicBezTo>
                          <a:cubicBezTo>
                            <a:pt x="57690" y="60650"/>
                            <a:pt x="59861" y="52971"/>
                            <a:pt x="59861" y="42830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17" name="Graphic 10">
                  <a:extLst>
                    <a:ext uri="{FF2B5EF4-FFF2-40B4-BE49-F238E27FC236}">
                      <a16:creationId xmlns:a16="http://schemas.microsoft.com/office/drawing/2014/main" id="{8BA28422-8401-4E6D-A21A-69D01C259226}"/>
                    </a:ext>
                  </a:extLst>
                </p:cNvPr>
                <p:cNvGrpSpPr/>
                <p:nvPr/>
              </p:nvGrpSpPr>
              <p:grpSpPr>
                <a:xfrm>
                  <a:off x="9376776" y="5508635"/>
                  <a:ext cx="222978" cy="197943"/>
                  <a:chOff x="9376776" y="5508635"/>
                  <a:chExt cx="222978" cy="197943"/>
                </a:xfrm>
                <a:solidFill>
                  <a:srgbClr val="000000"/>
                </a:solidFill>
              </p:grpSpPr>
              <p:sp>
                <p:nvSpPr>
                  <p:cNvPr id="418" name="Freeform: Shape 417">
                    <a:extLst>
                      <a:ext uri="{FF2B5EF4-FFF2-40B4-BE49-F238E27FC236}">
                        <a16:creationId xmlns:a16="http://schemas.microsoft.com/office/drawing/2014/main" id="{40715256-CF95-CA21-2F03-C419EF4A8CEB}"/>
                      </a:ext>
                    </a:extLst>
                  </p:cNvPr>
                  <p:cNvSpPr/>
                  <p:nvPr/>
                </p:nvSpPr>
                <p:spPr>
                  <a:xfrm>
                    <a:off x="9492040" y="5508635"/>
                    <a:ext cx="13445" cy="46997"/>
                  </a:xfrm>
                  <a:custGeom>
                    <a:avLst/>
                    <a:gdLst>
                      <a:gd name="connsiteX0" fmla="*/ 335 w 13445"/>
                      <a:gd name="connsiteY0" fmla="*/ 277 h 46997"/>
                      <a:gd name="connsiteX1" fmla="*/ 335 w 13445"/>
                      <a:gd name="connsiteY1" fmla="*/ 47275 h 46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445" h="46997">
                        <a:moveTo>
                          <a:pt x="335" y="277"/>
                        </a:moveTo>
                        <a:lnTo>
                          <a:pt x="335" y="47275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19" name="Graphic 10">
                    <a:extLst>
                      <a:ext uri="{FF2B5EF4-FFF2-40B4-BE49-F238E27FC236}">
                        <a16:creationId xmlns:a16="http://schemas.microsoft.com/office/drawing/2014/main" id="{1A60F3F6-2483-33C6-C11F-FEE2CF3024AD}"/>
                      </a:ext>
                    </a:extLst>
                  </p:cNvPr>
                  <p:cNvGrpSpPr/>
                  <p:nvPr/>
                </p:nvGrpSpPr>
                <p:grpSpPr>
                  <a:xfrm>
                    <a:off x="9376776" y="5606771"/>
                    <a:ext cx="222978" cy="99806"/>
                    <a:chOff x="9376776" y="5606771"/>
                    <a:chExt cx="222978" cy="99806"/>
                  </a:xfrm>
                  <a:solidFill>
                    <a:srgbClr val="000000"/>
                  </a:solidFill>
                </p:grpSpPr>
                <p:sp>
                  <p:nvSpPr>
                    <p:cNvPr id="420" name="Freeform: Shape 419">
                      <a:extLst>
                        <a:ext uri="{FF2B5EF4-FFF2-40B4-BE49-F238E27FC236}">
                          <a16:creationId xmlns:a16="http://schemas.microsoft.com/office/drawing/2014/main" id="{E13CBC28-F3AD-8E26-47B2-538B07BE8C89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376776" y="5606771"/>
                      <a:ext cx="82921" cy="97897"/>
                    </a:xfrm>
                    <a:custGeom>
                      <a:avLst/>
                      <a:gdLst>
                        <a:gd name="connsiteX0" fmla="*/ -1625 w 82921"/>
                        <a:gd name="connsiteY0" fmla="*/ 95853 h 97897"/>
                        <a:gd name="connsiteX1" fmla="*/ 81296 w 82921"/>
                        <a:gd name="connsiteY1" fmla="*/ 95853 h 97897"/>
                        <a:gd name="connsiteX2" fmla="*/ 81296 w 82921"/>
                        <a:gd name="connsiteY2" fmla="*/ 84691 h 97897"/>
                        <a:gd name="connsiteX3" fmla="*/ 46505 w 82921"/>
                        <a:gd name="connsiteY3" fmla="*/ 84691 h 97897"/>
                        <a:gd name="connsiteX4" fmla="*/ 46505 w 82921"/>
                        <a:gd name="connsiteY4" fmla="*/ -2045 h 97897"/>
                        <a:gd name="connsiteX5" fmla="*/ 33186 w 82921"/>
                        <a:gd name="connsiteY5" fmla="*/ -2045 h 97897"/>
                        <a:gd name="connsiteX6" fmla="*/ 33186 w 82921"/>
                        <a:gd name="connsiteY6" fmla="*/ 84691 h 97897"/>
                        <a:gd name="connsiteX7" fmla="*/ -1625 w 82921"/>
                        <a:gd name="connsiteY7" fmla="*/ 84691 h 97897"/>
                        <a:gd name="connsiteX8" fmla="*/ -1625 w 82921"/>
                        <a:gd name="connsiteY8" fmla="*/ 95853 h 978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2921" h="97897">
                          <a:moveTo>
                            <a:pt x="-1625" y="95853"/>
                          </a:moveTo>
                          <a:lnTo>
                            <a:pt x="81296" y="95853"/>
                          </a:lnTo>
                          <a:lnTo>
                            <a:pt x="81296" y="84691"/>
                          </a:lnTo>
                          <a:lnTo>
                            <a:pt x="46505" y="84691"/>
                          </a:lnTo>
                          <a:lnTo>
                            <a:pt x="46505" y="-2045"/>
                          </a:lnTo>
                          <a:lnTo>
                            <a:pt x="33186" y="-2045"/>
                          </a:lnTo>
                          <a:lnTo>
                            <a:pt x="33186" y="84691"/>
                          </a:lnTo>
                          <a:lnTo>
                            <a:pt x="-1625" y="84691"/>
                          </a:lnTo>
                          <a:lnTo>
                            <a:pt x="-1625" y="9585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1" name="Freeform: Shape 420">
                      <a:extLst>
                        <a:ext uri="{FF2B5EF4-FFF2-40B4-BE49-F238E27FC236}">
                          <a16:creationId xmlns:a16="http://schemas.microsoft.com/office/drawing/2014/main" id="{ADC06A88-3414-05B1-73E0-267D93395052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450398" y="5629472"/>
                      <a:ext cx="61576" cy="77105"/>
                    </a:xfrm>
                    <a:custGeom>
                      <a:avLst/>
                      <a:gdLst>
                        <a:gd name="connsiteX0" fmla="*/ -1676 w 61576"/>
                        <a:gd name="connsiteY0" fmla="*/ 29427 h 77105"/>
                        <a:gd name="connsiteX1" fmla="*/ -1676 w 61576"/>
                        <a:gd name="connsiteY1" fmla="*/ 73886 h 77105"/>
                        <a:gd name="connsiteX2" fmla="*/ 10404 w 61576"/>
                        <a:gd name="connsiteY2" fmla="*/ 73886 h 77105"/>
                        <a:gd name="connsiteX3" fmla="*/ 10404 w 61576"/>
                        <a:gd name="connsiteY3" fmla="*/ 29888 h 77105"/>
                        <a:gd name="connsiteX4" fmla="*/ 14459 w 61576"/>
                        <a:gd name="connsiteY4" fmla="*/ 14236 h 77105"/>
                        <a:gd name="connsiteX5" fmla="*/ 26686 w 61576"/>
                        <a:gd name="connsiteY5" fmla="*/ 9033 h 77105"/>
                        <a:gd name="connsiteX6" fmla="*/ 42127 w 61576"/>
                        <a:gd name="connsiteY6" fmla="*/ 15264 h 77105"/>
                        <a:gd name="connsiteX7" fmla="*/ 47821 w 61576"/>
                        <a:gd name="connsiteY7" fmla="*/ 32259 h 77105"/>
                        <a:gd name="connsiteX8" fmla="*/ 47821 w 61576"/>
                        <a:gd name="connsiteY8" fmla="*/ 73886 h 77105"/>
                        <a:gd name="connsiteX9" fmla="*/ 59901 w 61576"/>
                        <a:gd name="connsiteY9" fmla="*/ 73886 h 77105"/>
                        <a:gd name="connsiteX10" fmla="*/ 59901 w 61576"/>
                        <a:gd name="connsiteY10" fmla="*/ 452 h 77105"/>
                        <a:gd name="connsiteX11" fmla="*/ 47821 w 61576"/>
                        <a:gd name="connsiteY11" fmla="*/ 452 h 77105"/>
                        <a:gd name="connsiteX12" fmla="*/ 47821 w 61576"/>
                        <a:gd name="connsiteY12" fmla="*/ 11740 h 77105"/>
                        <a:gd name="connsiteX13" fmla="*/ 37610 w 61576"/>
                        <a:gd name="connsiteY13" fmla="*/ 1795 h 77105"/>
                        <a:gd name="connsiteX14" fmla="*/ 24123 w 61576"/>
                        <a:gd name="connsiteY14" fmla="*/ -1458 h 77105"/>
                        <a:gd name="connsiteX15" fmla="*/ 4879 w 61576"/>
                        <a:gd name="connsiteY15" fmla="*/ 6410 h 77105"/>
                        <a:gd name="connsiteX16" fmla="*/ -1676 w 61576"/>
                        <a:gd name="connsiteY16" fmla="*/ 29427 h 77105"/>
                        <a:gd name="connsiteX17" fmla="*/ 28724 w 61576"/>
                        <a:gd name="connsiteY17" fmla="*/ 75648 h 77105"/>
                        <a:gd name="connsiteX18" fmla="*/ 28724 w 61576"/>
                        <a:gd name="connsiteY18" fmla="*/ 75648 h 77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61576" h="77105">
                          <a:moveTo>
                            <a:pt x="-1676" y="29427"/>
                          </a:moveTo>
                          <a:lnTo>
                            <a:pt x="-1676" y="73886"/>
                          </a:lnTo>
                          <a:lnTo>
                            <a:pt x="10404" y="73886"/>
                          </a:lnTo>
                          <a:lnTo>
                            <a:pt x="10404" y="29888"/>
                          </a:lnTo>
                          <a:cubicBezTo>
                            <a:pt x="10404" y="22937"/>
                            <a:pt x="11756" y="17719"/>
                            <a:pt x="14459" y="14236"/>
                          </a:cubicBezTo>
                          <a:cubicBezTo>
                            <a:pt x="17176" y="10767"/>
                            <a:pt x="21252" y="9033"/>
                            <a:pt x="26686" y="9033"/>
                          </a:cubicBezTo>
                          <a:cubicBezTo>
                            <a:pt x="33199" y="9033"/>
                            <a:pt x="38346" y="11110"/>
                            <a:pt x="42127" y="15264"/>
                          </a:cubicBezTo>
                          <a:cubicBezTo>
                            <a:pt x="45923" y="19419"/>
                            <a:pt x="47821" y="25084"/>
                            <a:pt x="47821" y="32259"/>
                          </a:cubicBezTo>
                          <a:lnTo>
                            <a:pt x="47821" y="73886"/>
                          </a:lnTo>
                          <a:lnTo>
                            <a:pt x="59901" y="73886"/>
                          </a:lnTo>
                          <a:lnTo>
                            <a:pt x="59901" y="452"/>
                          </a:lnTo>
                          <a:lnTo>
                            <a:pt x="47821" y="452"/>
                          </a:lnTo>
                          <a:lnTo>
                            <a:pt x="47821" y="11740"/>
                          </a:lnTo>
                          <a:cubicBezTo>
                            <a:pt x="44893" y="7278"/>
                            <a:pt x="41490" y="3963"/>
                            <a:pt x="37610" y="1795"/>
                          </a:cubicBezTo>
                          <a:cubicBezTo>
                            <a:pt x="33745" y="-373"/>
                            <a:pt x="29249" y="-1458"/>
                            <a:pt x="24123" y="-1458"/>
                          </a:cubicBezTo>
                          <a:cubicBezTo>
                            <a:pt x="15677" y="-1458"/>
                            <a:pt x="9263" y="1165"/>
                            <a:pt x="4879" y="6410"/>
                          </a:cubicBezTo>
                          <a:cubicBezTo>
                            <a:pt x="509" y="11656"/>
                            <a:pt x="-1676" y="19328"/>
                            <a:pt x="-1676" y="29427"/>
                          </a:cubicBezTo>
                          <a:close/>
                          <a:moveTo>
                            <a:pt x="28724" y="75648"/>
                          </a:moveTo>
                          <a:lnTo>
                            <a:pt x="28724" y="7564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2" name="Freeform: Shape 421">
                      <a:extLst>
                        <a:ext uri="{FF2B5EF4-FFF2-40B4-BE49-F238E27FC236}">
                          <a16:creationId xmlns:a16="http://schemas.microsoft.com/office/drawing/2014/main" id="{6F841F41-84E3-487F-D786-339CBE92C9FF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531602" y="5629472"/>
                      <a:ext cx="68152" cy="77105"/>
                    </a:xfrm>
                    <a:custGeom>
                      <a:avLst/>
                      <a:gdLst>
                        <a:gd name="connsiteX0" fmla="*/ 66517 w 68152"/>
                        <a:gd name="connsiteY0" fmla="*/ 40190 h 77105"/>
                        <a:gd name="connsiteX1" fmla="*/ 66517 w 68152"/>
                        <a:gd name="connsiteY1" fmla="*/ 34294 h 77105"/>
                        <a:gd name="connsiteX2" fmla="*/ 10970 w 68152"/>
                        <a:gd name="connsiteY2" fmla="*/ 34294 h 77105"/>
                        <a:gd name="connsiteX3" fmla="*/ 18491 w 68152"/>
                        <a:gd name="connsiteY3" fmla="*/ 15306 h 77105"/>
                        <a:gd name="connsiteX4" fmla="*/ 37231 w 68152"/>
                        <a:gd name="connsiteY4" fmla="*/ 8781 h 77105"/>
                        <a:gd name="connsiteX5" fmla="*/ 50719 w 68152"/>
                        <a:gd name="connsiteY5" fmla="*/ 10481 h 77105"/>
                        <a:gd name="connsiteX6" fmla="*/ 63702 w 68152"/>
                        <a:gd name="connsiteY6" fmla="*/ 15600 h 77105"/>
                        <a:gd name="connsiteX7" fmla="*/ 63702 w 68152"/>
                        <a:gd name="connsiteY7" fmla="*/ 4186 h 77105"/>
                        <a:gd name="connsiteX8" fmla="*/ 50361 w 68152"/>
                        <a:gd name="connsiteY8" fmla="*/ -10 h 77105"/>
                        <a:gd name="connsiteX9" fmla="*/ 36517 w 68152"/>
                        <a:gd name="connsiteY9" fmla="*/ -1458 h 77105"/>
                        <a:gd name="connsiteX10" fmla="*/ 8638 w 68152"/>
                        <a:gd name="connsiteY10" fmla="*/ 8760 h 77105"/>
                        <a:gd name="connsiteX11" fmla="*/ -1635 w 68152"/>
                        <a:gd name="connsiteY11" fmla="*/ 36455 h 77105"/>
                        <a:gd name="connsiteX12" fmla="*/ 8113 w 68152"/>
                        <a:gd name="connsiteY12" fmla="*/ 65052 h 77105"/>
                        <a:gd name="connsiteX13" fmla="*/ 34416 w 68152"/>
                        <a:gd name="connsiteY13" fmla="*/ 75648 h 77105"/>
                        <a:gd name="connsiteX14" fmla="*/ 57883 w 68152"/>
                        <a:gd name="connsiteY14" fmla="*/ 66102 h 77105"/>
                        <a:gd name="connsiteX15" fmla="*/ 66517 w 68152"/>
                        <a:gd name="connsiteY15" fmla="*/ 40190 h 77105"/>
                        <a:gd name="connsiteX16" fmla="*/ 54437 w 68152"/>
                        <a:gd name="connsiteY16" fmla="*/ 43736 h 77105"/>
                        <a:gd name="connsiteX17" fmla="*/ 48891 w 68152"/>
                        <a:gd name="connsiteY17" fmla="*/ 59513 h 77105"/>
                        <a:gd name="connsiteX18" fmla="*/ 34542 w 68152"/>
                        <a:gd name="connsiteY18" fmla="*/ 65430 h 77105"/>
                        <a:gd name="connsiteX19" fmla="*/ 18365 w 68152"/>
                        <a:gd name="connsiteY19" fmla="*/ 59723 h 77105"/>
                        <a:gd name="connsiteX20" fmla="*/ 11369 w 68152"/>
                        <a:gd name="connsiteY20" fmla="*/ 43652 h 77105"/>
                        <a:gd name="connsiteX21" fmla="*/ 54437 w 68152"/>
                        <a:gd name="connsiteY21" fmla="*/ 43736 h 77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68152" h="77105">
                          <a:moveTo>
                            <a:pt x="66517" y="40190"/>
                          </a:moveTo>
                          <a:lnTo>
                            <a:pt x="66517" y="34294"/>
                          </a:lnTo>
                          <a:lnTo>
                            <a:pt x="10970" y="34294"/>
                          </a:lnTo>
                          <a:cubicBezTo>
                            <a:pt x="11502" y="25986"/>
                            <a:pt x="14010" y="19656"/>
                            <a:pt x="18491" y="15306"/>
                          </a:cubicBezTo>
                          <a:cubicBezTo>
                            <a:pt x="22973" y="10956"/>
                            <a:pt x="29220" y="8781"/>
                            <a:pt x="37231" y="8781"/>
                          </a:cubicBezTo>
                          <a:cubicBezTo>
                            <a:pt x="41867" y="8781"/>
                            <a:pt x="46363" y="9348"/>
                            <a:pt x="50719" y="10481"/>
                          </a:cubicBezTo>
                          <a:cubicBezTo>
                            <a:pt x="55074" y="11614"/>
                            <a:pt x="59402" y="13320"/>
                            <a:pt x="63702" y="15600"/>
                          </a:cubicBezTo>
                          <a:lnTo>
                            <a:pt x="63702" y="4186"/>
                          </a:lnTo>
                          <a:cubicBezTo>
                            <a:pt x="59360" y="2354"/>
                            <a:pt x="54913" y="955"/>
                            <a:pt x="50361" y="-10"/>
                          </a:cubicBezTo>
                          <a:cubicBezTo>
                            <a:pt x="45809" y="-975"/>
                            <a:pt x="41195" y="-1458"/>
                            <a:pt x="36517" y="-1458"/>
                          </a:cubicBezTo>
                          <a:cubicBezTo>
                            <a:pt x="24780" y="-1458"/>
                            <a:pt x="15487" y="1948"/>
                            <a:pt x="8638" y="8760"/>
                          </a:cubicBezTo>
                          <a:cubicBezTo>
                            <a:pt x="1789" y="15586"/>
                            <a:pt x="-1635" y="24818"/>
                            <a:pt x="-1635" y="36455"/>
                          </a:cubicBezTo>
                          <a:cubicBezTo>
                            <a:pt x="-1635" y="48471"/>
                            <a:pt x="1614" y="58003"/>
                            <a:pt x="8113" y="65052"/>
                          </a:cubicBezTo>
                          <a:cubicBezTo>
                            <a:pt x="14612" y="72116"/>
                            <a:pt x="23379" y="75648"/>
                            <a:pt x="34416" y="75648"/>
                          </a:cubicBezTo>
                          <a:cubicBezTo>
                            <a:pt x="44304" y="75648"/>
                            <a:pt x="52126" y="72466"/>
                            <a:pt x="57883" y="66102"/>
                          </a:cubicBezTo>
                          <a:cubicBezTo>
                            <a:pt x="63639" y="59751"/>
                            <a:pt x="66517" y="51114"/>
                            <a:pt x="66517" y="40190"/>
                          </a:cubicBezTo>
                          <a:close/>
                          <a:moveTo>
                            <a:pt x="54437" y="43736"/>
                          </a:moveTo>
                          <a:cubicBezTo>
                            <a:pt x="54353" y="50324"/>
                            <a:pt x="52504" y="55583"/>
                            <a:pt x="48891" y="59513"/>
                          </a:cubicBezTo>
                          <a:cubicBezTo>
                            <a:pt x="45277" y="63458"/>
                            <a:pt x="40494" y="65430"/>
                            <a:pt x="34542" y="65430"/>
                          </a:cubicBezTo>
                          <a:cubicBezTo>
                            <a:pt x="27805" y="65430"/>
                            <a:pt x="22413" y="63528"/>
                            <a:pt x="18365" y="59723"/>
                          </a:cubicBezTo>
                          <a:cubicBezTo>
                            <a:pt x="14318" y="55919"/>
                            <a:pt x="11986" y="50561"/>
                            <a:pt x="11369" y="43652"/>
                          </a:cubicBezTo>
                          <a:lnTo>
                            <a:pt x="54437" y="4373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23" name="Graphic 10">
                  <a:extLst>
                    <a:ext uri="{FF2B5EF4-FFF2-40B4-BE49-F238E27FC236}">
                      <a16:creationId xmlns:a16="http://schemas.microsoft.com/office/drawing/2014/main" id="{D4DAB55D-2332-2A05-850C-860BDD76058F}"/>
                    </a:ext>
                  </a:extLst>
                </p:cNvPr>
                <p:cNvGrpSpPr/>
                <p:nvPr/>
              </p:nvGrpSpPr>
              <p:grpSpPr>
                <a:xfrm>
                  <a:off x="9769675" y="5508635"/>
                  <a:ext cx="276423" cy="197943"/>
                  <a:chOff x="9769675" y="5508635"/>
                  <a:chExt cx="276423" cy="197943"/>
                </a:xfrm>
                <a:solidFill>
                  <a:srgbClr val="000000"/>
                </a:solidFill>
              </p:grpSpPr>
              <p:sp>
                <p:nvSpPr>
                  <p:cNvPr id="424" name="Freeform: Shape 423">
                    <a:extLst>
                      <a:ext uri="{FF2B5EF4-FFF2-40B4-BE49-F238E27FC236}">
                        <a16:creationId xmlns:a16="http://schemas.microsoft.com/office/drawing/2014/main" id="{B3B771E8-AEC3-2D69-DAC8-A8AC3CE1AB19}"/>
                      </a:ext>
                    </a:extLst>
                  </p:cNvPr>
                  <p:cNvSpPr/>
                  <p:nvPr/>
                </p:nvSpPr>
                <p:spPr>
                  <a:xfrm>
                    <a:off x="9911770" y="5508635"/>
                    <a:ext cx="13445" cy="46997"/>
                  </a:xfrm>
                  <a:custGeom>
                    <a:avLst/>
                    <a:gdLst>
                      <a:gd name="connsiteX0" fmla="*/ 366 w 13445"/>
                      <a:gd name="connsiteY0" fmla="*/ 277 h 46997"/>
                      <a:gd name="connsiteX1" fmla="*/ 366 w 13445"/>
                      <a:gd name="connsiteY1" fmla="*/ 47275 h 46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445" h="46997">
                        <a:moveTo>
                          <a:pt x="366" y="277"/>
                        </a:moveTo>
                        <a:lnTo>
                          <a:pt x="366" y="47275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25" name="Graphic 10">
                    <a:extLst>
                      <a:ext uri="{FF2B5EF4-FFF2-40B4-BE49-F238E27FC236}">
                        <a16:creationId xmlns:a16="http://schemas.microsoft.com/office/drawing/2014/main" id="{C657BEA2-4AAD-4C1A-CFFF-F80416FC8AB9}"/>
                      </a:ext>
                    </a:extLst>
                  </p:cNvPr>
                  <p:cNvGrpSpPr/>
                  <p:nvPr/>
                </p:nvGrpSpPr>
                <p:grpSpPr>
                  <a:xfrm>
                    <a:off x="9769675" y="5602637"/>
                    <a:ext cx="276423" cy="103940"/>
                    <a:chOff x="9769675" y="5602637"/>
                    <a:chExt cx="276423" cy="103940"/>
                  </a:xfrm>
                  <a:solidFill>
                    <a:srgbClr val="000000"/>
                  </a:solidFill>
                </p:grpSpPr>
                <p:sp>
                  <p:nvSpPr>
                    <p:cNvPr id="426" name="Freeform: Shape 425">
                      <a:extLst>
                        <a:ext uri="{FF2B5EF4-FFF2-40B4-BE49-F238E27FC236}">
                          <a16:creationId xmlns:a16="http://schemas.microsoft.com/office/drawing/2014/main" id="{9C550E81-5EF2-60A9-5F34-F17289D220D0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769675" y="5606771"/>
                      <a:ext cx="124077" cy="97897"/>
                    </a:xfrm>
                    <a:custGeom>
                      <a:avLst/>
                      <a:gdLst>
                        <a:gd name="connsiteX0" fmla="*/ -2806 w 124077"/>
                        <a:gd name="connsiteY0" fmla="*/ 95853 h 97897"/>
                        <a:gd name="connsiteX1" fmla="*/ 10576 w 124077"/>
                        <a:gd name="connsiteY1" fmla="*/ 95853 h 97897"/>
                        <a:gd name="connsiteX2" fmla="*/ 31186 w 124077"/>
                        <a:gd name="connsiteY2" fmla="*/ 13103 h 97897"/>
                        <a:gd name="connsiteX3" fmla="*/ 51732 w 124077"/>
                        <a:gd name="connsiteY3" fmla="*/ 95853 h 97897"/>
                        <a:gd name="connsiteX4" fmla="*/ 66648 w 124077"/>
                        <a:gd name="connsiteY4" fmla="*/ 95853 h 97897"/>
                        <a:gd name="connsiteX5" fmla="*/ 87258 w 124077"/>
                        <a:gd name="connsiteY5" fmla="*/ 13103 h 97897"/>
                        <a:gd name="connsiteX6" fmla="*/ 107804 w 124077"/>
                        <a:gd name="connsiteY6" fmla="*/ 95853 h 97897"/>
                        <a:gd name="connsiteX7" fmla="*/ 121271 w 124077"/>
                        <a:gd name="connsiteY7" fmla="*/ 95853 h 97897"/>
                        <a:gd name="connsiteX8" fmla="*/ 96649 w 124077"/>
                        <a:gd name="connsiteY8" fmla="*/ -2045 h 97897"/>
                        <a:gd name="connsiteX9" fmla="*/ 79968 w 124077"/>
                        <a:gd name="connsiteY9" fmla="*/ -2045 h 97897"/>
                        <a:gd name="connsiteX10" fmla="*/ 59295 w 124077"/>
                        <a:gd name="connsiteY10" fmla="*/ 82928 h 97897"/>
                        <a:gd name="connsiteX11" fmla="*/ 38413 w 124077"/>
                        <a:gd name="connsiteY11" fmla="*/ -2045 h 97897"/>
                        <a:gd name="connsiteX12" fmla="*/ 21732 w 124077"/>
                        <a:gd name="connsiteY12" fmla="*/ -2045 h 97897"/>
                        <a:gd name="connsiteX13" fmla="*/ -2806 w 124077"/>
                        <a:gd name="connsiteY13" fmla="*/ 95853 h 978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24077" h="97897">
                          <a:moveTo>
                            <a:pt x="-2806" y="95853"/>
                          </a:moveTo>
                          <a:lnTo>
                            <a:pt x="10576" y="95853"/>
                          </a:lnTo>
                          <a:lnTo>
                            <a:pt x="31186" y="13103"/>
                          </a:lnTo>
                          <a:lnTo>
                            <a:pt x="51732" y="95853"/>
                          </a:lnTo>
                          <a:lnTo>
                            <a:pt x="66648" y="95853"/>
                          </a:lnTo>
                          <a:lnTo>
                            <a:pt x="87258" y="13103"/>
                          </a:lnTo>
                          <a:lnTo>
                            <a:pt x="107804" y="95853"/>
                          </a:lnTo>
                          <a:lnTo>
                            <a:pt x="121271" y="95853"/>
                          </a:lnTo>
                          <a:lnTo>
                            <a:pt x="96649" y="-2045"/>
                          </a:lnTo>
                          <a:lnTo>
                            <a:pt x="79968" y="-2045"/>
                          </a:lnTo>
                          <a:lnTo>
                            <a:pt x="59295" y="82928"/>
                          </a:lnTo>
                          <a:lnTo>
                            <a:pt x="38413" y="-2045"/>
                          </a:lnTo>
                          <a:lnTo>
                            <a:pt x="21732" y="-2045"/>
                          </a:lnTo>
                          <a:lnTo>
                            <a:pt x="-2806" y="9585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7" name="Freeform: Shape 426">
                      <a:extLst>
                        <a:ext uri="{FF2B5EF4-FFF2-40B4-BE49-F238E27FC236}">
                          <a16:creationId xmlns:a16="http://schemas.microsoft.com/office/drawing/2014/main" id="{FDC7F707-8B17-5010-89C1-9F8E31B9D1C9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897662" y="5629472"/>
                      <a:ext cx="68152" cy="77105"/>
                    </a:xfrm>
                    <a:custGeom>
                      <a:avLst/>
                      <a:gdLst>
                        <a:gd name="connsiteX0" fmla="*/ 66544 w 68152"/>
                        <a:gd name="connsiteY0" fmla="*/ 40190 h 77105"/>
                        <a:gd name="connsiteX1" fmla="*/ 66544 w 68152"/>
                        <a:gd name="connsiteY1" fmla="*/ 34294 h 77105"/>
                        <a:gd name="connsiteX2" fmla="*/ 10997 w 68152"/>
                        <a:gd name="connsiteY2" fmla="*/ 34294 h 77105"/>
                        <a:gd name="connsiteX3" fmla="*/ 18519 w 68152"/>
                        <a:gd name="connsiteY3" fmla="*/ 15306 h 77105"/>
                        <a:gd name="connsiteX4" fmla="*/ 37258 w 68152"/>
                        <a:gd name="connsiteY4" fmla="*/ 8781 h 77105"/>
                        <a:gd name="connsiteX5" fmla="*/ 50746 w 68152"/>
                        <a:gd name="connsiteY5" fmla="*/ 10481 h 77105"/>
                        <a:gd name="connsiteX6" fmla="*/ 63729 w 68152"/>
                        <a:gd name="connsiteY6" fmla="*/ 15600 h 77105"/>
                        <a:gd name="connsiteX7" fmla="*/ 63729 w 68152"/>
                        <a:gd name="connsiteY7" fmla="*/ 4186 h 77105"/>
                        <a:gd name="connsiteX8" fmla="*/ 50389 w 68152"/>
                        <a:gd name="connsiteY8" fmla="*/ -10 h 77105"/>
                        <a:gd name="connsiteX9" fmla="*/ 36544 w 68152"/>
                        <a:gd name="connsiteY9" fmla="*/ -1458 h 77105"/>
                        <a:gd name="connsiteX10" fmla="*/ 8665 w 68152"/>
                        <a:gd name="connsiteY10" fmla="*/ 8760 h 77105"/>
                        <a:gd name="connsiteX11" fmla="*/ -1608 w 68152"/>
                        <a:gd name="connsiteY11" fmla="*/ 36455 h 77105"/>
                        <a:gd name="connsiteX12" fmla="*/ 8140 w 68152"/>
                        <a:gd name="connsiteY12" fmla="*/ 65052 h 77105"/>
                        <a:gd name="connsiteX13" fmla="*/ 34443 w 68152"/>
                        <a:gd name="connsiteY13" fmla="*/ 75648 h 77105"/>
                        <a:gd name="connsiteX14" fmla="*/ 57910 w 68152"/>
                        <a:gd name="connsiteY14" fmla="*/ 66102 h 77105"/>
                        <a:gd name="connsiteX15" fmla="*/ 66544 w 68152"/>
                        <a:gd name="connsiteY15" fmla="*/ 40190 h 77105"/>
                        <a:gd name="connsiteX16" fmla="*/ 54464 w 68152"/>
                        <a:gd name="connsiteY16" fmla="*/ 43736 h 77105"/>
                        <a:gd name="connsiteX17" fmla="*/ 48918 w 68152"/>
                        <a:gd name="connsiteY17" fmla="*/ 59513 h 77105"/>
                        <a:gd name="connsiteX18" fmla="*/ 34569 w 68152"/>
                        <a:gd name="connsiteY18" fmla="*/ 65430 h 77105"/>
                        <a:gd name="connsiteX19" fmla="*/ 18392 w 68152"/>
                        <a:gd name="connsiteY19" fmla="*/ 59723 h 77105"/>
                        <a:gd name="connsiteX20" fmla="*/ 11397 w 68152"/>
                        <a:gd name="connsiteY20" fmla="*/ 43652 h 77105"/>
                        <a:gd name="connsiteX21" fmla="*/ 54464 w 68152"/>
                        <a:gd name="connsiteY21" fmla="*/ 43736 h 77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68152" h="77105">
                          <a:moveTo>
                            <a:pt x="66544" y="40190"/>
                          </a:moveTo>
                          <a:lnTo>
                            <a:pt x="66544" y="34294"/>
                          </a:lnTo>
                          <a:lnTo>
                            <a:pt x="10997" y="34294"/>
                          </a:lnTo>
                          <a:cubicBezTo>
                            <a:pt x="11530" y="25986"/>
                            <a:pt x="14037" y="19656"/>
                            <a:pt x="18519" y="15306"/>
                          </a:cubicBezTo>
                          <a:cubicBezTo>
                            <a:pt x="23000" y="10956"/>
                            <a:pt x="29247" y="8781"/>
                            <a:pt x="37258" y="8781"/>
                          </a:cubicBezTo>
                          <a:cubicBezTo>
                            <a:pt x="41894" y="8781"/>
                            <a:pt x="46390" y="9348"/>
                            <a:pt x="50746" y="10481"/>
                          </a:cubicBezTo>
                          <a:cubicBezTo>
                            <a:pt x="55102" y="11614"/>
                            <a:pt x="59429" y="13320"/>
                            <a:pt x="63729" y="15600"/>
                          </a:cubicBezTo>
                          <a:lnTo>
                            <a:pt x="63729" y="4186"/>
                          </a:lnTo>
                          <a:cubicBezTo>
                            <a:pt x="59387" y="2354"/>
                            <a:pt x="54941" y="955"/>
                            <a:pt x="50389" y="-10"/>
                          </a:cubicBezTo>
                          <a:cubicBezTo>
                            <a:pt x="45837" y="-975"/>
                            <a:pt x="41222" y="-1458"/>
                            <a:pt x="36544" y="-1458"/>
                          </a:cubicBezTo>
                          <a:cubicBezTo>
                            <a:pt x="24807" y="-1458"/>
                            <a:pt x="15514" y="1948"/>
                            <a:pt x="8665" y="8760"/>
                          </a:cubicBezTo>
                          <a:cubicBezTo>
                            <a:pt x="1817" y="15586"/>
                            <a:pt x="-1608" y="24818"/>
                            <a:pt x="-1608" y="36455"/>
                          </a:cubicBezTo>
                          <a:cubicBezTo>
                            <a:pt x="-1608" y="48471"/>
                            <a:pt x="1642" y="58003"/>
                            <a:pt x="8140" y="65052"/>
                          </a:cubicBezTo>
                          <a:cubicBezTo>
                            <a:pt x="14639" y="72116"/>
                            <a:pt x="23407" y="75648"/>
                            <a:pt x="34443" y="75648"/>
                          </a:cubicBezTo>
                          <a:cubicBezTo>
                            <a:pt x="44331" y="75648"/>
                            <a:pt x="52153" y="72466"/>
                            <a:pt x="57910" y="66102"/>
                          </a:cubicBezTo>
                          <a:cubicBezTo>
                            <a:pt x="63666" y="59751"/>
                            <a:pt x="66544" y="51114"/>
                            <a:pt x="66544" y="40190"/>
                          </a:cubicBezTo>
                          <a:close/>
                          <a:moveTo>
                            <a:pt x="54464" y="43736"/>
                          </a:moveTo>
                          <a:cubicBezTo>
                            <a:pt x="54380" y="50324"/>
                            <a:pt x="52532" y="55583"/>
                            <a:pt x="48918" y="59513"/>
                          </a:cubicBezTo>
                          <a:cubicBezTo>
                            <a:pt x="45305" y="63458"/>
                            <a:pt x="40522" y="65430"/>
                            <a:pt x="34569" y="65430"/>
                          </a:cubicBezTo>
                          <a:cubicBezTo>
                            <a:pt x="27832" y="65430"/>
                            <a:pt x="22440" y="63528"/>
                            <a:pt x="18392" y="59723"/>
                          </a:cubicBezTo>
                          <a:cubicBezTo>
                            <a:pt x="14345" y="55919"/>
                            <a:pt x="12013" y="50561"/>
                            <a:pt x="11397" y="43652"/>
                          </a:cubicBezTo>
                          <a:lnTo>
                            <a:pt x="54464" y="4373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8" name="Freeform: Shape 427">
                      <a:extLst>
                        <a:ext uri="{FF2B5EF4-FFF2-40B4-BE49-F238E27FC236}">
                          <a16:creationId xmlns:a16="http://schemas.microsoft.com/office/drawing/2014/main" id="{E62D5941-F778-26FF-D34B-50469C2DE2C5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980383" y="5602637"/>
                      <a:ext cx="65715" cy="103940"/>
                    </a:xfrm>
                    <a:custGeom>
                      <a:avLst/>
                      <a:gdLst>
                        <a:gd name="connsiteX0" fmla="*/ 52091 w 65715"/>
                        <a:gd name="connsiteY0" fmla="*/ 62104 h 103940"/>
                        <a:gd name="connsiteX1" fmla="*/ 52091 w 65715"/>
                        <a:gd name="connsiteY1" fmla="*/ 101842 h 103940"/>
                        <a:gd name="connsiteX2" fmla="*/ 64171 w 65715"/>
                        <a:gd name="connsiteY2" fmla="*/ 101842 h 103940"/>
                        <a:gd name="connsiteX3" fmla="*/ 64171 w 65715"/>
                        <a:gd name="connsiteY3" fmla="*/ -189 h 103940"/>
                        <a:gd name="connsiteX4" fmla="*/ 52091 w 65715"/>
                        <a:gd name="connsiteY4" fmla="*/ -189 h 103940"/>
                        <a:gd name="connsiteX5" fmla="*/ 52091 w 65715"/>
                        <a:gd name="connsiteY5" fmla="*/ 10826 h 103940"/>
                        <a:gd name="connsiteX6" fmla="*/ 42469 w 65715"/>
                        <a:gd name="connsiteY6" fmla="*/ 1091 h 103940"/>
                        <a:gd name="connsiteX7" fmla="*/ 28520 w 65715"/>
                        <a:gd name="connsiteY7" fmla="*/ -2098 h 103940"/>
                        <a:gd name="connsiteX8" fmla="*/ 6818 w 65715"/>
                        <a:gd name="connsiteY8" fmla="*/ 8518 h 103940"/>
                        <a:gd name="connsiteX9" fmla="*/ -1544 w 65715"/>
                        <a:gd name="connsiteY9" fmla="*/ 36465 h 103940"/>
                        <a:gd name="connsiteX10" fmla="*/ 6818 w 65715"/>
                        <a:gd name="connsiteY10" fmla="*/ 64391 h 103940"/>
                        <a:gd name="connsiteX11" fmla="*/ 28520 w 65715"/>
                        <a:gd name="connsiteY11" fmla="*/ 75007 h 103940"/>
                        <a:gd name="connsiteX12" fmla="*/ 42469 w 65715"/>
                        <a:gd name="connsiteY12" fmla="*/ 71818 h 103940"/>
                        <a:gd name="connsiteX13" fmla="*/ 52091 w 65715"/>
                        <a:gd name="connsiteY13" fmla="*/ 62104 h 103940"/>
                        <a:gd name="connsiteX14" fmla="*/ 10935 w 65715"/>
                        <a:gd name="connsiteY14" fmla="*/ 36465 h 103940"/>
                        <a:gd name="connsiteX15" fmla="*/ 16419 w 65715"/>
                        <a:gd name="connsiteY15" fmla="*/ 15589 h 103940"/>
                        <a:gd name="connsiteX16" fmla="*/ 31482 w 65715"/>
                        <a:gd name="connsiteY16" fmla="*/ 8015 h 103940"/>
                        <a:gd name="connsiteX17" fmla="*/ 46566 w 65715"/>
                        <a:gd name="connsiteY17" fmla="*/ 15589 h 103940"/>
                        <a:gd name="connsiteX18" fmla="*/ 52091 w 65715"/>
                        <a:gd name="connsiteY18" fmla="*/ 36465 h 103940"/>
                        <a:gd name="connsiteX19" fmla="*/ 46566 w 65715"/>
                        <a:gd name="connsiteY19" fmla="*/ 57341 h 103940"/>
                        <a:gd name="connsiteX20" fmla="*/ 31482 w 65715"/>
                        <a:gd name="connsiteY20" fmla="*/ 64916 h 103940"/>
                        <a:gd name="connsiteX21" fmla="*/ 16419 w 65715"/>
                        <a:gd name="connsiteY21" fmla="*/ 57341 h 103940"/>
                        <a:gd name="connsiteX22" fmla="*/ 10935 w 65715"/>
                        <a:gd name="connsiteY22" fmla="*/ 36465 h 1039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65715" h="103940">
                          <a:moveTo>
                            <a:pt x="52091" y="62104"/>
                          </a:moveTo>
                          <a:lnTo>
                            <a:pt x="52091" y="101842"/>
                          </a:lnTo>
                          <a:lnTo>
                            <a:pt x="64171" y="101842"/>
                          </a:lnTo>
                          <a:lnTo>
                            <a:pt x="64171" y="-189"/>
                          </a:lnTo>
                          <a:lnTo>
                            <a:pt x="52091" y="-189"/>
                          </a:lnTo>
                          <a:lnTo>
                            <a:pt x="52091" y="10826"/>
                          </a:lnTo>
                          <a:cubicBezTo>
                            <a:pt x="49556" y="6462"/>
                            <a:pt x="46349" y="3217"/>
                            <a:pt x="42469" y="1091"/>
                          </a:cubicBezTo>
                          <a:cubicBezTo>
                            <a:pt x="38604" y="-1035"/>
                            <a:pt x="33954" y="-2098"/>
                            <a:pt x="28520" y="-2098"/>
                          </a:cubicBezTo>
                          <a:cubicBezTo>
                            <a:pt x="19640" y="-2098"/>
                            <a:pt x="12406" y="1441"/>
                            <a:pt x="6818" y="8518"/>
                          </a:cubicBezTo>
                          <a:cubicBezTo>
                            <a:pt x="1243" y="15610"/>
                            <a:pt x="-1544" y="24926"/>
                            <a:pt x="-1544" y="36465"/>
                          </a:cubicBezTo>
                          <a:cubicBezTo>
                            <a:pt x="-1544" y="48005"/>
                            <a:pt x="1243" y="57313"/>
                            <a:pt x="6818" y="64391"/>
                          </a:cubicBezTo>
                          <a:cubicBezTo>
                            <a:pt x="12406" y="71469"/>
                            <a:pt x="19640" y="75007"/>
                            <a:pt x="28520" y="75007"/>
                          </a:cubicBezTo>
                          <a:cubicBezTo>
                            <a:pt x="33954" y="75007"/>
                            <a:pt x="38604" y="73944"/>
                            <a:pt x="42469" y="71818"/>
                          </a:cubicBezTo>
                          <a:cubicBezTo>
                            <a:pt x="46349" y="69706"/>
                            <a:pt x="49556" y="66468"/>
                            <a:pt x="52091" y="62104"/>
                          </a:cubicBezTo>
                          <a:close/>
                          <a:moveTo>
                            <a:pt x="10935" y="36465"/>
                          </a:moveTo>
                          <a:cubicBezTo>
                            <a:pt x="10935" y="27597"/>
                            <a:pt x="12763" y="20638"/>
                            <a:pt x="16419" y="15589"/>
                          </a:cubicBezTo>
                          <a:cubicBezTo>
                            <a:pt x="20074" y="10540"/>
                            <a:pt x="25095" y="8015"/>
                            <a:pt x="31482" y="8015"/>
                          </a:cubicBezTo>
                          <a:cubicBezTo>
                            <a:pt x="37869" y="8015"/>
                            <a:pt x="42897" y="10540"/>
                            <a:pt x="46566" y="15589"/>
                          </a:cubicBezTo>
                          <a:cubicBezTo>
                            <a:pt x="50250" y="20638"/>
                            <a:pt x="52091" y="27597"/>
                            <a:pt x="52091" y="36465"/>
                          </a:cubicBezTo>
                          <a:cubicBezTo>
                            <a:pt x="52091" y="45333"/>
                            <a:pt x="50250" y="52292"/>
                            <a:pt x="46566" y="57341"/>
                          </a:cubicBezTo>
                          <a:cubicBezTo>
                            <a:pt x="42897" y="62391"/>
                            <a:pt x="37869" y="64916"/>
                            <a:pt x="31482" y="64916"/>
                          </a:cubicBezTo>
                          <a:cubicBezTo>
                            <a:pt x="25095" y="64916"/>
                            <a:pt x="20074" y="62391"/>
                            <a:pt x="16419" y="57341"/>
                          </a:cubicBezTo>
                          <a:cubicBezTo>
                            <a:pt x="12763" y="52292"/>
                            <a:pt x="10935" y="45333"/>
                            <a:pt x="10935" y="36465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29" name="Graphic 10">
                  <a:extLst>
                    <a:ext uri="{FF2B5EF4-FFF2-40B4-BE49-F238E27FC236}">
                      <a16:creationId xmlns:a16="http://schemas.microsoft.com/office/drawing/2014/main" id="{1EED824D-AA47-6D9E-D31A-311080746CAD}"/>
                    </a:ext>
                  </a:extLst>
                </p:cNvPr>
                <p:cNvGrpSpPr/>
                <p:nvPr/>
              </p:nvGrpSpPr>
              <p:grpSpPr>
                <a:xfrm>
                  <a:off x="10177189" y="5508635"/>
                  <a:ext cx="308236" cy="197943"/>
                  <a:chOff x="10177189" y="5508635"/>
                  <a:chExt cx="308236" cy="197943"/>
                </a:xfrm>
                <a:solidFill>
                  <a:srgbClr val="000000"/>
                </a:solidFill>
              </p:grpSpPr>
              <p:sp>
                <p:nvSpPr>
                  <p:cNvPr id="430" name="Freeform: Shape 429">
                    <a:extLst>
                      <a:ext uri="{FF2B5EF4-FFF2-40B4-BE49-F238E27FC236}">
                        <a16:creationId xmlns:a16="http://schemas.microsoft.com/office/drawing/2014/main" id="{A1476031-8D45-BB96-E520-13177203B144}"/>
                      </a:ext>
                    </a:extLst>
                  </p:cNvPr>
                  <p:cNvSpPr/>
                  <p:nvPr/>
                </p:nvSpPr>
                <p:spPr>
                  <a:xfrm>
                    <a:off x="10331485" y="5508635"/>
                    <a:ext cx="13445" cy="46997"/>
                  </a:xfrm>
                  <a:custGeom>
                    <a:avLst/>
                    <a:gdLst>
                      <a:gd name="connsiteX0" fmla="*/ 397 w 13445"/>
                      <a:gd name="connsiteY0" fmla="*/ 277 h 46997"/>
                      <a:gd name="connsiteX1" fmla="*/ 397 w 13445"/>
                      <a:gd name="connsiteY1" fmla="*/ 47275 h 46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445" h="46997">
                        <a:moveTo>
                          <a:pt x="397" y="277"/>
                        </a:moveTo>
                        <a:lnTo>
                          <a:pt x="397" y="47275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31" name="Graphic 10">
                    <a:extLst>
                      <a:ext uri="{FF2B5EF4-FFF2-40B4-BE49-F238E27FC236}">
                        <a16:creationId xmlns:a16="http://schemas.microsoft.com/office/drawing/2014/main" id="{57FACC3C-F0D9-F28E-95BA-477E22337F3C}"/>
                      </a:ext>
                    </a:extLst>
                  </p:cNvPr>
                  <p:cNvGrpSpPr/>
                  <p:nvPr/>
                </p:nvGrpSpPr>
                <p:grpSpPr>
                  <a:xfrm>
                    <a:off x="10177189" y="5602637"/>
                    <a:ext cx="308236" cy="103940"/>
                    <a:chOff x="10177189" y="5602637"/>
                    <a:chExt cx="308236" cy="103940"/>
                  </a:xfrm>
                  <a:solidFill>
                    <a:srgbClr val="000000"/>
                  </a:solidFill>
                </p:grpSpPr>
                <p:sp>
                  <p:nvSpPr>
                    <p:cNvPr id="432" name="Freeform: Shape 431">
                      <a:extLst>
                        <a:ext uri="{FF2B5EF4-FFF2-40B4-BE49-F238E27FC236}">
                          <a16:creationId xmlns:a16="http://schemas.microsoft.com/office/drawing/2014/main" id="{887CE65D-FDFA-5E94-E54B-7BF341A1FFA9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0177189" y="5606771"/>
                      <a:ext cx="82921" cy="97897"/>
                    </a:xfrm>
                    <a:custGeom>
                      <a:avLst/>
                      <a:gdLst>
                        <a:gd name="connsiteX0" fmla="*/ -1566 w 82921"/>
                        <a:gd name="connsiteY0" fmla="*/ 95853 h 97897"/>
                        <a:gd name="connsiteX1" fmla="*/ 81355 w 82921"/>
                        <a:gd name="connsiteY1" fmla="*/ 95853 h 97897"/>
                        <a:gd name="connsiteX2" fmla="*/ 81355 w 82921"/>
                        <a:gd name="connsiteY2" fmla="*/ 84691 h 97897"/>
                        <a:gd name="connsiteX3" fmla="*/ 46565 w 82921"/>
                        <a:gd name="connsiteY3" fmla="*/ 84691 h 97897"/>
                        <a:gd name="connsiteX4" fmla="*/ 46565 w 82921"/>
                        <a:gd name="connsiteY4" fmla="*/ -2045 h 97897"/>
                        <a:gd name="connsiteX5" fmla="*/ 33245 w 82921"/>
                        <a:gd name="connsiteY5" fmla="*/ -2045 h 97897"/>
                        <a:gd name="connsiteX6" fmla="*/ 33245 w 82921"/>
                        <a:gd name="connsiteY6" fmla="*/ 84691 h 97897"/>
                        <a:gd name="connsiteX7" fmla="*/ -1566 w 82921"/>
                        <a:gd name="connsiteY7" fmla="*/ 84691 h 97897"/>
                        <a:gd name="connsiteX8" fmla="*/ -1566 w 82921"/>
                        <a:gd name="connsiteY8" fmla="*/ 95853 h 978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2921" h="97897">
                          <a:moveTo>
                            <a:pt x="-1566" y="95853"/>
                          </a:moveTo>
                          <a:lnTo>
                            <a:pt x="81355" y="95853"/>
                          </a:lnTo>
                          <a:lnTo>
                            <a:pt x="81355" y="84691"/>
                          </a:lnTo>
                          <a:lnTo>
                            <a:pt x="46565" y="84691"/>
                          </a:lnTo>
                          <a:lnTo>
                            <a:pt x="46565" y="-2045"/>
                          </a:lnTo>
                          <a:lnTo>
                            <a:pt x="33245" y="-2045"/>
                          </a:lnTo>
                          <a:lnTo>
                            <a:pt x="33245" y="84691"/>
                          </a:lnTo>
                          <a:lnTo>
                            <a:pt x="-1566" y="84691"/>
                          </a:lnTo>
                          <a:lnTo>
                            <a:pt x="-1566" y="9585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" name="Freeform: Shape 432">
                      <a:extLst>
                        <a:ext uri="{FF2B5EF4-FFF2-40B4-BE49-F238E27FC236}">
                          <a16:creationId xmlns:a16="http://schemas.microsoft.com/office/drawing/2014/main" id="{5ACF9F5D-58E1-1D2C-43FD-48BDBB555295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0271925" y="5602637"/>
                      <a:ext cx="61597" cy="102030"/>
                    </a:xfrm>
                    <a:custGeom>
                      <a:avLst/>
                      <a:gdLst>
                        <a:gd name="connsiteX0" fmla="*/ 59945 w 61597"/>
                        <a:gd name="connsiteY0" fmla="*/ 42189 h 102030"/>
                        <a:gd name="connsiteX1" fmla="*/ 59945 w 61597"/>
                        <a:gd name="connsiteY1" fmla="*/ -2144 h 102030"/>
                        <a:gd name="connsiteX2" fmla="*/ 47865 w 61597"/>
                        <a:gd name="connsiteY2" fmla="*/ -2144 h 102030"/>
                        <a:gd name="connsiteX3" fmla="*/ 47865 w 61597"/>
                        <a:gd name="connsiteY3" fmla="*/ 41791 h 102030"/>
                        <a:gd name="connsiteX4" fmla="*/ 43790 w 61597"/>
                        <a:gd name="connsiteY4" fmla="*/ 57380 h 102030"/>
                        <a:gd name="connsiteX5" fmla="*/ 31584 w 61597"/>
                        <a:gd name="connsiteY5" fmla="*/ 62562 h 102030"/>
                        <a:gd name="connsiteX6" fmla="*/ 16142 w 61597"/>
                        <a:gd name="connsiteY6" fmla="*/ 56331 h 102030"/>
                        <a:gd name="connsiteX7" fmla="*/ 10491 w 61597"/>
                        <a:gd name="connsiteY7" fmla="*/ 39357 h 102030"/>
                        <a:gd name="connsiteX8" fmla="*/ 10491 w 61597"/>
                        <a:gd name="connsiteY8" fmla="*/ -2144 h 102030"/>
                        <a:gd name="connsiteX9" fmla="*/ -1652 w 61597"/>
                        <a:gd name="connsiteY9" fmla="*/ -2144 h 102030"/>
                        <a:gd name="connsiteX10" fmla="*/ -1652 w 61597"/>
                        <a:gd name="connsiteY10" fmla="*/ 99887 h 102030"/>
                        <a:gd name="connsiteX11" fmla="*/ 10491 w 61597"/>
                        <a:gd name="connsiteY11" fmla="*/ 99887 h 102030"/>
                        <a:gd name="connsiteX12" fmla="*/ 10491 w 61597"/>
                        <a:gd name="connsiteY12" fmla="*/ 59876 h 102030"/>
                        <a:gd name="connsiteX13" fmla="*/ 20701 w 61597"/>
                        <a:gd name="connsiteY13" fmla="*/ 69780 h 102030"/>
                        <a:gd name="connsiteX14" fmla="*/ 34273 w 61597"/>
                        <a:gd name="connsiteY14" fmla="*/ 73053 h 102030"/>
                        <a:gd name="connsiteX15" fmla="*/ 53433 w 61597"/>
                        <a:gd name="connsiteY15" fmla="*/ 65227 h 102030"/>
                        <a:gd name="connsiteX16" fmla="*/ 59945 w 61597"/>
                        <a:gd name="connsiteY16" fmla="*/ 42189 h 102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61597" h="102030">
                          <a:moveTo>
                            <a:pt x="59945" y="42189"/>
                          </a:moveTo>
                          <a:lnTo>
                            <a:pt x="59945" y="-2144"/>
                          </a:lnTo>
                          <a:lnTo>
                            <a:pt x="47865" y="-2144"/>
                          </a:lnTo>
                          <a:lnTo>
                            <a:pt x="47865" y="41791"/>
                          </a:lnTo>
                          <a:cubicBezTo>
                            <a:pt x="47865" y="48742"/>
                            <a:pt x="46507" y="53939"/>
                            <a:pt x="43790" y="57380"/>
                          </a:cubicBezTo>
                          <a:cubicBezTo>
                            <a:pt x="41073" y="60835"/>
                            <a:pt x="37004" y="62562"/>
                            <a:pt x="31584" y="62562"/>
                          </a:cubicBezTo>
                          <a:cubicBezTo>
                            <a:pt x="25057" y="62562"/>
                            <a:pt x="19910" y="60485"/>
                            <a:pt x="16142" y="56331"/>
                          </a:cubicBezTo>
                          <a:cubicBezTo>
                            <a:pt x="12375" y="52190"/>
                            <a:pt x="10491" y="46533"/>
                            <a:pt x="10491" y="39357"/>
                          </a:cubicBezTo>
                          <a:lnTo>
                            <a:pt x="10491" y="-2144"/>
                          </a:lnTo>
                          <a:lnTo>
                            <a:pt x="-1652" y="-2144"/>
                          </a:lnTo>
                          <a:lnTo>
                            <a:pt x="-1652" y="99887"/>
                          </a:lnTo>
                          <a:lnTo>
                            <a:pt x="10491" y="99887"/>
                          </a:lnTo>
                          <a:lnTo>
                            <a:pt x="10491" y="59876"/>
                          </a:lnTo>
                          <a:cubicBezTo>
                            <a:pt x="13390" y="64297"/>
                            <a:pt x="16793" y="67598"/>
                            <a:pt x="20701" y="69780"/>
                          </a:cubicBezTo>
                          <a:cubicBezTo>
                            <a:pt x="24623" y="71962"/>
                            <a:pt x="29147" y="73053"/>
                            <a:pt x="34273" y="73053"/>
                          </a:cubicBezTo>
                          <a:cubicBezTo>
                            <a:pt x="42718" y="73053"/>
                            <a:pt x="49105" y="70444"/>
                            <a:pt x="53433" y="65227"/>
                          </a:cubicBezTo>
                          <a:cubicBezTo>
                            <a:pt x="57774" y="60009"/>
                            <a:pt x="59945" y="52330"/>
                            <a:pt x="59945" y="42189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4" name="Freeform: Shape 433">
                      <a:extLst>
                        <a:ext uri="{FF2B5EF4-FFF2-40B4-BE49-F238E27FC236}">
                          <a16:creationId xmlns:a16="http://schemas.microsoft.com/office/drawing/2014/main" id="{204FB667-13A4-235C-D5B9-4ADB6B8146A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0356364" y="5629472"/>
                      <a:ext cx="61576" cy="77105"/>
                    </a:xfrm>
                    <a:custGeom>
                      <a:avLst/>
                      <a:gdLst>
                        <a:gd name="connsiteX0" fmla="*/ -1608 w 61576"/>
                        <a:gd name="connsiteY0" fmla="*/ 29427 h 77105"/>
                        <a:gd name="connsiteX1" fmla="*/ -1608 w 61576"/>
                        <a:gd name="connsiteY1" fmla="*/ 73886 h 77105"/>
                        <a:gd name="connsiteX2" fmla="*/ 10472 w 61576"/>
                        <a:gd name="connsiteY2" fmla="*/ 73886 h 77105"/>
                        <a:gd name="connsiteX3" fmla="*/ 10472 w 61576"/>
                        <a:gd name="connsiteY3" fmla="*/ 29888 h 77105"/>
                        <a:gd name="connsiteX4" fmla="*/ 14526 w 61576"/>
                        <a:gd name="connsiteY4" fmla="*/ 14236 h 77105"/>
                        <a:gd name="connsiteX5" fmla="*/ 26753 w 61576"/>
                        <a:gd name="connsiteY5" fmla="*/ 9033 h 77105"/>
                        <a:gd name="connsiteX6" fmla="*/ 42195 w 61576"/>
                        <a:gd name="connsiteY6" fmla="*/ 15264 h 77105"/>
                        <a:gd name="connsiteX7" fmla="*/ 47888 w 61576"/>
                        <a:gd name="connsiteY7" fmla="*/ 32259 h 77105"/>
                        <a:gd name="connsiteX8" fmla="*/ 47888 w 61576"/>
                        <a:gd name="connsiteY8" fmla="*/ 73886 h 77105"/>
                        <a:gd name="connsiteX9" fmla="*/ 59968 w 61576"/>
                        <a:gd name="connsiteY9" fmla="*/ 73886 h 77105"/>
                        <a:gd name="connsiteX10" fmla="*/ 59968 w 61576"/>
                        <a:gd name="connsiteY10" fmla="*/ 452 h 77105"/>
                        <a:gd name="connsiteX11" fmla="*/ 47888 w 61576"/>
                        <a:gd name="connsiteY11" fmla="*/ 452 h 77105"/>
                        <a:gd name="connsiteX12" fmla="*/ 47888 w 61576"/>
                        <a:gd name="connsiteY12" fmla="*/ 11740 h 77105"/>
                        <a:gd name="connsiteX13" fmla="*/ 37678 w 61576"/>
                        <a:gd name="connsiteY13" fmla="*/ 1795 h 77105"/>
                        <a:gd name="connsiteX14" fmla="*/ 24190 w 61576"/>
                        <a:gd name="connsiteY14" fmla="*/ -1458 h 77105"/>
                        <a:gd name="connsiteX15" fmla="*/ 4946 w 61576"/>
                        <a:gd name="connsiteY15" fmla="*/ 6410 h 77105"/>
                        <a:gd name="connsiteX16" fmla="*/ -1608 w 61576"/>
                        <a:gd name="connsiteY16" fmla="*/ 29427 h 77105"/>
                        <a:gd name="connsiteX17" fmla="*/ 28791 w 61576"/>
                        <a:gd name="connsiteY17" fmla="*/ 75648 h 77105"/>
                        <a:gd name="connsiteX18" fmla="*/ 28791 w 61576"/>
                        <a:gd name="connsiteY18" fmla="*/ 75648 h 77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61576" h="77105">
                          <a:moveTo>
                            <a:pt x="-1608" y="29427"/>
                          </a:moveTo>
                          <a:lnTo>
                            <a:pt x="-1608" y="73886"/>
                          </a:lnTo>
                          <a:lnTo>
                            <a:pt x="10472" y="73886"/>
                          </a:lnTo>
                          <a:lnTo>
                            <a:pt x="10472" y="29888"/>
                          </a:lnTo>
                          <a:cubicBezTo>
                            <a:pt x="10472" y="22937"/>
                            <a:pt x="11823" y="17719"/>
                            <a:pt x="14526" y="14236"/>
                          </a:cubicBezTo>
                          <a:cubicBezTo>
                            <a:pt x="17243" y="10767"/>
                            <a:pt x="21319" y="9033"/>
                            <a:pt x="26753" y="9033"/>
                          </a:cubicBezTo>
                          <a:cubicBezTo>
                            <a:pt x="33266" y="9033"/>
                            <a:pt x="38413" y="11110"/>
                            <a:pt x="42195" y="15264"/>
                          </a:cubicBezTo>
                          <a:cubicBezTo>
                            <a:pt x="45990" y="19419"/>
                            <a:pt x="47888" y="25084"/>
                            <a:pt x="47888" y="32259"/>
                          </a:cubicBezTo>
                          <a:lnTo>
                            <a:pt x="47888" y="73886"/>
                          </a:lnTo>
                          <a:lnTo>
                            <a:pt x="59968" y="73886"/>
                          </a:lnTo>
                          <a:lnTo>
                            <a:pt x="59968" y="452"/>
                          </a:lnTo>
                          <a:lnTo>
                            <a:pt x="47888" y="452"/>
                          </a:lnTo>
                          <a:lnTo>
                            <a:pt x="47888" y="11740"/>
                          </a:lnTo>
                          <a:cubicBezTo>
                            <a:pt x="44961" y="7278"/>
                            <a:pt x="41557" y="3963"/>
                            <a:pt x="37678" y="1795"/>
                          </a:cubicBezTo>
                          <a:cubicBezTo>
                            <a:pt x="33812" y="-373"/>
                            <a:pt x="29316" y="-1458"/>
                            <a:pt x="24190" y="-1458"/>
                          </a:cubicBezTo>
                          <a:cubicBezTo>
                            <a:pt x="15745" y="-1458"/>
                            <a:pt x="9330" y="1165"/>
                            <a:pt x="4946" y="6410"/>
                          </a:cubicBezTo>
                          <a:cubicBezTo>
                            <a:pt x="577" y="11656"/>
                            <a:pt x="-1608" y="19328"/>
                            <a:pt x="-1608" y="29427"/>
                          </a:cubicBezTo>
                          <a:close/>
                          <a:moveTo>
                            <a:pt x="28791" y="75648"/>
                          </a:moveTo>
                          <a:lnTo>
                            <a:pt x="28791" y="7564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5" name="Freeform: Shape 434">
                      <a:extLst>
                        <a:ext uri="{FF2B5EF4-FFF2-40B4-BE49-F238E27FC236}">
                          <a16:creationId xmlns:a16="http://schemas.microsoft.com/office/drawing/2014/main" id="{C49675AF-6E77-5043-4B22-1DB77F27E13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0442357" y="5629472"/>
                      <a:ext cx="43067" cy="75196"/>
                    </a:xfrm>
                    <a:custGeom>
                      <a:avLst/>
                      <a:gdLst>
                        <a:gd name="connsiteX0" fmla="*/ 41869 w 43067"/>
                        <a:gd name="connsiteY0" fmla="*/ 60664 h 75196"/>
                        <a:gd name="connsiteX1" fmla="*/ 37436 w 43067"/>
                        <a:gd name="connsiteY1" fmla="*/ 62384 h 75196"/>
                        <a:gd name="connsiteX2" fmla="*/ 32163 w 43067"/>
                        <a:gd name="connsiteY2" fmla="*/ 62951 h 75196"/>
                        <a:gd name="connsiteX3" fmla="*/ 16427 w 43067"/>
                        <a:gd name="connsiteY3" fmla="*/ 56300 h 75196"/>
                        <a:gd name="connsiteX4" fmla="*/ 10944 w 43067"/>
                        <a:gd name="connsiteY4" fmla="*/ 37186 h 75196"/>
                        <a:gd name="connsiteX5" fmla="*/ 10944 w 43067"/>
                        <a:gd name="connsiteY5" fmla="*/ -1503 h 75196"/>
                        <a:gd name="connsiteX6" fmla="*/ -1199 w 43067"/>
                        <a:gd name="connsiteY6" fmla="*/ -1503 h 75196"/>
                        <a:gd name="connsiteX7" fmla="*/ -1199 w 43067"/>
                        <a:gd name="connsiteY7" fmla="*/ 71931 h 75196"/>
                        <a:gd name="connsiteX8" fmla="*/ 10944 w 43067"/>
                        <a:gd name="connsiteY8" fmla="*/ 71931 h 75196"/>
                        <a:gd name="connsiteX9" fmla="*/ 10944 w 43067"/>
                        <a:gd name="connsiteY9" fmla="*/ 60517 h 75196"/>
                        <a:gd name="connsiteX10" fmla="*/ 20860 w 43067"/>
                        <a:gd name="connsiteY10" fmla="*/ 70441 h 75196"/>
                        <a:gd name="connsiteX11" fmla="*/ 35713 w 43067"/>
                        <a:gd name="connsiteY11" fmla="*/ 73693 h 75196"/>
                        <a:gd name="connsiteX12" fmla="*/ 38465 w 43067"/>
                        <a:gd name="connsiteY12" fmla="*/ 73525 h 75196"/>
                        <a:gd name="connsiteX13" fmla="*/ 41806 w 43067"/>
                        <a:gd name="connsiteY13" fmla="*/ 73043 h 75196"/>
                        <a:gd name="connsiteX14" fmla="*/ 41869 w 43067"/>
                        <a:gd name="connsiteY14" fmla="*/ 60664 h 751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43067" h="75196">
                          <a:moveTo>
                            <a:pt x="41869" y="60664"/>
                          </a:moveTo>
                          <a:cubicBezTo>
                            <a:pt x="40510" y="61447"/>
                            <a:pt x="39032" y="62021"/>
                            <a:pt x="37436" y="62384"/>
                          </a:cubicBezTo>
                          <a:cubicBezTo>
                            <a:pt x="35839" y="62762"/>
                            <a:pt x="34081" y="62951"/>
                            <a:pt x="32163" y="62951"/>
                          </a:cubicBezTo>
                          <a:cubicBezTo>
                            <a:pt x="25328" y="62951"/>
                            <a:pt x="20083" y="60734"/>
                            <a:pt x="16427" y="56300"/>
                          </a:cubicBezTo>
                          <a:cubicBezTo>
                            <a:pt x="12772" y="51866"/>
                            <a:pt x="10944" y="45495"/>
                            <a:pt x="10944" y="37186"/>
                          </a:cubicBezTo>
                          <a:lnTo>
                            <a:pt x="10944" y="-1503"/>
                          </a:lnTo>
                          <a:lnTo>
                            <a:pt x="-1199" y="-1503"/>
                          </a:lnTo>
                          <a:lnTo>
                            <a:pt x="-1199" y="71931"/>
                          </a:lnTo>
                          <a:lnTo>
                            <a:pt x="10944" y="71931"/>
                          </a:lnTo>
                          <a:lnTo>
                            <a:pt x="10944" y="60517"/>
                          </a:lnTo>
                          <a:cubicBezTo>
                            <a:pt x="13493" y="64979"/>
                            <a:pt x="16798" y="68287"/>
                            <a:pt x="20860" y="70441"/>
                          </a:cubicBezTo>
                          <a:cubicBezTo>
                            <a:pt x="24936" y="72609"/>
                            <a:pt x="29887" y="73693"/>
                            <a:pt x="35713" y="73693"/>
                          </a:cubicBezTo>
                          <a:cubicBezTo>
                            <a:pt x="36539" y="73693"/>
                            <a:pt x="37457" y="73637"/>
                            <a:pt x="38465" y="73525"/>
                          </a:cubicBezTo>
                          <a:cubicBezTo>
                            <a:pt x="39474" y="73427"/>
                            <a:pt x="40587" y="73267"/>
                            <a:pt x="41806" y="73043"/>
                          </a:cubicBezTo>
                          <a:lnTo>
                            <a:pt x="41869" y="6066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36" name="Graphic 10">
                  <a:extLst>
                    <a:ext uri="{FF2B5EF4-FFF2-40B4-BE49-F238E27FC236}">
                      <a16:creationId xmlns:a16="http://schemas.microsoft.com/office/drawing/2014/main" id="{0CD071D2-9498-D0C6-C7A5-E285B15C7C81}"/>
                    </a:ext>
                  </a:extLst>
                </p:cNvPr>
                <p:cNvGrpSpPr/>
                <p:nvPr/>
              </p:nvGrpSpPr>
              <p:grpSpPr>
                <a:xfrm>
                  <a:off x="10684300" y="5508635"/>
                  <a:ext cx="134423" cy="196033"/>
                  <a:chOff x="10684300" y="5508635"/>
                  <a:chExt cx="134423" cy="196033"/>
                </a:xfrm>
                <a:solidFill>
                  <a:srgbClr val="000000"/>
                </a:solidFill>
              </p:grpSpPr>
              <p:sp>
                <p:nvSpPr>
                  <p:cNvPr id="437" name="Freeform: Shape 436">
                    <a:extLst>
                      <a:ext uri="{FF2B5EF4-FFF2-40B4-BE49-F238E27FC236}">
                        <a16:creationId xmlns:a16="http://schemas.microsoft.com/office/drawing/2014/main" id="{69C0A3D5-AA9C-1698-F898-000602BCDD6C}"/>
                      </a:ext>
                    </a:extLst>
                  </p:cNvPr>
                  <p:cNvSpPr/>
                  <p:nvPr/>
                </p:nvSpPr>
                <p:spPr>
                  <a:xfrm>
                    <a:off x="10751215" y="5508635"/>
                    <a:ext cx="13445" cy="46997"/>
                  </a:xfrm>
                  <a:custGeom>
                    <a:avLst/>
                    <a:gdLst>
                      <a:gd name="connsiteX0" fmla="*/ 428 w 13445"/>
                      <a:gd name="connsiteY0" fmla="*/ 277 h 46997"/>
                      <a:gd name="connsiteX1" fmla="*/ 428 w 13445"/>
                      <a:gd name="connsiteY1" fmla="*/ 47275 h 46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445" h="46997">
                        <a:moveTo>
                          <a:pt x="428" y="277"/>
                        </a:moveTo>
                        <a:lnTo>
                          <a:pt x="428" y="47275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38" name="Graphic 10">
                    <a:extLst>
                      <a:ext uri="{FF2B5EF4-FFF2-40B4-BE49-F238E27FC236}">
                        <a16:creationId xmlns:a16="http://schemas.microsoft.com/office/drawing/2014/main" id="{DFA14ADF-37DF-BD4A-4BDC-FF67F8C53AA6}"/>
                      </a:ext>
                    </a:extLst>
                  </p:cNvPr>
                  <p:cNvGrpSpPr/>
                  <p:nvPr/>
                </p:nvGrpSpPr>
                <p:grpSpPr>
                  <a:xfrm>
                    <a:off x="10684300" y="5602637"/>
                    <a:ext cx="134423" cy="102030"/>
                    <a:chOff x="10684300" y="5602637"/>
                    <a:chExt cx="134423" cy="102030"/>
                  </a:xfrm>
                  <a:solidFill>
                    <a:srgbClr val="000000"/>
                  </a:solidFill>
                </p:grpSpPr>
                <p:sp>
                  <p:nvSpPr>
                    <p:cNvPr id="439" name="Freeform: Shape 438">
                      <a:extLst>
                        <a:ext uri="{FF2B5EF4-FFF2-40B4-BE49-F238E27FC236}">
                          <a16:creationId xmlns:a16="http://schemas.microsoft.com/office/drawing/2014/main" id="{D067BA2B-F25E-EAD4-8580-0FDA91A98A25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0684300" y="5606771"/>
                      <a:ext cx="56324" cy="97897"/>
                    </a:xfrm>
                    <a:custGeom>
                      <a:avLst/>
                      <a:gdLst>
                        <a:gd name="connsiteX0" fmla="*/ -1543 w 56324"/>
                        <a:gd name="connsiteY0" fmla="*/ 95853 h 97897"/>
                        <a:gd name="connsiteX1" fmla="*/ 54781 w 56324"/>
                        <a:gd name="connsiteY1" fmla="*/ 95853 h 97897"/>
                        <a:gd name="connsiteX2" fmla="*/ 54781 w 56324"/>
                        <a:gd name="connsiteY2" fmla="*/ 84691 h 97897"/>
                        <a:gd name="connsiteX3" fmla="*/ 11713 w 56324"/>
                        <a:gd name="connsiteY3" fmla="*/ 84691 h 97897"/>
                        <a:gd name="connsiteX4" fmla="*/ 11713 w 56324"/>
                        <a:gd name="connsiteY4" fmla="*/ 55842 h 97897"/>
                        <a:gd name="connsiteX5" fmla="*/ 50579 w 56324"/>
                        <a:gd name="connsiteY5" fmla="*/ 55842 h 97897"/>
                        <a:gd name="connsiteX6" fmla="*/ 50579 w 56324"/>
                        <a:gd name="connsiteY6" fmla="*/ 44701 h 97897"/>
                        <a:gd name="connsiteX7" fmla="*/ 11713 w 56324"/>
                        <a:gd name="connsiteY7" fmla="*/ 44701 h 97897"/>
                        <a:gd name="connsiteX8" fmla="*/ 11713 w 56324"/>
                        <a:gd name="connsiteY8" fmla="*/ -2045 h 97897"/>
                        <a:gd name="connsiteX9" fmla="*/ -1543 w 56324"/>
                        <a:gd name="connsiteY9" fmla="*/ -2045 h 97897"/>
                        <a:gd name="connsiteX10" fmla="*/ -1543 w 56324"/>
                        <a:gd name="connsiteY10" fmla="*/ 95853 h 978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56324" h="97897">
                          <a:moveTo>
                            <a:pt x="-1543" y="95853"/>
                          </a:moveTo>
                          <a:lnTo>
                            <a:pt x="54781" y="95853"/>
                          </a:lnTo>
                          <a:lnTo>
                            <a:pt x="54781" y="84691"/>
                          </a:lnTo>
                          <a:lnTo>
                            <a:pt x="11713" y="84691"/>
                          </a:lnTo>
                          <a:lnTo>
                            <a:pt x="11713" y="55842"/>
                          </a:lnTo>
                          <a:lnTo>
                            <a:pt x="50579" y="55842"/>
                          </a:lnTo>
                          <a:lnTo>
                            <a:pt x="50579" y="44701"/>
                          </a:lnTo>
                          <a:lnTo>
                            <a:pt x="11713" y="44701"/>
                          </a:lnTo>
                          <a:lnTo>
                            <a:pt x="11713" y="-2045"/>
                          </a:lnTo>
                          <a:lnTo>
                            <a:pt x="-1543" y="-2045"/>
                          </a:lnTo>
                          <a:lnTo>
                            <a:pt x="-1543" y="9585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40" name="Freeform: Shape 439">
                      <a:extLst>
                        <a:ext uri="{FF2B5EF4-FFF2-40B4-BE49-F238E27FC236}">
                          <a16:creationId xmlns:a16="http://schemas.microsoft.com/office/drawing/2014/main" id="{6DCACC5F-DD56-1B33-80F6-21D1733C4B4E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0750902" y="5629472"/>
                      <a:ext cx="43067" cy="75196"/>
                    </a:xfrm>
                    <a:custGeom>
                      <a:avLst/>
                      <a:gdLst>
                        <a:gd name="connsiteX0" fmla="*/ 41892 w 43067"/>
                        <a:gd name="connsiteY0" fmla="*/ 60664 h 75196"/>
                        <a:gd name="connsiteX1" fmla="*/ 37459 w 43067"/>
                        <a:gd name="connsiteY1" fmla="*/ 62384 h 75196"/>
                        <a:gd name="connsiteX2" fmla="*/ 32186 w 43067"/>
                        <a:gd name="connsiteY2" fmla="*/ 62951 h 75196"/>
                        <a:gd name="connsiteX3" fmla="*/ 16450 w 43067"/>
                        <a:gd name="connsiteY3" fmla="*/ 56300 h 75196"/>
                        <a:gd name="connsiteX4" fmla="*/ 10967 w 43067"/>
                        <a:gd name="connsiteY4" fmla="*/ 37186 h 75196"/>
                        <a:gd name="connsiteX5" fmla="*/ 10967 w 43067"/>
                        <a:gd name="connsiteY5" fmla="*/ -1503 h 75196"/>
                        <a:gd name="connsiteX6" fmla="*/ -1176 w 43067"/>
                        <a:gd name="connsiteY6" fmla="*/ -1503 h 75196"/>
                        <a:gd name="connsiteX7" fmla="*/ -1176 w 43067"/>
                        <a:gd name="connsiteY7" fmla="*/ 71931 h 75196"/>
                        <a:gd name="connsiteX8" fmla="*/ 10967 w 43067"/>
                        <a:gd name="connsiteY8" fmla="*/ 71931 h 75196"/>
                        <a:gd name="connsiteX9" fmla="*/ 10967 w 43067"/>
                        <a:gd name="connsiteY9" fmla="*/ 60517 h 75196"/>
                        <a:gd name="connsiteX10" fmla="*/ 20883 w 43067"/>
                        <a:gd name="connsiteY10" fmla="*/ 70441 h 75196"/>
                        <a:gd name="connsiteX11" fmla="*/ 35736 w 43067"/>
                        <a:gd name="connsiteY11" fmla="*/ 73693 h 75196"/>
                        <a:gd name="connsiteX12" fmla="*/ 38488 w 43067"/>
                        <a:gd name="connsiteY12" fmla="*/ 73525 h 75196"/>
                        <a:gd name="connsiteX13" fmla="*/ 41828 w 43067"/>
                        <a:gd name="connsiteY13" fmla="*/ 73043 h 75196"/>
                        <a:gd name="connsiteX14" fmla="*/ 41892 w 43067"/>
                        <a:gd name="connsiteY14" fmla="*/ 60664 h 751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43067" h="75196">
                          <a:moveTo>
                            <a:pt x="41892" y="60664"/>
                          </a:moveTo>
                          <a:cubicBezTo>
                            <a:pt x="40533" y="61447"/>
                            <a:pt x="39055" y="62021"/>
                            <a:pt x="37459" y="62384"/>
                          </a:cubicBezTo>
                          <a:cubicBezTo>
                            <a:pt x="35862" y="62762"/>
                            <a:pt x="34104" y="62951"/>
                            <a:pt x="32186" y="62951"/>
                          </a:cubicBezTo>
                          <a:cubicBezTo>
                            <a:pt x="25351" y="62951"/>
                            <a:pt x="20106" y="60734"/>
                            <a:pt x="16450" y="56300"/>
                          </a:cubicBezTo>
                          <a:cubicBezTo>
                            <a:pt x="12795" y="51866"/>
                            <a:pt x="10967" y="45495"/>
                            <a:pt x="10967" y="37186"/>
                          </a:cubicBezTo>
                          <a:lnTo>
                            <a:pt x="10967" y="-1503"/>
                          </a:lnTo>
                          <a:lnTo>
                            <a:pt x="-1176" y="-1503"/>
                          </a:lnTo>
                          <a:lnTo>
                            <a:pt x="-1176" y="71931"/>
                          </a:lnTo>
                          <a:lnTo>
                            <a:pt x="10967" y="71931"/>
                          </a:lnTo>
                          <a:lnTo>
                            <a:pt x="10967" y="60517"/>
                          </a:lnTo>
                          <a:cubicBezTo>
                            <a:pt x="13516" y="64979"/>
                            <a:pt x="16821" y="68287"/>
                            <a:pt x="20883" y="70441"/>
                          </a:cubicBezTo>
                          <a:cubicBezTo>
                            <a:pt x="24959" y="72609"/>
                            <a:pt x="29910" y="73693"/>
                            <a:pt x="35736" y="73693"/>
                          </a:cubicBezTo>
                          <a:cubicBezTo>
                            <a:pt x="36562" y="73693"/>
                            <a:pt x="37480" y="73637"/>
                            <a:pt x="38488" y="73525"/>
                          </a:cubicBezTo>
                          <a:cubicBezTo>
                            <a:pt x="39497" y="73427"/>
                            <a:pt x="40610" y="73267"/>
                            <a:pt x="41828" y="73043"/>
                          </a:cubicBezTo>
                          <a:lnTo>
                            <a:pt x="41892" y="6066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41" name="Freeform: Shape 440">
                      <a:extLst>
                        <a:ext uri="{FF2B5EF4-FFF2-40B4-BE49-F238E27FC236}">
                          <a16:creationId xmlns:a16="http://schemas.microsoft.com/office/drawing/2014/main" id="{BD918188-6DB3-82D3-FE3C-4944E8A65E61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0806643" y="5602637"/>
                      <a:ext cx="12079" cy="102030"/>
                    </a:xfrm>
                    <a:custGeom>
                      <a:avLst/>
                      <a:gdLst>
                        <a:gd name="connsiteX0" fmla="*/ -458 w 12079"/>
                        <a:gd name="connsiteY0" fmla="*/ 71290 h 102030"/>
                        <a:gd name="connsiteX1" fmla="*/ 11622 w 12079"/>
                        <a:gd name="connsiteY1" fmla="*/ 71290 h 102030"/>
                        <a:gd name="connsiteX2" fmla="*/ 11622 w 12079"/>
                        <a:gd name="connsiteY2" fmla="*/ -2144 h 102030"/>
                        <a:gd name="connsiteX3" fmla="*/ -458 w 12079"/>
                        <a:gd name="connsiteY3" fmla="*/ -2144 h 102030"/>
                        <a:gd name="connsiteX4" fmla="*/ -458 w 12079"/>
                        <a:gd name="connsiteY4" fmla="*/ 71290 h 102030"/>
                        <a:gd name="connsiteX5" fmla="*/ -458 w 12079"/>
                        <a:gd name="connsiteY5" fmla="*/ 99887 h 102030"/>
                        <a:gd name="connsiteX6" fmla="*/ 11622 w 12079"/>
                        <a:gd name="connsiteY6" fmla="*/ 99887 h 102030"/>
                        <a:gd name="connsiteX7" fmla="*/ 11622 w 12079"/>
                        <a:gd name="connsiteY7" fmla="*/ 84592 h 102030"/>
                        <a:gd name="connsiteX8" fmla="*/ -458 w 12079"/>
                        <a:gd name="connsiteY8" fmla="*/ 84592 h 102030"/>
                        <a:gd name="connsiteX9" fmla="*/ -458 w 12079"/>
                        <a:gd name="connsiteY9" fmla="*/ 99887 h 102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2079" h="102030">
                          <a:moveTo>
                            <a:pt x="-458" y="71290"/>
                          </a:moveTo>
                          <a:lnTo>
                            <a:pt x="11622" y="71290"/>
                          </a:lnTo>
                          <a:lnTo>
                            <a:pt x="11622" y="-2144"/>
                          </a:lnTo>
                          <a:lnTo>
                            <a:pt x="-458" y="-2144"/>
                          </a:lnTo>
                          <a:lnTo>
                            <a:pt x="-458" y="71290"/>
                          </a:lnTo>
                          <a:close/>
                          <a:moveTo>
                            <a:pt x="-458" y="99887"/>
                          </a:moveTo>
                          <a:lnTo>
                            <a:pt x="11622" y="99887"/>
                          </a:lnTo>
                          <a:lnTo>
                            <a:pt x="11622" y="84592"/>
                          </a:lnTo>
                          <a:lnTo>
                            <a:pt x="-458" y="84592"/>
                          </a:lnTo>
                          <a:lnTo>
                            <a:pt x="-458" y="9988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42" name="Graphic 10">
                  <a:extLst>
                    <a:ext uri="{FF2B5EF4-FFF2-40B4-BE49-F238E27FC236}">
                      <a16:creationId xmlns:a16="http://schemas.microsoft.com/office/drawing/2014/main" id="{F7E851C6-721E-DB04-3DFE-A90B60F06F77}"/>
                    </a:ext>
                  </a:extLst>
                </p:cNvPr>
                <p:cNvGrpSpPr/>
                <p:nvPr/>
              </p:nvGrpSpPr>
              <p:grpSpPr>
                <a:xfrm>
                  <a:off x="11069583" y="5508635"/>
                  <a:ext cx="208371" cy="197943"/>
                  <a:chOff x="11069583" y="5508635"/>
                  <a:chExt cx="208371" cy="197943"/>
                </a:xfrm>
                <a:solidFill>
                  <a:srgbClr val="000000"/>
                </a:solidFill>
              </p:grpSpPr>
              <p:sp>
                <p:nvSpPr>
                  <p:cNvPr id="443" name="Freeform: Shape 442">
                    <a:extLst>
                      <a:ext uri="{FF2B5EF4-FFF2-40B4-BE49-F238E27FC236}">
                        <a16:creationId xmlns:a16="http://schemas.microsoft.com/office/drawing/2014/main" id="{CC6D1AF7-05A4-2088-CDF7-DB7C5C309F1C}"/>
                      </a:ext>
                    </a:extLst>
                  </p:cNvPr>
                  <p:cNvSpPr/>
                  <p:nvPr/>
                </p:nvSpPr>
                <p:spPr>
                  <a:xfrm>
                    <a:off x="11170944" y="5508635"/>
                    <a:ext cx="13445" cy="46997"/>
                  </a:xfrm>
                  <a:custGeom>
                    <a:avLst/>
                    <a:gdLst>
                      <a:gd name="connsiteX0" fmla="*/ 459 w 13445"/>
                      <a:gd name="connsiteY0" fmla="*/ 277 h 46997"/>
                      <a:gd name="connsiteX1" fmla="*/ 459 w 13445"/>
                      <a:gd name="connsiteY1" fmla="*/ 47275 h 46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445" h="46997">
                        <a:moveTo>
                          <a:pt x="459" y="277"/>
                        </a:moveTo>
                        <a:lnTo>
                          <a:pt x="459" y="47275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44" name="Graphic 10">
                    <a:extLst>
                      <a:ext uri="{FF2B5EF4-FFF2-40B4-BE49-F238E27FC236}">
                        <a16:creationId xmlns:a16="http://schemas.microsoft.com/office/drawing/2014/main" id="{405FB791-046D-13ED-945C-39032B2375A8}"/>
                      </a:ext>
                    </a:extLst>
                  </p:cNvPr>
                  <p:cNvGrpSpPr/>
                  <p:nvPr/>
                </p:nvGrpSpPr>
                <p:grpSpPr>
                  <a:xfrm>
                    <a:off x="11069583" y="5605008"/>
                    <a:ext cx="208371" cy="101569"/>
                    <a:chOff x="11069583" y="5605008"/>
                    <a:chExt cx="208371" cy="101569"/>
                  </a:xfrm>
                  <a:solidFill>
                    <a:srgbClr val="000000"/>
                  </a:solidFill>
                </p:grpSpPr>
                <p:sp>
                  <p:nvSpPr>
                    <p:cNvPr id="445" name="Freeform: Shape 444">
                      <a:extLst>
                        <a:ext uri="{FF2B5EF4-FFF2-40B4-BE49-F238E27FC236}">
                          <a16:creationId xmlns:a16="http://schemas.microsoft.com/office/drawing/2014/main" id="{3103C4D4-3EB7-6205-E814-BBC7A8F11CE5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1069583" y="5605008"/>
                      <a:ext cx="68992" cy="101569"/>
                    </a:xfrm>
                    <a:custGeom>
                      <a:avLst/>
                      <a:gdLst>
                        <a:gd name="connsiteX0" fmla="*/ 61479 w 68992"/>
                        <a:gd name="connsiteY0" fmla="*/ 94555 h 101569"/>
                        <a:gd name="connsiteX1" fmla="*/ 61479 w 68992"/>
                        <a:gd name="connsiteY1" fmla="*/ 81631 h 101569"/>
                        <a:gd name="connsiteX2" fmla="*/ 47236 w 68992"/>
                        <a:gd name="connsiteY2" fmla="*/ 87002 h 101569"/>
                        <a:gd name="connsiteX3" fmla="*/ 34294 w 68992"/>
                        <a:gd name="connsiteY3" fmla="*/ 88786 h 101569"/>
                        <a:gd name="connsiteX4" fmla="*/ 17592 w 68992"/>
                        <a:gd name="connsiteY4" fmla="*/ 84589 h 101569"/>
                        <a:gd name="connsiteX5" fmla="*/ 11710 w 68992"/>
                        <a:gd name="connsiteY5" fmla="*/ 72651 h 101569"/>
                        <a:gd name="connsiteX6" fmla="*/ 15618 w 68992"/>
                        <a:gd name="connsiteY6" fmla="*/ 62832 h 101569"/>
                        <a:gd name="connsiteX7" fmla="*/ 30429 w 68992"/>
                        <a:gd name="connsiteY7" fmla="*/ 57503 h 101569"/>
                        <a:gd name="connsiteX8" fmla="*/ 38433 w 68992"/>
                        <a:gd name="connsiteY8" fmla="*/ 55866 h 101569"/>
                        <a:gd name="connsiteX9" fmla="*/ 60324 w 68992"/>
                        <a:gd name="connsiteY9" fmla="*/ 45921 h 101569"/>
                        <a:gd name="connsiteX10" fmla="*/ 67383 w 68992"/>
                        <a:gd name="connsiteY10" fmla="*/ 26891 h 101569"/>
                        <a:gd name="connsiteX11" fmla="*/ 57824 w 68992"/>
                        <a:gd name="connsiteY11" fmla="*/ 5302 h 101569"/>
                        <a:gd name="connsiteX12" fmla="*/ 29840 w 68992"/>
                        <a:gd name="connsiteY12" fmla="*/ -2041 h 101569"/>
                        <a:gd name="connsiteX13" fmla="*/ 15029 w 68992"/>
                        <a:gd name="connsiteY13" fmla="*/ -468 h 101569"/>
                        <a:gd name="connsiteX14" fmla="*/ -1210 w 68992"/>
                        <a:gd name="connsiteY14" fmla="*/ 4190 h 101569"/>
                        <a:gd name="connsiteX15" fmla="*/ -1210 w 68992"/>
                        <a:gd name="connsiteY15" fmla="*/ 17828 h 101569"/>
                        <a:gd name="connsiteX16" fmla="*/ 14609 w 68992"/>
                        <a:gd name="connsiteY16" fmla="*/ 11009 h 101569"/>
                        <a:gd name="connsiteX17" fmla="*/ 29840 w 68992"/>
                        <a:gd name="connsiteY17" fmla="*/ 8722 h 101569"/>
                        <a:gd name="connsiteX18" fmla="*/ 47362 w 68992"/>
                        <a:gd name="connsiteY18" fmla="*/ 13170 h 101569"/>
                        <a:gd name="connsiteX19" fmla="*/ 53538 w 68992"/>
                        <a:gd name="connsiteY19" fmla="*/ 25905 h 101569"/>
                        <a:gd name="connsiteX20" fmla="*/ 49105 w 68992"/>
                        <a:gd name="connsiteY20" fmla="*/ 37172 h 101569"/>
                        <a:gd name="connsiteX21" fmla="*/ 34567 w 68992"/>
                        <a:gd name="connsiteY21" fmla="*/ 43278 h 101569"/>
                        <a:gd name="connsiteX22" fmla="*/ 26479 w 68992"/>
                        <a:gd name="connsiteY22" fmla="*/ 44851 h 101569"/>
                        <a:gd name="connsiteX23" fmla="*/ 5008 w 68992"/>
                        <a:gd name="connsiteY23" fmla="*/ 54083 h 101569"/>
                        <a:gd name="connsiteX24" fmla="*/ -1610 w 68992"/>
                        <a:gd name="connsiteY24" fmla="*/ 71602 h 101569"/>
                        <a:gd name="connsiteX25" fmla="*/ 7550 w 68992"/>
                        <a:gd name="connsiteY25" fmla="*/ 92059 h 101569"/>
                        <a:gd name="connsiteX26" fmla="*/ 32782 w 68992"/>
                        <a:gd name="connsiteY26" fmla="*/ 99528 h 101569"/>
                        <a:gd name="connsiteX27" fmla="*/ 46836 w 68992"/>
                        <a:gd name="connsiteY27" fmla="*/ 98269 h 101569"/>
                        <a:gd name="connsiteX28" fmla="*/ 61479 w 68992"/>
                        <a:gd name="connsiteY28" fmla="*/ 94555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68992" h="101569">
                          <a:moveTo>
                            <a:pt x="61479" y="94555"/>
                          </a:moveTo>
                          <a:lnTo>
                            <a:pt x="61479" y="81631"/>
                          </a:lnTo>
                          <a:cubicBezTo>
                            <a:pt x="56451" y="84037"/>
                            <a:pt x="51703" y="85827"/>
                            <a:pt x="47236" y="87002"/>
                          </a:cubicBezTo>
                          <a:cubicBezTo>
                            <a:pt x="42768" y="88191"/>
                            <a:pt x="38454" y="88786"/>
                            <a:pt x="34294" y="88786"/>
                          </a:cubicBezTo>
                          <a:cubicBezTo>
                            <a:pt x="27081" y="88786"/>
                            <a:pt x="21514" y="87387"/>
                            <a:pt x="17592" y="84589"/>
                          </a:cubicBezTo>
                          <a:cubicBezTo>
                            <a:pt x="13671" y="81792"/>
                            <a:pt x="11710" y="77813"/>
                            <a:pt x="11710" y="72651"/>
                          </a:cubicBezTo>
                          <a:cubicBezTo>
                            <a:pt x="11710" y="68315"/>
                            <a:pt x="13012" y="65042"/>
                            <a:pt x="15618" y="62832"/>
                          </a:cubicBezTo>
                          <a:cubicBezTo>
                            <a:pt x="18223" y="60636"/>
                            <a:pt x="23160" y="58860"/>
                            <a:pt x="30429" y="57503"/>
                          </a:cubicBezTo>
                          <a:lnTo>
                            <a:pt x="38433" y="55866"/>
                          </a:lnTo>
                          <a:cubicBezTo>
                            <a:pt x="48321" y="53978"/>
                            <a:pt x="55618" y="50663"/>
                            <a:pt x="60324" y="45921"/>
                          </a:cubicBezTo>
                          <a:cubicBezTo>
                            <a:pt x="65030" y="41180"/>
                            <a:pt x="67383" y="34836"/>
                            <a:pt x="67383" y="26891"/>
                          </a:cubicBezTo>
                          <a:cubicBezTo>
                            <a:pt x="67383" y="17394"/>
                            <a:pt x="64196" y="10198"/>
                            <a:pt x="57824" y="5302"/>
                          </a:cubicBezTo>
                          <a:cubicBezTo>
                            <a:pt x="51465" y="406"/>
                            <a:pt x="42137" y="-2041"/>
                            <a:pt x="29840" y="-2041"/>
                          </a:cubicBezTo>
                          <a:cubicBezTo>
                            <a:pt x="25204" y="-2041"/>
                            <a:pt x="20267" y="-1517"/>
                            <a:pt x="15029" y="-468"/>
                          </a:cubicBezTo>
                          <a:cubicBezTo>
                            <a:pt x="9805" y="581"/>
                            <a:pt x="4392" y="2134"/>
                            <a:pt x="-1210" y="4190"/>
                          </a:cubicBezTo>
                          <a:lnTo>
                            <a:pt x="-1210" y="17828"/>
                          </a:lnTo>
                          <a:cubicBezTo>
                            <a:pt x="4168" y="14820"/>
                            <a:pt x="9441" y="12547"/>
                            <a:pt x="14609" y="11009"/>
                          </a:cubicBezTo>
                          <a:cubicBezTo>
                            <a:pt x="19777" y="9484"/>
                            <a:pt x="24854" y="8722"/>
                            <a:pt x="29840" y="8722"/>
                          </a:cubicBezTo>
                          <a:cubicBezTo>
                            <a:pt x="37404" y="8722"/>
                            <a:pt x="43244" y="10205"/>
                            <a:pt x="47362" y="13170"/>
                          </a:cubicBezTo>
                          <a:cubicBezTo>
                            <a:pt x="51479" y="16149"/>
                            <a:pt x="53538" y="20394"/>
                            <a:pt x="53538" y="25905"/>
                          </a:cubicBezTo>
                          <a:cubicBezTo>
                            <a:pt x="53538" y="30703"/>
                            <a:pt x="52061" y="34459"/>
                            <a:pt x="49105" y="37172"/>
                          </a:cubicBezTo>
                          <a:cubicBezTo>
                            <a:pt x="46150" y="39886"/>
                            <a:pt x="41304" y="41921"/>
                            <a:pt x="34567" y="43278"/>
                          </a:cubicBezTo>
                          <a:lnTo>
                            <a:pt x="26479" y="44851"/>
                          </a:lnTo>
                          <a:cubicBezTo>
                            <a:pt x="16591" y="46809"/>
                            <a:pt x="9434" y="49887"/>
                            <a:pt x="5008" y="54083"/>
                          </a:cubicBezTo>
                          <a:cubicBezTo>
                            <a:pt x="596" y="58279"/>
                            <a:pt x="-1610" y="64119"/>
                            <a:pt x="-1610" y="71602"/>
                          </a:cubicBezTo>
                          <a:cubicBezTo>
                            <a:pt x="-1610" y="80260"/>
                            <a:pt x="1444" y="87079"/>
                            <a:pt x="7550" y="92059"/>
                          </a:cubicBezTo>
                          <a:cubicBezTo>
                            <a:pt x="13657" y="97038"/>
                            <a:pt x="22067" y="99528"/>
                            <a:pt x="32782" y="99528"/>
                          </a:cubicBezTo>
                          <a:cubicBezTo>
                            <a:pt x="37389" y="99528"/>
                            <a:pt x="42074" y="99108"/>
                            <a:pt x="46836" y="98269"/>
                          </a:cubicBezTo>
                          <a:cubicBezTo>
                            <a:pt x="51612" y="97444"/>
                            <a:pt x="56493" y="96206"/>
                            <a:pt x="61479" y="94555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46" name="Freeform: Shape 445">
                      <a:extLst>
                        <a:ext uri="{FF2B5EF4-FFF2-40B4-BE49-F238E27FC236}">
                          <a16:creationId xmlns:a16="http://schemas.microsoft.com/office/drawing/2014/main" id="{809A4C1A-9569-E9BC-4BFF-9D24D93E0895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1154132" y="5629472"/>
                      <a:ext cx="62122" cy="77105"/>
                    </a:xfrm>
                    <a:custGeom>
                      <a:avLst/>
                      <a:gdLst>
                        <a:gd name="connsiteX0" fmla="*/ 36624 w 62122"/>
                        <a:gd name="connsiteY0" fmla="*/ 37357 h 77105"/>
                        <a:gd name="connsiteX1" fmla="*/ 16329 w 62122"/>
                        <a:gd name="connsiteY1" fmla="*/ 34021 h 77105"/>
                        <a:gd name="connsiteX2" fmla="*/ 10678 w 62122"/>
                        <a:gd name="connsiteY2" fmla="*/ 22608 h 77105"/>
                        <a:gd name="connsiteX3" fmla="*/ 14922 w 62122"/>
                        <a:gd name="connsiteY3" fmla="*/ 12411 h 77105"/>
                        <a:gd name="connsiteX4" fmla="*/ 26434 w 62122"/>
                        <a:gd name="connsiteY4" fmla="*/ 8655 h 77105"/>
                        <a:gd name="connsiteX5" fmla="*/ 42569 w 62122"/>
                        <a:gd name="connsiteY5" fmla="*/ 15768 h 77105"/>
                        <a:gd name="connsiteX6" fmla="*/ 48641 w 62122"/>
                        <a:gd name="connsiteY6" fmla="*/ 34672 h 77105"/>
                        <a:gd name="connsiteX7" fmla="*/ 48641 w 62122"/>
                        <a:gd name="connsiteY7" fmla="*/ 37357 h 77105"/>
                        <a:gd name="connsiteX8" fmla="*/ 36624 w 62122"/>
                        <a:gd name="connsiteY8" fmla="*/ 37357 h 77105"/>
                        <a:gd name="connsiteX9" fmla="*/ 60721 w 62122"/>
                        <a:gd name="connsiteY9" fmla="*/ 42351 h 77105"/>
                        <a:gd name="connsiteX10" fmla="*/ 60721 w 62122"/>
                        <a:gd name="connsiteY10" fmla="*/ 452 h 77105"/>
                        <a:gd name="connsiteX11" fmla="*/ 48641 w 62122"/>
                        <a:gd name="connsiteY11" fmla="*/ 452 h 77105"/>
                        <a:gd name="connsiteX12" fmla="*/ 48641 w 62122"/>
                        <a:gd name="connsiteY12" fmla="*/ 11593 h 77105"/>
                        <a:gd name="connsiteX13" fmla="*/ 38325 w 62122"/>
                        <a:gd name="connsiteY13" fmla="*/ 1732 h 77105"/>
                        <a:gd name="connsiteX14" fmla="*/ 23220 w 62122"/>
                        <a:gd name="connsiteY14" fmla="*/ -1458 h 77105"/>
                        <a:gd name="connsiteX15" fmla="*/ 5258 w 62122"/>
                        <a:gd name="connsiteY15" fmla="*/ 4879 h 77105"/>
                        <a:gd name="connsiteX16" fmla="*/ -1402 w 62122"/>
                        <a:gd name="connsiteY16" fmla="*/ 21831 h 77105"/>
                        <a:gd name="connsiteX17" fmla="*/ 6896 w 62122"/>
                        <a:gd name="connsiteY17" fmla="*/ 40505 h 77105"/>
                        <a:gd name="connsiteX18" fmla="*/ 31687 w 62122"/>
                        <a:gd name="connsiteY18" fmla="*/ 46799 h 77105"/>
                        <a:gd name="connsiteX19" fmla="*/ 48641 w 62122"/>
                        <a:gd name="connsiteY19" fmla="*/ 46799 h 77105"/>
                        <a:gd name="connsiteX20" fmla="*/ 48641 w 62122"/>
                        <a:gd name="connsiteY20" fmla="*/ 47995 h 77105"/>
                        <a:gd name="connsiteX21" fmla="*/ 43157 w 62122"/>
                        <a:gd name="connsiteY21" fmla="*/ 60877 h 77105"/>
                        <a:gd name="connsiteX22" fmla="*/ 27758 w 62122"/>
                        <a:gd name="connsiteY22" fmla="*/ 65430 h 77105"/>
                        <a:gd name="connsiteX23" fmla="*/ 15468 w 62122"/>
                        <a:gd name="connsiteY23" fmla="*/ 63920 h 77105"/>
                        <a:gd name="connsiteX24" fmla="*/ 3997 w 62122"/>
                        <a:gd name="connsiteY24" fmla="*/ 59388 h 77105"/>
                        <a:gd name="connsiteX25" fmla="*/ 3997 w 62122"/>
                        <a:gd name="connsiteY25" fmla="*/ 70550 h 77105"/>
                        <a:gd name="connsiteX26" fmla="*/ 16854 w 62122"/>
                        <a:gd name="connsiteY26" fmla="*/ 74368 h 77105"/>
                        <a:gd name="connsiteX27" fmla="*/ 28997 w 62122"/>
                        <a:gd name="connsiteY27" fmla="*/ 75648 h 77105"/>
                        <a:gd name="connsiteX28" fmla="*/ 52842 w 62122"/>
                        <a:gd name="connsiteY28" fmla="*/ 67381 h 77105"/>
                        <a:gd name="connsiteX29" fmla="*/ 60721 w 62122"/>
                        <a:gd name="connsiteY29" fmla="*/ 42351 h 77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</a:cxnLst>
                      <a:rect l="l" t="t" r="r" b="b"/>
                      <a:pathLst>
                        <a:path w="62122" h="77105">
                          <a:moveTo>
                            <a:pt x="36624" y="37357"/>
                          </a:moveTo>
                          <a:cubicBezTo>
                            <a:pt x="26862" y="37357"/>
                            <a:pt x="20097" y="36245"/>
                            <a:pt x="16329" y="34021"/>
                          </a:cubicBezTo>
                          <a:cubicBezTo>
                            <a:pt x="12562" y="31797"/>
                            <a:pt x="10678" y="27993"/>
                            <a:pt x="10678" y="22608"/>
                          </a:cubicBezTo>
                          <a:cubicBezTo>
                            <a:pt x="10678" y="18328"/>
                            <a:pt x="12092" y="14929"/>
                            <a:pt x="14922" y="12411"/>
                          </a:cubicBezTo>
                          <a:cubicBezTo>
                            <a:pt x="17751" y="9907"/>
                            <a:pt x="21588" y="8655"/>
                            <a:pt x="26434" y="8655"/>
                          </a:cubicBezTo>
                          <a:cubicBezTo>
                            <a:pt x="33143" y="8655"/>
                            <a:pt x="38521" y="11026"/>
                            <a:pt x="42569" y="15768"/>
                          </a:cubicBezTo>
                          <a:cubicBezTo>
                            <a:pt x="46617" y="20510"/>
                            <a:pt x="48641" y="26811"/>
                            <a:pt x="48641" y="34672"/>
                          </a:cubicBezTo>
                          <a:lnTo>
                            <a:pt x="48641" y="37357"/>
                          </a:lnTo>
                          <a:lnTo>
                            <a:pt x="36624" y="37357"/>
                          </a:lnTo>
                          <a:close/>
                          <a:moveTo>
                            <a:pt x="60721" y="42351"/>
                          </a:moveTo>
                          <a:lnTo>
                            <a:pt x="60721" y="452"/>
                          </a:lnTo>
                          <a:lnTo>
                            <a:pt x="48641" y="452"/>
                          </a:lnTo>
                          <a:lnTo>
                            <a:pt x="48641" y="11593"/>
                          </a:lnTo>
                          <a:cubicBezTo>
                            <a:pt x="45882" y="7145"/>
                            <a:pt x="42443" y="3858"/>
                            <a:pt x="38325" y="1732"/>
                          </a:cubicBezTo>
                          <a:cubicBezTo>
                            <a:pt x="34208" y="-394"/>
                            <a:pt x="29172" y="-1458"/>
                            <a:pt x="23220" y="-1458"/>
                          </a:cubicBezTo>
                          <a:cubicBezTo>
                            <a:pt x="15699" y="-1458"/>
                            <a:pt x="9712" y="655"/>
                            <a:pt x="5258" y="4879"/>
                          </a:cubicBezTo>
                          <a:cubicBezTo>
                            <a:pt x="818" y="9103"/>
                            <a:pt x="-1402" y="14754"/>
                            <a:pt x="-1402" y="21831"/>
                          </a:cubicBezTo>
                          <a:cubicBezTo>
                            <a:pt x="-1402" y="30084"/>
                            <a:pt x="1364" y="36308"/>
                            <a:pt x="6896" y="40505"/>
                          </a:cubicBezTo>
                          <a:cubicBezTo>
                            <a:pt x="12443" y="44701"/>
                            <a:pt x="20706" y="46799"/>
                            <a:pt x="31687" y="46799"/>
                          </a:cubicBezTo>
                          <a:lnTo>
                            <a:pt x="48641" y="46799"/>
                          </a:lnTo>
                          <a:lnTo>
                            <a:pt x="48641" y="47995"/>
                          </a:lnTo>
                          <a:cubicBezTo>
                            <a:pt x="48641" y="53548"/>
                            <a:pt x="46813" y="57842"/>
                            <a:pt x="43157" y="60877"/>
                          </a:cubicBezTo>
                          <a:cubicBezTo>
                            <a:pt x="39502" y="63913"/>
                            <a:pt x="34369" y="65430"/>
                            <a:pt x="27758" y="65430"/>
                          </a:cubicBezTo>
                          <a:cubicBezTo>
                            <a:pt x="23556" y="65430"/>
                            <a:pt x="19460" y="64927"/>
                            <a:pt x="15468" y="63920"/>
                          </a:cubicBezTo>
                          <a:cubicBezTo>
                            <a:pt x="11490" y="62912"/>
                            <a:pt x="7667" y="61402"/>
                            <a:pt x="3997" y="59388"/>
                          </a:cubicBezTo>
                          <a:lnTo>
                            <a:pt x="3997" y="70550"/>
                          </a:lnTo>
                          <a:cubicBezTo>
                            <a:pt x="8409" y="72256"/>
                            <a:pt x="12695" y="73529"/>
                            <a:pt x="16854" y="74368"/>
                          </a:cubicBezTo>
                          <a:cubicBezTo>
                            <a:pt x="21014" y="75221"/>
                            <a:pt x="25062" y="75648"/>
                            <a:pt x="28997" y="75648"/>
                          </a:cubicBezTo>
                          <a:cubicBezTo>
                            <a:pt x="39642" y="75648"/>
                            <a:pt x="47590" y="72892"/>
                            <a:pt x="52842" y="67381"/>
                          </a:cubicBezTo>
                          <a:cubicBezTo>
                            <a:pt x="58094" y="61884"/>
                            <a:pt x="60721" y="53541"/>
                            <a:pt x="60721" y="4235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47" name="Freeform: Shape 446">
                      <a:extLst>
                        <a:ext uri="{FF2B5EF4-FFF2-40B4-BE49-F238E27FC236}">
                          <a16:creationId xmlns:a16="http://schemas.microsoft.com/office/drawing/2014/main" id="{6C6D4B29-BFA8-983A-E15D-DD18DC2F7E6B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1232072" y="5610379"/>
                      <a:ext cx="45882" cy="94288"/>
                    </a:xfrm>
                    <a:custGeom>
                      <a:avLst/>
                      <a:gdLst>
                        <a:gd name="connsiteX0" fmla="*/ 20210 w 45882"/>
                        <a:gd name="connsiteY0" fmla="*/ 92330 h 94288"/>
                        <a:gd name="connsiteX1" fmla="*/ 20210 w 45882"/>
                        <a:gd name="connsiteY1" fmla="*/ 71475 h 94288"/>
                        <a:gd name="connsiteX2" fmla="*/ 45085 w 45882"/>
                        <a:gd name="connsiteY2" fmla="*/ 71475 h 94288"/>
                        <a:gd name="connsiteX3" fmla="*/ 45085 w 45882"/>
                        <a:gd name="connsiteY3" fmla="*/ 62096 h 94288"/>
                        <a:gd name="connsiteX4" fmla="*/ 20210 w 45882"/>
                        <a:gd name="connsiteY4" fmla="*/ 62096 h 94288"/>
                        <a:gd name="connsiteX5" fmla="*/ 20210 w 45882"/>
                        <a:gd name="connsiteY5" fmla="*/ 22232 h 94288"/>
                        <a:gd name="connsiteX6" fmla="*/ 22668 w 45882"/>
                        <a:gd name="connsiteY6" fmla="*/ 10693 h 94288"/>
                        <a:gd name="connsiteX7" fmla="*/ 32689 w 45882"/>
                        <a:gd name="connsiteY7" fmla="*/ 8133 h 94288"/>
                        <a:gd name="connsiteX8" fmla="*/ 45085 w 45882"/>
                        <a:gd name="connsiteY8" fmla="*/ 8133 h 94288"/>
                        <a:gd name="connsiteX9" fmla="*/ 45085 w 45882"/>
                        <a:gd name="connsiteY9" fmla="*/ -1959 h 94288"/>
                        <a:gd name="connsiteX10" fmla="*/ 32689 w 45882"/>
                        <a:gd name="connsiteY10" fmla="*/ -1959 h 94288"/>
                        <a:gd name="connsiteX11" fmla="*/ 13383 w 45882"/>
                        <a:gd name="connsiteY11" fmla="*/ 3245 h 94288"/>
                        <a:gd name="connsiteX12" fmla="*/ 8067 w 45882"/>
                        <a:gd name="connsiteY12" fmla="*/ 22232 h 94288"/>
                        <a:gd name="connsiteX13" fmla="*/ 8067 w 45882"/>
                        <a:gd name="connsiteY13" fmla="*/ 62096 h 94288"/>
                        <a:gd name="connsiteX14" fmla="*/ -798 w 45882"/>
                        <a:gd name="connsiteY14" fmla="*/ 62096 h 94288"/>
                        <a:gd name="connsiteX15" fmla="*/ -798 w 45882"/>
                        <a:gd name="connsiteY15" fmla="*/ 71475 h 94288"/>
                        <a:gd name="connsiteX16" fmla="*/ 8067 w 45882"/>
                        <a:gd name="connsiteY16" fmla="*/ 71475 h 94288"/>
                        <a:gd name="connsiteX17" fmla="*/ 8067 w 45882"/>
                        <a:gd name="connsiteY17" fmla="*/ 92330 h 94288"/>
                        <a:gd name="connsiteX18" fmla="*/ 20210 w 45882"/>
                        <a:gd name="connsiteY18" fmla="*/ 92330 h 942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45882" h="94288">
                          <a:moveTo>
                            <a:pt x="20210" y="92330"/>
                          </a:moveTo>
                          <a:lnTo>
                            <a:pt x="20210" y="71475"/>
                          </a:lnTo>
                          <a:lnTo>
                            <a:pt x="45085" y="71475"/>
                          </a:lnTo>
                          <a:lnTo>
                            <a:pt x="45085" y="62096"/>
                          </a:lnTo>
                          <a:lnTo>
                            <a:pt x="20210" y="62096"/>
                          </a:lnTo>
                          <a:lnTo>
                            <a:pt x="20210" y="22232"/>
                          </a:lnTo>
                          <a:cubicBezTo>
                            <a:pt x="20210" y="16246"/>
                            <a:pt x="21030" y="12399"/>
                            <a:pt x="22668" y="10693"/>
                          </a:cubicBezTo>
                          <a:cubicBezTo>
                            <a:pt x="24307" y="8986"/>
                            <a:pt x="27647" y="8133"/>
                            <a:pt x="32689" y="8133"/>
                          </a:cubicBezTo>
                          <a:lnTo>
                            <a:pt x="45085" y="8133"/>
                          </a:lnTo>
                          <a:lnTo>
                            <a:pt x="45085" y="-1959"/>
                          </a:lnTo>
                          <a:lnTo>
                            <a:pt x="32689" y="-1959"/>
                          </a:lnTo>
                          <a:cubicBezTo>
                            <a:pt x="23362" y="-1959"/>
                            <a:pt x="16926" y="-224"/>
                            <a:pt x="13383" y="3245"/>
                          </a:cubicBezTo>
                          <a:cubicBezTo>
                            <a:pt x="9839" y="6727"/>
                            <a:pt x="8067" y="13057"/>
                            <a:pt x="8067" y="22232"/>
                          </a:cubicBezTo>
                          <a:lnTo>
                            <a:pt x="8067" y="62096"/>
                          </a:lnTo>
                          <a:lnTo>
                            <a:pt x="-798" y="62096"/>
                          </a:lnTo>
                          <a:lnTo>
                            <a:pt x="-798" y="71475"/>
                          </a:lnTo>
                          <a:lnTo>
                            <a:pt x="8067" y="71475"/>
                          </a:lnTo>
                          <a:lnTo>
                            <a:pt x="8067" y="92330"/>
                          </a:lnTo>
                          <a:lnTo>
                            <a:pt x="20210" y="9233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48" name="Graphic 10">
                  <a:extLst>
                    <a:ext uri="{FF2B5EF4-FFF2-40B4-BE49-F238E27FC236}">
                      <a16:creationId xmlns:a16="http://schemas.microsoft.com/office/drawing/2014/main" id="{7A006A2D-8FAE-DB97-67CD-5E64AA04C616}"/>
                    </a:ext>
                  </a:extLst>
                </p:cNvPr>
                <p:cNvGrpSpPr/>
                <p:nvPr/>
              </p:nvGrpSpPr>
              <p:grpSpPr>
                <a:xfrm>
                  <a:off x="11471645" y="5508635"/>
                  <a:ext cx="235501" cy="197943"/>
                  <a:chOff x="11471645" y="5508635"/>
                  <a:chExt cx="235501" cy="197943"/>
                </a:xfrm>
                <a:solidFill>
                  <a:srgbClr val="000000"/>
                </a:solidFill>
              </p:grpSpPr>
              <p:sp>
                <p:nvSpPr>
                  <p:cNvPr id="449" name="Freeform: Shape 448">
                    <a:extLst>
                      <a:ext uri="{FF2B5EF4-FFF2-40B4-BE49-F238E27FC236}">
                        <a16:creationId xmlns:a16="http://schemas.microsoft.com/office/drawing/2014/main" id="{5331B1AC-353F-5E77-17E4-A381D8BDCE72}"/>
                      </a:ext>
                    </a:extLst>
                  </p:cNvPr>
                  <p:cNvSpPr/>
                  <p:nvPr/>
                </p:nvSpPr>
                <p:spPr>
                  <a:xfrm>
                    <a:off x="11590673" y="5508635"/>
                    <a:ext cx="13445" cy="46997"/>
                  </a:xfrm>
                  <a:custGeom>
                    <a:avLst/>
                    <a:gdLst>
                      <a:gd name="connsiteX0" fmla="*/ 491 w 13445"/>
                      <a:gd name="connsiteY0" fmla="*/ 277 h 46997"/>
                      <a:gd name="connsiteX1" fmla="*/ 491 w 13445"/>
                      <a:gd name="connsiteY1" fmla="*/ 47275 h 46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445" h="46997">
                        <a:moveTo>
                          <a:pt x="491" y="277"/>
                        </a:moveTo>
                        <a:lnTo>
                          <a:pt x="491" y="47275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50" name="Graphic 10">
                    <a:extLst>
                      <a:ext uri="{FF2B5EF4-FFF2-40B4-BE49-F238E27FC236}">
                        <a16:creationId xmlns:a16="http://schemas.microsoft.com/office/drawing/2014/main" id="{C0545A6F-5536-AC31-0E9E-937E31B73561}"/>
                      </a:ext>
                    </a:extLst>
                  </p:cNvPr>
                  <p:cNvGrpSpPr/>
                  <p:nvPr/>
                </p:nvGrpSpPr>
                <p:grpSpPr>
                  <a:xfrm>
                    <a:off x="11471645" y="5605008"/>
                    <a:ext cx="235501" cy="101569"/>
                    <a:chOff x="11471645" y="5605008"/>
                    <a:chExt cx="235501" cy="101569"/>
                  </a:xfrm>
                  <a:solidFill>
                    <a:srgbClr val="000000"/>
                  </a:solidFill>
                </p:grpSpPr>
                <p:sp>
                  <p:nvSpPr>
                    <p:cNvPr id="451" name="Freeform: Shape 450">
                      <a:extLst>
                        <a:ext uri="{FF2B5EF4-FFF2-40B4-BE49-F238E27FC236}">
                          <a16:creationId xmlns:a16="http://schemas.microsoft.com/office/drawing/2014/main" id="{57BE7D9C-635B-A881-49EB-2F8A73E57552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1471645" y="5605008"/>
                      <a:ext cx="68992" cy="101569"/>
                    </a:xfrm>
                    <a:custGeom>
                      <a:avLst/>
                      <a:gdLst>
                        <a:gd name="connsiteX0" fmla="*/ 61509 w 68992"/>
                        <a:gd name="connsiteY0" fmla="*/ 94555 h 101569"/>
                        <a:gd name="connsiteX1" fmla="*/ 61509 w 68992"/>
                        <a:gd name="connsiteY1" fmla="*/ 81631 h 101569"/>
                        <a:gd name="connsiteX2" fmla="*/ 47265 w 68992"/>
                        <a:gd name="connsiteY2" fmla="*/ 87002 h 101569"/>
                        <a:gd name="connsiteX3" fmla="*/ 34324 w 68992"/>
                        <a:gd name="connsiteY3" fmla="*/ 88786 h 101569"/>
                        <a:gd name="connsiteX4" fmla="*/ 17622 w 68992"/>
                        <a:gd name="connsiteY4" fmla="*/ 84589 h 101569"/>
                        <a:gd name="connsiteX5" fmla="*/ 11740 w 68992"/>
                        <a:gd name="connsiteY5" fmla="*/ 72651 h 101569"/>
                        <a:gd name="connsiteX6" fmla="*/ 15647 w 68992"/>
                        <a:gd name="connsiteY6" fmla="*/ 62832 h 101569"/>
                        <a:gd name="connsiteX7" fmla="*/ 30459 w 68992"/>
                        <a:gd name="connsiteY7" fmla="*/ 57503 h 101569"/>
                        <a:gd name="connsiteX8" fmla="*/ 38463 w 68992"/>
                        <a:gd name="connsiteY8" fmla="*/ 55866 h 101569"/>
                        <a:gd name="connsiteX9" fmla="*/ 60354 w 68992"/>
                        <a:gd name="connsiteY9" fmla="*/ 45921 h 101569"/>
                        <a:gd name="connsiteX10" fmla="*/ 67413 w 68992"/>
                        <a:gd name="connsiteY10" fmla="*/ 26891 h 101569"/>
                        <a:gd name="connsiteX11" fmla="*/ 57854 w 68992"/>
                        <a:gd name="connsiteY11" fmla="*/ 5302 h 101569"/>
                        <a:gd name="connsiteX12" fmla="*/ 29870 w 68992"/>
                        <a:gd name="connsiteY12" fmla="*/ -2041 h 101569"/>
                        <a:gd name="connsiteX13" fmla="*/ 15059 w 68992"/>
                        <a:gd name="connsiteY13" fmla="*/ -468 h 101569"/>
                        <a:gd name="connsiteX14" fmla="*/ -1180 w 68992"/>
                        <a:gd name="connsiteY14" fmla="*/ 4190 h 101569"/>
                        <a:gd name="connsiteX15" fmla="*/ -1180 w 68992"/>
                        <a:gd name="connsiteY15" fmla="*/ 17828 h 101569"/>
                        <a:gd name="connsiteX16" fmla="*/ 14639 w 68992"/>
                        <a:gd name="connsiteY16" fmla="*/ 11009 h 101569"/>
                        <a:gd name="connsiteX17" fmla="*/ 29870 w 68992"/>
                        <a:gd name="connsiteY17" fmla="*/ 8722 h 101569"/>
                        <a:gd name="connsiteX18" fmla="*/ 47392 w 68992"/>
                        <a:gd name="connsiteY18" fmla="*/ 13170 h 101569"/>
                        <a:gd name="connsiteX19" fmla="*/ 53568 w 68992"/>
                        <a:gd name="connsiteY19" fmla="*/ 25905 h 101569"/>
                        <a:gd name="connsiteX20" fmla="*/ 49135 w 68992"/>
                        <a:gd name="connsiteY20" fmla="*/ 37172 h 101569"/>
                        <a:gd name="connsiteX21" fmla="*/ 34597 w 68992"/>
                        <a:gd name="connsiteY21" fmla="*/ 43278 h 101569"/>
                        <a:gd name="connsiteX22" fmla="*/ 26509 w 68992"/>
                        <a:gd name="connsiteY22" fmla="*/ 44851 h 101569"/>
                        <a:gd name="connsiteX23" fmla="*/ 5038 w 68992"/>
                        <a:gd name="connsiteY23" fmla="*/ 54083 h 101569"/>
                        <a:gd name="connsiteX24" fmla="*/ -1580 w 68992"/>
                        <a:gd name="connsiteY24" fmla="*/ 71602 h 101569"/>
                        <a:gd name="connsiteX25" fmla="*/ 7580 w 68992"/>
                        <a:gd name="connsiteY25" fmla="*/ 92059 h 101569"/>
                        <a:gd name="connsiteX26" fmla="*/ 32812 w 68992"/>
                        <a:gd name="connsiteY26" fmla="*/ 99528 h 101569"/>
                        <a:gd name="connsiteX27" fmla="*/ 46866 w 68992"/>
                        <a:gd name="connsiteY27" fmla="*/ 98269 h 101569"/>
                        <a:gd name="connsiteX28" fmla="*/ 61509 w 68992"/>
                        <a:gd name="connsiteY28" fmla="*/ 94555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68992" h="101569">
                          <a:moveTo>
                            <a:pt x="61509" y="94555"/>
                          </a:moveTo>
                          <a:lnTo>
                            <a:pt x="61509" y="81631"/>
                          </a:lnTo>
                          <a:cubicBezTo>
                            <a:pt x="56481" y="84037"/>
                            <a:pt x="51733" y="85827"/>
                            <a:pt x="47265" y="87002"/>
                          </a:cubicBezTo>
                          <a:cubicBezTo>
                            <a:pt x="42798" y="88191"/>
                            <a:pt x="38484" y="88786"/>
                            <a:pt x="34324" y="88786"/>
                          </a:cubicBezTo>
                          <a:cubicBezTo>
                            <a:pt x="27111" y="88786"/>
                            <a:pt x="21544" y="87387"/>
                            <a:pt x="17622" y="84589"/>
                          </a:cubicBezTo>
                          <a:cubicBezTo>
                            <a:pt x="13701" y="81792"/>
                            <a:pt x="11740" y="77813"/>
                            <a:pt x="11740" y="72651"/>
                          </a:cubicBezTo>
                          <a:cubicBezTo>
                            <a:pt x="11740" y="68315"/>
                            <a:pt x="13042" y="65042"/>
                            <a:pt x="15647" y="62832"/>
                          </a:cubicBezTo>
                          <a:cubicBezTo>
                            <a:pt x="18253" y="60636"/>
                            <a:pt x="23190" y="58860"/>
                            <a:pt x="30459" y="57503"/>
                          </a:cubicBezTo>
                          <a:lnTo>
                            <a:pt x="38463" y="55866"/>
                          </a:lnTo>
                          <a:cubicBezTo>
                            <a:pt x="48351" y="53978"/>
                            <a:pt x="55648" y="50663"/>
                            <a:pt x="60354" y="45921"/>
                          </a:cubicBezTo>
                          <a:cubicBezTo>
                            <a:pt x="65060" y="41180"/>
                            <a:pt x="67413" y="34836"/>
                            <a:pt x="67413" y="26891"/>
                          </a:cubicBezTo>
                          <a:cubicBezTo>
                            <a:pt x="67413" y="17394"/>
                            <a:pt x="64226" y="10198"/>
                            <a:pt x="57854" y="5302"/>
                          </a:cubicBezTo>
                          <a:cubicBezTo>
                            <a:pt x="51495" y="406"/>
                            <a:pt x="42167" y="-2041"/>
                            <a:pt x="29870" y="-2041"/>
                          </a:cubicBezTo>
                          <a:cubicBezTo>
                            <a:pt x="25234" y="-2041"/>
                            <a:pt x="20297" y="-1517"/>
                            <a:pt x="15059" y="-468"/>
                          </a:cubicBezTo>
                          <a:cubicBezTo>
                            <a:pt x="9835" y="581"/>
                            <a:pt x="4422" y="2134"/>
                            <a:pt x="-1180" y="4190"/>
                          </a:cubicBezTo>
                          <a:lnTo>
                            <a:pt x="-1180" y="17828"/>
                          </a:lnTo>
                          <a:cubicBezTo>
                            <a:pt x="4198" y="14820"/>
                            <a:pt x="9471" y="12547"/>
                            <a:pt x="14639" y="11009"/>
                          </a:cubicBezTo>
                          <a:cubicBezTo>
                            <a:pt x="19807" y="9484"/>
                            <a:pt x="24884" y="8722"/>
                            <a:pt x="29870" y="8722"/>
                          </a:cubicBezTo>
                          <a:cubicBezTo>
                            <a:pt x="37433" y="8722"/>
                            <a:pt x="43274" y="10205"/>
                            <a:pt x="47392" y="13170"/>
                          </a:cubicBezTo>
                          <a:cubicBezTo>
                            <a:pt x="51509" y="16149"/>
                            <a:pt x="53568" y="20394"/>
                            <a:pt x="53568" y="25905"/>
                          </a:cubicBezTo>
                          <a:cubicBezTo>
                            <a:pt x="53568" y="30703"/>
                            <a:pt x="52091" y="34459"/>
                            <a:pt x="49135" y="37172"/>
                          </a:cubicBezTo>
                          <a:cubicBezTo>
                            <a:pt x="46180" y="39886"/>
                            <a:pt x="41334" y="41921"/>
                            <a:pt x="34597" y="43278"/>
                          </a:cubicBezTo>
                          <a:lnTo>
                            <a:pt x="26509" y="44851"/>
                          </a:lnTo>
                          <a:cubicBezTo>
                            <a:pt x="16621" y="46809"/>
                            <a:pt x="9464" y="49887"/>
                            <a:pt x="5038" y="54083"/>
                          </a:cubicBezTo>
                          <a:cubicBezTo>
                            <a:pt x="626" y="58279"/>
                            <a:pt x="-1580" y="64119"/>
                            <a:pt x="-1580" y="71602"/>
                          </a:cubicBezTo>
                          <a:cubicBezTo>
                            <a:pt x="-1580" y="80260"/>
                            <a:pt x="1474" y="87079"/>
                            <a:pt x="7580" y="92059"/>
                          </a:cubicBezTo>
                          <a:cubicBezTo>
                            <a:pt x="13687" y="97038"/>
                            <a:pt x="22097" y="99528"/>
                            <a:pt x="32812" y="99528"/>
                          </a:cubicBezTo>
                          <a:cubicBezTo>
                            <a:pt x="37419" y="99528"/>
                            <a:pt x="42104" y="99108"/>
                            <a:pt x="46866" y="98269"/>
                          </a:cubicBezTo>
                          <a:cubicBezTo>
                            <a:pt x="51642" y="97444"/>
                            <a:pt x="56523" y="96206"/>
                            <a:pt x="61509" y="94555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52" name="Freeform: Shape 451">
                      <a:extLst>
                        <a:ext uri="{FF2B5EF4-FFF2-40B4-BE49-F238E27FC236}">
                          <a16:creationId xmlns:a16="http://schemas.microsoft.com/office/drawing/2014/main" id="{6F7115B2-921B-DC39-B1E5-A36CB34BCBFB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1559556" y="5629472"/>
                      <a:ext cx="61576" cy="77105"/>
                    </a:xfrm>
                    <a:custGeom>
                      <a:avLst/>
                      <a:gdLst>
                        <a:gd name="connsiteX0" fmla="*/ -1519 w 61576"/>
                        <a:gd name="connsiteY0" fmla="*/ 29427 h 77105"/>
                        <a:gd name="connsiteX1" fmla="*/ -1519 w 61576"/>
                        <a:gd name="connsiteY1" fmla="*/ 73886 h 77105"/>
                        <a:gd name="connsiteX2" fmla="*/ 10561 w 61576"/>
                        <a:gd name="connsiteY2" fmla="*/ 73886 h 77105"/>
                        <a:gd name="connsiteX3" fmla="*/ 10561 w 61576"/>
                        <a:gd name="connsiteY3" fmla="*/ 29888 h 77105"/>
                        <a:gd name="connsiteX4" fmla="*/ 14616 w 61576"/>
                        <a:gd name="connsiteY4" fmla="*/ 14236 h 77105"/>
                        <a:gd name="connsiteX5" fmla="*/ 26843 w 61576"/>
                        <a:gd name="connsiteY5" fmla="*/ 9033 h 77105"/>
                        <a:gd name="connsiteX6" fmla="*/ 42284 w 61576"/>
                        <a:gd name="connsiteY6" fmla="*/ 15264 h 77105"/>
                        <a:gd name="connsiteX7" fmla="*/ 47977 w 61576"/>
                        <a:gd name="connsiteY7" fmla="*/ 32259 h 77105"/>
                        <a:gd name="connsiteX8" fmla="*/ 47977 w 61576"/>
                        <a:gd name="connsiteY8" fmla="*/ 73886 h 77105"/>
                        <a:gd name="connsiteX9" fmla="*/ 60057 w 61576"/>
                        <a:gd name="connsiteY9" fmla="*/ 73886 h 77105"/>
                        <a:gd name="connsiteX10" fmla="*/ 60057 w 61576"/>
                        <a:gd name="connsiteY10" fmla="*/ 452 h 77105"/>
                        <a:gd name="connsiteX11" fmla="*/ 47977 w 61576"/>
                        <a:gd name="connsiteY11" fmla="*/ 452 h 77105"/>
                        <a:gd name="connsiteX12" fmla="*/ 47977 w 61576"/>
                        <a:gd name="connsiteY12" fmla="*/ 11740 h 77105"/>
                        <a:gd name="connsiteX13" fmla="*/ 37767 w 61576"/>
                        <a:gd name="connsiteY13" fmla="*/ 1795 h 77105"/>
                        <a:gd name="connsiteX14" fmla="*/ 24280 w 61576"/>
                        <a:gd name="connsiteY14" fmla="*/ -1458 h 77105"/>
                        <a:gd name="connsiteX15" fmla="*/ 5036 w 61576"/>
                        <a:gd name="connsiteY15" fmla="*/ 6410 h 77105"/>
                        <a:gd name="connsiteX16" fmla="*/ -1519 w 61576"/>
                        <a:gd name="connsiteY16" fmla="*/ 29427 h 77105"/>
                        <a:gd name="connsiteX17" fmla="*/ 28881 w 61576"/>
                        <a:gd name="connsiteY17" fmla="*/ 75648 h 77105"/>
                        <a:gd name="connsiteX18" fmla="*/ 28881 w 61576"/>
                        <a:gd name="connsiteY18" fmla="*/ 75648 h 77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61576" h="77105">
                          <a:moveTo>
                            <a:pt x="-1519" y="29427"/>
                          </a:moveTo>
                          <a:lnTo>
                            <a:pt x="-1519" y="73886"/>
                          </a:lnTo>
                          <a:lnTo>
                            <a:pt x="10561" y="73886"/>
                          </a:lnTo>
                          <a:lnTo>
                            <a:pt x="10561" y="29888"/>
                          </a:lnTo>
                          <a:cubicBezTo>
                            <a:pt x="10561" y="22937"/>
                            <a:pt x="11913" y="17719"/>
                            <a:pt x="14616" y="14236"/>
                          </a:cubicBezTo>
                          <a:cubicBezTo>
                            <a:pt x="17333" y="10767"/>
                            <a:pt x="21408" y="9033"/>
                            <a:pt x="26843" y="9033"/>
                          </a:cubicBezTo>
                          <a:cubicBezTo>
                            <a:pt x="33355" y="9033"/>
                            <a:pt x="38503" y="11110"/>
                            <a:pt x="42284" y="15264"/>
                          </a:cubicBezTo>
                          <a:cubicBezTo>
                            <a:pt x="46080" y="19419"/>
                            <a:pt x="47977" y="25084"/>
                            <a:pt x="47977" y="32259"/>
                          </a:cubicBezTo>
                          <a:lnTo>
                            <a:pt x="47977" y="73886"/>
                          </a:lnTo>
                          <a:lnTo>
                            <a:pt x="60057" y="73886"/>
                          </a:lnTo>
                          <a:lnTo>
                            <a:pt x="60057" y="452"/>
                          </a:lnTo>
                          <a:lnTo>
                            <a:pt x="47977" y="452"/>
                          </a:lnTo>
                          <a:lnTo>
                            <a:pt x="47977" y="11740"/>
                          </a:lnTo>
                          <a:cubicBezTo>
                            <a:pt x="45050" y="7278"/>
                            <a:pt x="41647" y="3963"/>
                            <a:pt x="37767" y="1795"/>
                          </a:cubicBezTo>
                          <a:cubicBezTo>
                            <a:pt x="33902" y="-373"/>
                            <a:pt x="29406" y="-1458"/>
                            <a:pt x="24280" y="-1458"/>
                          </a:cubicBezTo>
                          <a:cubicBezTo>
                            <a:pt x="15834" y="-1458"/>
                            <a:pt x="9420" y="1165"/>
                            <a:pt x="5036" y="6410"/>
                          </a:cubicBezTo>
                          <a:cubicBezTo>
                            <a:pt x="666" y="11656"/>
                            <a:pt x="-1519" y="19328"/>
                            <a:pt x="-1519" y="29427"/>
                          </a:cubicBezTo>
                          <a:close/>
                          <a:moveTo>
                            <a:pt x="28881" y="75648"/>
                          </a:moveTo>
                          <a:lnTo>
                            <a:pt x="28881" y="7564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53" name="Freeform: Shape 452">
                      <a:extLst>
                        <a:ext uri="{FF2B5EF4-FFF2-40B4-BE49-F238E27FC236}">
                          <a16:creationId xmlns:a16="http://schemas.microsoft.com/office/drawing/2014/main" id="{FBC1B6C7-6447-21E4-FCCA-E4A2D0107F26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1645549" y="5629472"/>
                      <a:ext cx="61597" cy="75196"/>
                    </a:xfrm>
                    <a:custGeom>
                      <a:avLst/>
                      <a:gdLst>
                        <a:gd name="connsiteX0" fmla="*/ 60047 w 61597"/>
                        <a:gd name="connsiteY0" fmla="*/ 42830 h 75196"/>
                        <a:gd name="connsiteX1" fmla="*/ 60047 w 61597"/>
                        <a:gd name="connsiteY1" fmla="*/ -1503 h 75196"/>
                        <a:gd name="connsiteX2" fmla="*/ 47967 w 61597"/>
                        <a:gd name="connsiteY2" fmla="*/ -1503 h 75196"/>
                        <a:gd name="connsiteX3" fmla="*/ 47967 w 61597"/>
                        <a:gd name="connsiteY3" fmla="*/ 42431 h 75196"/>
                        <a:gd name="connsiteX4" fmla="*/ 43892 w 61597"/>
                        <a:gd name="connsiteY4" fmla="*/ 58020 h 75196"/>
                        <a:gd name="connsiteX5" fmla="*/ 31686 w 61597"/>
                        <a:gd name="connsiteY5" fmla="*/ 63203 h 75196"/>
                        <a:gd name="connsiteX6" fmla="*/ 16244 w 61597"/>
                        <a:gd name="connsiteY6" fmla="*/ 56971 h 75196"/>
                        <a:gd name="connsiteX7" fmla="*/ 10593 w 61597"/>
                        <a:gd name="connsiteY7" fmla="*/ 39997 h 75196"/>
                        <a:gd name="connsiteX8" fmla="*/ 10593 w 61597"/>
                        <a:gd name="connsiteY8" fmla="*/ -1503 h 75196"/>
                        <a:gd name="connsiteX9" fmla="*/ -1550 w 61597"/>
                        <a:gd name="connsiteY9" fmla="*/ -1503 h 75196"/>
                        <a:gd name="connsiteX10" fmla="*/ -1550 w 61597"/>
                        <a:gd name="connsiteY10" fmla="*/ 71931 h 75196"/>
                        <a:gd name="connsiteX11" fmla="*/ 10593 w 61597"/>
                        <a:gd name="connsiteY11" fmla="*/ 71931 h 75196"/>
                        <a:gd name="connsiteX12" fmla="*/ 10593 w 61597"/>
                        <a:gd name="connsiteY12" fmla="*/ 60517 h 75196"/>
                        <a:gd name="connsiteX13" fmla="*/ 20803 w 61597"/>
                        <a:gd name="connsiteY13" fmla="*/ 70420 h 75196"/>
                        <a:gd name="connsiteX14" fmla="*/ 34375 w 61597"/>
                        <a:gd name="connsiteY14" fmla="*/ 73693 h 75196"/>
                        <a:gd name="connsiteX15" fmla="*/ 53535 w 61597"/>
                        <a:gd name="connsiteY15" fmla="*/ 65867 h 75196"/>
                        <a:gd name="connsiteX16" fmla="*/ 60047 w 61597"/>
                        <a:gd name="connsiteY16" fmla="*/ 42830 h 751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61597" h="75196">
                          <a:moveTo>
                            <a:pt x="60047" y="42830"/>
                          </a:moveTo>
                          <a:lnTo>
                            <a:pt x="60047" y="-1503"/>
                          </a:lnTo>
                          <a:lnTo>
                            <a:pt x="47967" y="-1503"/>
                          </a:lnTo>
                          <a:lnTo>
                            <a:pt x="47967" y="42431"/>
                          </a:lnTo>
                          <a:cubicBezTo>
                            <a:pt x="47967" y="49383"/>
                            <a:pt x="46609" y="54579"/>
                            <a:pt x="43892" y="58020"/>
                          </a:cubicBezTo>
                          <a:cubicBezTo>
                            <a:pt x="41175" y="61475"/>
                            <a:pt x="37106" y="63203"/>
                            <a:pt x="31686" y="63203"/>
                          </a:cubicBezTo>
                          <a:cubicBezTo>
                            <a:pt x="25159" y="63203"/>
                            <a:pt x="20012" y="61125"/>
                            <a:pt x="16244" y="56971"/>
                          </a:cubicBezTo>
                          <a:cubicBezTo>
                            <a:pt x="12477" y="52831"/>
                            <a:pt x="10593" y="47173"/>
                            <a:pt x="10593" y="39997"/>
                          </a:cubicBezTo>
                          <a:lnTo>
                            <a:pt x="10593" y="-1503"/>
                          </a:lnTo>
                          <a:lnTo>
                            <a:pt x="-1550" y="-1503"/>
                          </a:lnTo>
                          <a:lnTo>
                            <a:pt x="-1550" y="71931"/>
                          </a:lnTo>
                          <a:lnTo>
                            <a:pt x="10593" y="71931"/>
                          </a:lnTo>
                          <a:lnTo>
                            <a:pt x="10593" y="60517"/>
                          </a:lnTo>
                          <a:cubicBezTo>
                            <a:pt x="13492" y="64937"/>
                            <a:pt x="16896" y="68238"/>
                            <a:pt x="20803" y="70420"/>
                          </a:cubicBezTo>
                          <a:cubicBezTo>
                            <a:pt x="24725" y="72602"/>
                            <a:pt x="29249" y="73693"/>
                            <a:pt x="34375" y="73693"/>
                          </a:cubicBezTo>
                          <a:cubicBezTo>
                            <a:pt x="42820" y="73693"/>
                            <a:pt x="49207" y="71085"/>
                            <a:pt x="53535" y="65867"/>
                          </a:cubicBezTo>
                          <a:cubicBezTo>
                            <a:pt x="57877" y="60650"/>
                            <a:pt x="60047" y="52971"/>
                            <a:pt x="60047" y="42830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454" name="Graphic 10">
                <a:extLst>
                  <a:ext uri="{FF2B5EF4-FFF2-40B4-BE49-F238E27FC236}">
                    <a16:creationId xmlns:a16="http://schemas.microsoft.com/office/drawing/2014/main" id="{ACBCB3CC-8F0F-BDCE-AABF-B737B86D566A}"/>
                  </a:ext>
                </a:extLst>
              </p:cNvPr>
              <p:cNvGrpSpPr/>
              <p:nvPr/>
            </p:nvGrpSpPr>
            <p:grpSpPr>
              <a:xfrm>
                <a:off x="5090578" y="1886671"/>
                <a:ext cx="770827" cy="3317556"/>
                <a:chOff x="5090578" y="1886671"/>
                <a:chExt cx="770827" cy="3317556"/>
              </a:xfrm>
              <a:solidFill>
                <a:srgbClr val="000000"/>
              </a:solidFill>
            </p:grpSpPr>
            <p:grpSp>
              <p:nvGrpSpPr>
                <p:cNvPr id="455" name="Graphic 10">
                  <a:extLst>
                    <a:ext uri="{FF2B5EF4-FFF2-40B4-BE49-F238E27FC236}">
                      <a16:creationId xmlns:a16="http://schemas.microsoft.com/office/drawing/2014/main" id="{52719F1F-15F4-13EA-EEE6-7E2AA5CCECDA}"/>
                    </a:ext>
                  </a:extLst>
                </p:cNvPr>
                <p:cNvGrpSpPr/>
                <p:nvPr/>
              </p:nvGrpSpPr>
              <p:grpSpPr>
                <a:xfrm>
                  <a:off x="5439867" y="5102658"/>
                  <a:ext cx="421538" cy="101569"/>
                  <a:chOff x="5439867" y="5102658"/>
                  <a:chExt cx="421538" cy="101569"/>
                </a:xfrm>
                <a:solidFill>
                  <a:srgbClr val="000000"/>
                </a:solidFill>
              </p:grpSpPr>
              <p:sp>
                <p:nvSpPr>
                  <p:cNvPr id="456" name="Freeform: Shape 455">
                    <a:extLst>
                      <a:ext uri="{FF2B5EF4-FFF2-40B4-BE49-F238E27FC236}">
                        <a16:creationId xmlns:a16="http://schemas.microsoft.com/office/drawing/2014/main" id="{4D09D22B-0CC2-6D23-64D8-C7AA6A1F819F}"/>
                      </a:ext>
                    </a:extLst>
                  </p:cNvPr>
                  <p:cNvSpPr/>
                  <p:nvPr/>
                </p:nvSpPr>
                <p:spPr>
                  <a:xfrm>
                    <a:off x="5814346" y="5151305"/>
                    <a:ext cx="47059" cy="13427"/>
                  </a:xfrm>
                  <a:custGeom>
                    <a:avLst/>
                    <a:gdLst>
                      <a:gd name="connsiteX0" fmla="*/ 47124 w 47059"/>
                      <a:gd name="connsiteY0" fmla="*/ 251 h 13427"/>
                      <a:gd name="connsiteX1" fmla="*/ 65 w 47059"/>
                      <a:gd name="connsiteY1" fmla="*/ 251 h 13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059" h="13427">
                        <a:moveTo>
                          <a:pt x="47124" y="251"/>
                        </a:moveTo>
                        <a:lnTo>
                          <a:pt x="65" y="251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57" name="Graphic 10">
                    <a:extLst>
                      <a:ext uri="{FF2B5EF4-FFF2-40B4-BE49-F238E27FC236}">
                        <a16:creationId xmlns:a16="http://schemas.microsoft.com/office/drawing/2014/main" id="{429FF0DC-017E-8C9B-1DB4-5EC997091729}"/>
                      </a:ext>
                    </a:extLst>
                  </p:cNvPr>
                  <p:cNvGrpSpPr/>
                  <p:nvPr/>
                </p:nvGrpSpPr>
                <p:grpSpPr>
                  <a:xfrm>
                    <a:off x="5439867" y="5102658"/>
                    <a:ext cx="318483" cy="101569"/>
                    <a:chOff x="5439867" y="5102658"/>
                    <a:chExt cx="318483" cy="101569"/>
                  </a:xfrm>
                  <a:solidFill>
                    <a:srgbClr val="000000"/>
                  </a:solidFill>
                </p:grpSpPr>
                <p:sp>
                  <p:nvSpPr>
                    <p:cNvPr id="458" name="Freeform: Shape 457">
                      <a:extLst>
                        <a:ext uri="{FF2B5EF4-FFF2-40B4-BE49-F238E27FC236}">
                          <a16:creationId xmlns:a16="http://schemas.microsoft.com/office/drawing/2014/main" id="{44D6D487-C5F2-17E7-977B-D98A762CCF5C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439867" y="5104420"/>
                      <a:ext cx="58362" cy="97897"/>
                    </a:xfrm>
                    <a:custGeom>
                      <a:avLst/>
                      <a:gdLst>
                        <a:gd name="connsiteX0" fmla="*/ -145 w 58362"/>
                        <a:gd name="connsiteY0" fmla="*/ 9059 h 97897"/>
                        <a:gd name="connsiteX1" fmla="*/ 21515 w 58362"/>
                        <a:gd name="connsiteY1" fmla="*/ 9059 h 97897"/>
                        <a:gd name="connsiteX2" fmla="*/ 21515 w 58362"/>
                        <a:gd name="connsiteY2" fmla="*/ 83751 h 97897"/>
                        <a:gd name="connsiteX3" fmla="*/ -2057 w 58362"/>
                        <a:gd name="connsiteY3" fmla="*/ 79030 h 97897"/>
                        <a:gd name="connsiteX4" fmla="*/ -2057 w 58362"/>
                        <a:gd name="connsiteY4" fmla="*/ 91095 h 97897"/>
                        <a:gd name="connsiteX5" fmla="*/ 21389 w 58362"/>
                        <a:gd name="connsiteY5" fmla="*/ 95815 h 97897"/>
                        <a:gd name="connsiteX6" fmla="*/ 34645 w 58362"/>
                        <a:gd name="connsiteY6" fmla="*/ 95815 h 97897"/>
                        <a:gd name="connsiteX7" fmla="*/ 34645 w 58362"/>
                        <a:gd name="connsiteY7" fmla="*/ 9059 h 97897"/>
                        <a:gd name="connsiteX8" fmla="*/ 56305 w 58362"/>
                        <a:gd name="connsiteY8" fmla="*/ 9059 h 97897"/>
                        <a:gd name="connsiteX9" fmla="*/ 56305 w 58362"/>
                        <a:gd name="connsiteY9" fmla="*/ -2082 h 97897"/>
                        <a:gd name="connsiteX10" fmla="*/ -145 w 58362"/>
                        <a:gd name="connsiteY10" fmla="*/ -2082 h 97897"/>
                        <a:gd name="connsiteX11" fmla="*/ -145 w 58362"/>
                        <a:gd name="connsiteY11" fmla="*/ 9059 h 978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8362" h="97897">
                          <a:moveTo>
                            <a:pt x="-145" y="9059"/>
                          </a:moveTo>
                          <a:lnTo>
                            <a:pt x="21515" y="9059"/>
                          </a:lnTo>
                          <a:lnTo>
                            <a:pt x="21515" y="83751"/>
                          </a:lnTo>
                          <a:lnTo>
                            <a:pt x="-2057" y="79030"/>
                          </a:lnTo>
                          <a:lnTo>
                            <a:pt x="-2057" y="91095"/>
                          </a:lnTo>
                          <a:lnTo>
                            <a:pt x="21389" y="95815"/>
                          </a:lnTo>
                          <a:lnTo>
                            <a:pt x="34645" y="95815"/>
                          </a:lnTo>
                          <a:lnTo>
                            <a:pt x="34645" y="9059"/>
                          </a:lnTo>
                          <a:lnTo>
                            <a:pt x="56305" y="9059"/>
                          </a:lnTo>
                          <a:lnTo>
                            <a:pt x="56305" y="-2082"/>
                          </a:lnTo>
                          <a:lnTo>
                            <a:pt x="-145" y="-2082"/>
                          </a:lnTo>
                          <a:lnTo>
                            <a:pt x="-145" y="905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59" name="Freeform: Shape 458">
                      <a:extLst>
                        <a:ext uri="{FF2B5EF4-FFF2-40B4-BE49-F238E27FC236}">
                          <a16:creationId xmlns:a16="http://schemas.microsoft.com/office/drawing/2014/main" id="{D7F8299C-8545-D816-1CB9-8B209F0B88F6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519508" y="5102658"/>
                      <a:ext cx="67752" cy="101569"/>
                    </a:xfrm>
                    <a:custGeom>
                      <a:avLst/>
                      <a:gdLst>
                        <a:gd name="connsiteX0" fmla="*/ 31873 w 67752"/>
                        <a:gd name="connsiteY0" fmla="*/ 89000 h 101569"/>
                        <a:gd name="connsiteX1" fmla="*/ 16474 w 67752"/>
                        <a:gd name="connsiteY1" fmla="*/ 78929 h 101569"/>
                        <a:gd name="connsiteX2" fmla="*/ 11327 w 67752"/>
                        <a:gd name="connsiteY2" fmla="*/ 48674 h 101569"/>
                        <a:gd name="connsiteX3" fmla="*/ 16474 w 67752"/>
                        <a:gd name="connsiteY3" fmla="*/ 18483 h 101569"/>
                        <a:gd name="connsiteX4" fmla="*/ 31873 w 67752"/>
                        <a:gd name="connsiteY4" fmla="*/ 8412 h 101569"/>
                        <a:gd name="connsiteX5" fmla="*/ 47335 w 67752"/>
                        <a:gd name="connsiteY5" fmla="*/ 18483 h 101569"/>
                        <a:gd name="connsiteX6" fmla="*/ 52504 w 67752"/>
                        <a:gd name="connsiteY6" fmla="*/ 48674 h 101569"/>
                        <a:gd name="connsiteX7" fmla="*/ 47335 w 67752"/>
                        <a:gd name="connsiteY7" fmla="*/ 78929 h 101569"/>
                        <a:gd name="connsiteX8" fmla="*/ 31873 w 67752"/>
                        <a:gd name="connsiteY8" fmla="*/ 89000 h 101569"/>
                        <a:gd name="connsiteX9" fmla="*/ 31873 w 67752"/>
                        <a:gd name="connsiteY9" fmla="*/ 99491 h 101569"/>
                        <a:gd name="connsiteX10" fmla="*/ 57062 w 67752"/>
                        <a:gd name="connsiteY10" fmla="*/ 86461 h 101569"/>
                        <a:gd name="connsiteX11" fmla="*/ 65760 w 67752"/>
                        <a:gd name="connsiteY11" fmla="*/ 48674 h 101569"/>
                        <a:gd name="connsiteX12" fmla="*/ 57062 w 67752"/>
                        <a:gd name="connsiteY12" fmla="*/ 10929 h 101569"/>
                        <a:gd name="connsiteX13" fmla="*/ 31873 w 67752"/>
                        <a:gd name="connsiteY13" fmla="*/ -2079 h 101569"/>
                        <a:gd name="connsiteX14" fmla="*/ 6705 w 67752"/>
                        <a:gd name="connsiteY14" fmla="*/ 10929 h 101569"/>
                        <a:gd name="connsiteX15" fmla="*/ -1993 w 67752"/>
                        <a:gd name="connsiteY15" fmla="*/ 48674 h 101569"/>
                        <a:gd name="connsiteX16" fmla="*/ 6705 w 67752"/>
                        <a:gd name="connsiteY16" fmla="*/ 86461 h 101569"/>
                        <a:gd name="connsiteX17" fmla="*/ 31873 w 67752"/>
                        <a:gd name="connsiteY17" fmla="*/ 99491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73" y="89000"/>
                          </a:moveTo>
                          <a:cubicBezTo>
                            <a:pt x="25052" y="89000"/>
                            <a:pt x="19919" y="85643"/>
                            <a:pt x="16474" y="78929"/>
                          </a:cubicBezTo>
                          <a:cubicBezTo>
                            <a:pt x="13042" y="72229"/>
                            <a:pt x="11327" y="62144"/>
                            <a:pt x="11327" y="48674"/>
                          </a:cubicBezTo>
                          <a:cubicBezTo>
                            <a:pt x="11327" y="35261"/>
                            <a:pt x="13042" y="25197"/>
                            <a:pt x="16474" y="18483"/>
                          </a:cubicBezTo>
                          <a:cubicBezTo>
                            <a:pt x="19919" y="11769"/>
                            <a:pt x="25052" y="8412"/>
                            <a:pt x="31873" y="8412"/>
                          </a:cubicBezTo>
                          <a:cubicBezTo>
                            <a:pt x="38750" y="8412"/>
                            <a:pt x="43904" y="11769"/>
                            <a:pt x="47335" y="18483"/>
                          </a:cubicBezTo>
                          <a:cubicBezTo>
                            <a:pt x="50781" y="25197"/>
                            <a:pt x="52504" y="35261"/>
                            <a:pt x="52504" y="48674"/>
                          </a:cubicBezTo>
                          <a:cubicBezTo>
                            <a:pt x="52504" y="62144"/>
                            <a:pt x="50781" y="72229"/>
                            <a:pt x="47335" y="78929"/>
                          </a:cubicBezTo>
                          <a:cubicBezTo>
                            <a:pt x="43904" y="85643"/>
                            <a:pt x="38750" y="89000"/>
                            <a:pt x="31873" y="89000"/>
                          </a:cubicBezTo>
                          <a:close/>
                          <a:moveTo>
                            <a:pt x="31873" y="99491"/>
                          </a:moveTo>
                          <a:cubicBezTo>
                            <a:pt x="42868" y="99491"/>
                            <a:pt x="51264" y="95147"/>
                            <a:pt x="57062" y="86461"/>
                          </a:cubicBezTo>
                          <a:cubicBezTo>
                            <a:pt x="62861" y="77789"/>
                            <a:pt x="65760" y="65193"/>
                            <a:pt x="65760" y="48674"/>
                          </a:cubicBezTo>
                          <a:cubicBezTo>
                            <a:pt x="65760" y="32197"/>
                            <a:pt x="62861" y="19616"/>
                            <a:pt x="57062" y="10929"/>
                          </a:cubicBezTo>
                          <a:cubicBezTo>
                            <a:pt x="51264" y="2257"/>
                            <a:pt x="42868" y="-2079"/>
                            <a:pt x="31873" y="-2079"/>
                          </a:cubicBezTo>
                          <a:cubicBezTo>
                            <a:pt x="20892" y="-2079"/>
                            <a:pt x="12503" y="2257"/>
                            <a:pt x="6705" y="10929"/>
                          </a:cubicBezTo>
                          <a:cubicBezTo>
                            <a:pt x="906" y="19616"/>
                            <a:pt x="-1993" y="32197"/>
                            <a:pt x="-1993" y="48674"/>
                          </a:cubicBezTo>
                          <a:cubicBezTo>
                            <a:pt x="-1993" y="65193"/>
                            <a:pt x="906" y="77789"/>
                            <a:pt x="6705" y="86461"/>
                          </a:cubicBezTo>
                          <a:cubicBezTo>
                            <a:pt x="12503" y="95147"/>
                            <a:pt x="20892" y="99491"/>
                            <a:pt x="31873" y="9949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0" name="Freeform: Shape 459">
                      <a:extLst>
                        <a:ext uri="{FF2B5EF4-FFF2-40B4-BE49-F238E27FC236}">
                          <a16:creationId xmlns:a16="http://schemas.microsoft.com/office/drawing/2014/main" id="{E340FC5A-B3DA-C332-CC22-3E04441D694B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605053" y="5102658"/>
                      <a:ext cx="67752" cy="101569"/>
                    </a:xfrm>
                    <a:custGeom>
                      <a:avLst/>
                      <a:gdLst>
                        <a:gd name="connsiteX0" fmla="*/ 31879 w 67752"/>
                        <a:gd name="connsiteY0" fmla="*/ 89000 h 101569"/>
                        <a:gd name="connsiteX1" fmla="*/ 16480 w 67752"/>
                        <a:gd name="connsiteY1" fmla="*/ 78929 h 101569"/>
                        <a:gd name="connsiteX2" fmla="*/ 11333 w 67752"/>
                        <a:gd name="connsiteY2" fmla="*/ 48674 h 101569"/>
                        <a:gd name="connsiteX3" fmla="*/ 16480 w 67752"/>
                        <a:gd name="connsiteY3" fmla="*/ 18483 h 101569"/>
                        <a:gd name="connsiteX4" fmla="*/ 31879 w 67752"/>
                        <a:gd name="connsiteY4" fmla="*/ 8412 h 101569"/>
                        <a:gd name="connsiteX5" fmla="*/ 47342 w 67752"/>
                        <a:gd name="connsiteY5" fmla="*/ 18483 h 101569"/>
                        <a:gd name="connsiteX6" fmla="*/ 52510 w 67752"/>
                        <a:gd name="connsiteY6" fmla="*/ 48674 h 101569"/>
                        <a:gd name="connsiteX7" fmla="*/ 47342 w 67752"/>
                        <a:gd name="connsiteY7" fmla="*/ 78929 h 101569"/>
                        <a:gd name="connsiteX8" fmla="*/ 31879 w 67752"/>
                        <a:gd name="connsiteY8" fmla="*/ 89000 h 101569"/>
                        <a:gd name="connsiteX9" fmla="*/ 31879 w 67752"/>
                        <a:gd name="connsiteY9" fmla="*/ 99491 h 101569"/>
                        <a:gd name="connsiteX10" fmla="*/ 57069 w 67752"/>
                        <a:gd name="connsiteY10" fmla="*/ 86461 h 101569"/>
                        <a:gd name="connsiteX11" fmla="*/ 65766 w 67752"/>
                        <a:gd name="connsiteY11" fmla="*/ 48674 h 101569"/>
                        <a:gd name="connsiteX12" fmla="*/ 57069 w 67752"/>
                        <a:gd name="connsiteY12" fmla="*/ 10929 h 101569"/>
                        <a:gd name="connsiteX13" fmla="*/ 31879 w 67752"/>
                        <a:gd name="connsiteY13" fmla="*/ -2079 h 101569"/>
                        <a:gd name="connsiteX14" fmla="*/ 6711 w 67752"/>
                        <a:gd name="connsiteY14" fmla="*/ 10929 h 101569"/>
                        <a:gd name="connsiteX15" fmla="*/ -1987 w 67752"/>
                        <a:gd name="connsiteY15" fmla="*/ 48674 h 101569"/>
                        <a:gd name="connsiteX16" fmla="*/ 6711 w 67752"/>
                        <a:gd name="connsiteY16" fmla="*/ 86461 h 101569"/>
                        <a:gd name="connsiteX17" fmla="*/ 31879 w 67752"/>
                        <a:gd name="connsiteY17" fmla="*/ 99491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79" y="89000"/>
                          </a:moveTo>
                          <a:cubicBezTo>
                            <a:pt x="25059" y="89000"/>
                            <a:pt x="19926" y="85643"/>
                            <a:pt x="16480" y="78929"/>
                          </a:cubicBezTo>
                          <a:cubicBezTo>
                            <a:pt x="13049" y="72229"/>
                            <a:pt x="11333" y="62144"/>
                            <a:pt x="11333" y="48674"/>
                          </a:cubicBezTo>
                          <a:cubicBezTo>
                            <a:pt x="11333" y="35261"/>
                            <a:pt x="13049" y="25197"/>
                            <a:pt x="16480" y="18483"/>
                          </a:cubicBezTo>
                          <a:cubicBezTo>
                            <a:pt x="19926" y="11769"/>
                            <a:pt x="25059" y="8412"/>
                            <a:pt x="31879" y="8412"/>
                          </a:cubicBezTo>
                          <a:cubicBezTo>
                            <a:pt x="38756" y="8412"/>
                            <a:pt x="43910" y="11769"/>
                            <a:pt x="47342" y="18483"/>
                          </a:cubicBezTo>
                          <a:cubicBezTo>
                            <a:pt x="50787" y="25197"/>
                            <a:pt x="52510" y="35261"/>
                            <a:pt x="52510" y="48674"/>
                          </a:cubicBezTo>
                          <a:cubicBezTo>
                            <a:pt x="52510" y="62144"/>
                            <a:pt x="50787" y="72229"/>
                            <a:pt x="47342" y="78929"/>
                          </a:cubicBezTo>
                          <a:cubicBezTo>
                            <a:pt x="43910" y="85643"/>
                            <a:pt x="38756" y="89000"/>
                            <a:pt x="31879" y="89000"/>
                          </a:cubicBezTo>
                          <a:close/>
                          <a:moveTo>
                            <a:pt x="31879" y="99491"/>
                          </a:moveTo>
                          <a:cubicBezTo>
                            <a:pt x="42874" y="99491"/>
                            <a:pt x="51270" y="95147"/>
                            <a:pt x="57069" y="86461"/>
                          </a:cubicBezTo>
                          <a:cubicBezTo>
                            <a:pt x="62867" y="77789"/>
                            <a:pt x="65766" y="65193"/>
                            <a:pt x="65766" y="48674"/>
                          </a:cubicBezTo>
                          <a:cubicBezTo>
                            <a:pt x="65766" y="32197"/>
                            <a:pt x="62867" y="19616"/>
                            <a:pt x="57069" y="10929"/>
                          </a:cubicBezTo>
                          <a:cubicBezTo>
                            <a:pt x="51270" y="2257"/>
                            <a:pt x="42874" y="-2079"/>
                            <a:pt x="31879" y="-2079"/>
                          </a:cubicBezTo>
                          <a:cubicBezTo>
                            <a:pt x="20899" y="-2079"/>
                            <a:pt x="12509" y="2257"/>
                            <a:pt x="6711" y="10929"/>
                          </a:cubicBezTo>
                          <a:cubicBezTo>
                            <a:pt x="913" y="19616"/>
                            <a:pt x="-1987" y="32197"/>
                            <a:pt x="-1987" y="48674"/>
                          </a:cubicBezTo>
                          <a:cubicBezTo>
                            <a:pt x="-1987" y="65193"/>
                            <a:pt x="913" y="77789"/>
                            <a:pt x="6711" y="86461"/>
                          </a:cubicBezTo>
                          <a:cubicBezTo>
                            <a:pt x="12509" y="95147"/>
                            <a:pt x="20899" y="99491"/>
                            <a:pt x="31879" y="9949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1" name="Freeform: Shape 460">
                      <a:extLst>
                        <a:ext uri="{FF2B5EF4-FFF2-40B4-BE49-F238E27FC236}">
                          <a16:creationId xmlns:a16="http://schemas.microsoft.com/office/drawing/2014/main" id="{A9085BF5-9A26-FE26-12FC-41BDCD12C991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690597" y="5102658"/>
                      <a:ext cx="67752" cy="101569"/>
                    </a:xfrm>
                    <a:custGeom>
                      <a:avLst/>
                      <a:gdLst>
                        <a:gd name="connsiteX0" fmla="*/ 31886 w 67752"/>
                        <a:gd name="connsiteY0" fmla="*/ 89000 h 101569"/>
                        <a:gd name="connsiteX1" fmla="*/ 16486 w 67752"/>
                        <a:gd name="connsiteY1" fmla="*/ 78929 h 101569"/>
                        <a:gd name="connsiteX2" fmla="*/ 11339 w 67752"/>
                        <a:gd name="connsiteY2" fmla="*/ 48674 h 101569"/>
                        <a:gd name="connsiteX3" fmla="*/ 16486 w 67752"/>
                        <a:gd name="connsiteY3" fmla="*/ 18483 h 101569"/>
                        <a:gd name="connsiteX4" fmla="*/ 31886 w 67752"/>
                        <a:gd name="connsiteY4" fmla="*/ 8412 h 101569"/>
                        <a:gd name="connsiteX5" fmla="*/ 47348 w 67752"/>
                        <a:gd name="connsiteY5" fmla="*/ 18483 h 101569"/>
                        <a:gd name="connsiteX6" fmla="*/ 52516 w 67752"/>
                        <a:gd name="connsiteY6" fmla="*/ 48674 h 101569"/>
                        <a:gd name="connsiteX7" fmla="*/ 47348 w 67752"/>
                        <a:gd name="connsiteY7" fmla="*/ 78929 h 101569"/>
                        <a:gd name="connsiteX8" fmla="*/ 31886 w 67752"/>
                        <a:gd name="connsiteY8" fmla="*/ 89000 h 101569"/>
                        <a:gd name="connsiteX9" fmla="*/ 31886 w 67752"/>
                        <a:gd name="connsiteY9" fmla="*/ 99491 h 101569"/>
                        <a:gd name="connsiteX10" fmla="*/ 57075 w 67752"/>
                        <a:gd name="connsiteY10" fmla="*/ 86461 h 101569"/>
                        <a:gd name="connsiteX11" fmla="*/ 65773 w 67752"/>
                        <a:gd name="connsiteY11" fmla="*/ 48674 h 101569"/>
                        <a:gd name="connsiteX12" fmla="*/ 57075 w 67752"/>
                        <a:gd name="connsiteY12" fmla="*/ 10929 h 101569"/>
                        <a:gd name="connsiteX13" fmla="*/ 31886 w 67752"/>
                        <a:gd name="connsiteY13" fmla="*/ -2079 h 101569"/>
                        <a:gd name="connsiteX14" fmla="*/ 6717 w 67752"/>
                        <a:gd name="connsiteY14" fmla="*/ 10929 h 101569"/>
                        <a:gd name="connsiteX15" fmla="*/ -1980 w 67752"/>
                        <a:gd name="connsiteY15" fmla="*/ 48674 h 101569"/>
                        <a:gd name="connsiteX16" fmla="*/ 6717 w 67752"/>
                        <a:gd name="connsiteY16" fmla="*/ 86461 h 101569"/>
                        <a:gd name="connsiteX17" fmla="*/ 31886 w 67752"/>
                        <a:gd name="connsiteY17" fmla="*/ 99491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86" y="89000"/>
                          </a:moveTo>
                          <a:cubicBezTo>
                            <a:pt x="25065" y="89000"/>
                            <a:pt x="19932" y="85643"/>
                            <a:pt x="16486" y="78929"/>
                          </a:cubicBezTo>
                          <a:cubicBezTo>
                            <a:pt x="13055" y="72229"/>
                            <a:pt x="11339" y="62144"/>
                            <a:pt x="11339" y="48674"/>
                          </a:cubicBezTo>
                          <a:cubicBezTo>
                            <a:pt x="11339" y="35261"/>
                            <a:pt x="13055" y="25197"/>
                            <a:pt x="16486" y="18483"/>
                          </a:cubicBezTo>
                          <a:cubicBezTo>
                            <a:pt x="19932" y="11769"/>
                            <a:pt x="25065" y="8412"/>
                            <a:pt x="31886" y="8412"/>
                          </a:cubicBezTo>
                          <a:cubicBezTo>
                            <a:pt x="38763" y="8412"/>
                            <a:pt x="43917" y="11769"/>
                            <a:pt x="47348" y="18483"/>
                          </a:cubicBezTo>
                          <a:cubicBezTo>
                            <a:pt x="50794" y="25197"/>
                            <a:pt x="52516" y="35261"/>
                            <a:pt x="52516" y="48674"/>
                          </a:cubicBezTo>
                          <a:cubicBezTo>
                            <a:pt x="52516" y="62144"/>
                            <a:pt x="50794" y="72229"/>
                            <a:pt x="47348" y="78929"/>
                          </a:cubicBezTo>
                          <a:cubicBezTo>
                            <a:pt x="43917" y="85643"/>
                            <a:pt x="38763" y="89000"/>
                            <a:pt x="31886" y="89000"/>
                          </a:cubicBezTo>
                          <a:close/>
                          <a:moveTo>
                            <a:pt x="31886" y="99491"/>
                          </a:moveTo>
                          <a:cubicBezTo>
                            <a:pt x="42880" y="99491"/>
                            <a:pt x="51277" y="95147"/>
                            <a:pt x="57075" y="86461"/>
                          </a:cubicBezTo>
                          <a:cubicBezTo>
                            <a:pt x="62874" y="77789"/>
                            <a:pt x="65773" y="65193"/>
                            <a:pt x="65773" y="48674"/>
                          </a:cubicBezTo>
                          <a:cubicBezTo>
                            <a:pt x="65773" y="32197"/>
                            <a:pt x="62874" y="19616"/>
                            <a:pt x="57075" y="10929"/>
                          </a:cubicBezTo>
                          <a:cubicBezTo>
                            <a:pt x="51277" y="2257"/>
                            <a:pt x="42880" y="-2079"/>
                            <a:pt x="31886" y="-2079"/>
                          </a:cubicBezTo>
                          <a:cubicBezTo>
                            <a:pt x="20905" y="-2079"/>
                            <a:pt x="12516" y="2257"/>
                            <a:pt x="6717" y="10929"/>
                          </a:cubicBezTo>
                          <a:cubicBezTo>
                            <a:pt x="919" y="19616"/>
                            <a:pt x="-1980" y="32197"/>
                            <a:pt x="-1980" y="48674"/>
                          </a:cubicBezTo>
                          <a:cubicBezTo>
                            <a:pt x="-1980" y="65193"/>
                            <a:pt x="919" y="77789"/>
                            <a:pt x="6717" y="86461"/>
                          </a:cubicBezTo>
                          <a:cubicBezTo>
                            <a:pt x="12516" y="95147"/>
                            <a:pt x="20905" y="99491"/>
                            <a:pt x="31886" y="9949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62" name="Graphic 10">
                  <a:extLst>
                    <a:ext uri="{FF2B5EF4-FFF2-40B4-BE49-F238E27FC236}">
                      <a16:creationId xmlns:a16="http://schemas.microsoft.com/office/drawing/2014/main" id="{C6B4A6F3-3727-D178-1B97-7724084FBDE4}"/>
                    </a:ext>
                  </a:extLst>
                </p:cNvPr>
                <p:cNvGrpSpPr/>
                <p:nvPr/>
              </p:nvGrpSpPr>
              <p:grpSpPr>
                <a:xfrm>
                  <a:off x="5434951" y="4745328"/>
                  <a:ext cx="426454" cy="101569"/>
                  <a:chOff x="5434951" y="4745328"/>
                  <a:chExt cx="426454" cy="101569"/>
                </a:xfrm>
                <a:solidFill>
                  <a:srgbClr val="000000"/>
                </a:solidFill>
              </p:grpSpPr>
              <p:sp>
                <p:nvSpPr>
                  <p:cNvPr id="463" name="Freeform: Shape 462">
                    <a:extLst>
                      <a:ext uri="{FF2B5EF4-FFF2-40B4-BE49-F238E27FC236}">
                        <a16:creationId xmlns:a16="http://schemas.microsoft.com/office/drawing/2014/main" id="{1DB71B19-82AD-3E67-F0A5-A9E8ABBF1A5B}"/>
                      </a:ext>
                    </a:extLst>
                  </p:cNvPr>
                  <p:cNvSpPr/>
                  <p:nvPr/>
                </p:nvSpPr>
                <p:spPr>
                  <a:xfrm>
                    <a:off x="5814346" y="4793976"/>
                    <a:ext cx="47059" cy="13427"/>
                  </a:xfrm>
                  <a:custGeom>
                    <a:avLst/>
                    <a:gdLst>
                      <a:gd name="connsiteX0" fmla="*/ 47124 w 47059"/>
                      <a:gd name="connsiteY0" fmla="*/ 224 h 13427"/>
                      <a:gd name="connsiteX1" fmla="*/ 65 w 47059"/>
                      <a:gd name="connsiteY1" fmla="*/ 224 h 13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059" h="13427">
                        <a:moveTo>
                          <a:pt x="47124" y="224"/>
                        </a:moveTo>
                        <a:lnTo>
                          <a:pt x="65" y="224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64" name="Graphic 10">
                    <a:extLst>
                      <a:ext uri="{FF2B5EF4-FFF2-40B4-BE49-F238E27FC236}">
                        <a16:creationId xmlns:a16="http://schemas.microsoft.com/office/drawing/2014/main" id="{34ADE9B7-7AF4-75AB-B24F-D60E7EC31F57}"/>
                      </a:ext>
                    </a:extLst>
                  </p:cNvPr>
                  <p:cNvGrpSpPr/>
                  <p:nvPr/>
                </p:nvGrpSpPr>
                <p:grpSpPr>
                  <a:xfrm>
                    <a:off x="5434951" y="4745328"/>
                    <a:ext cx="323399" cy="101569"/>
                    <a:chOff x="5434951" y="4745328"/>
                    <a:chExt cx="323399" cy="101569"/>
                  </a:xfrm>
                  <a:solidFill>
                    <a:srgbClr val="000000"/>
                  </a:solidFill>
                </p:grpSpPr>
                <p:sp>
                  <p:nvSpPr>
                    <p:cNvPr id="465" name="Freeform: Shape 464">
                      <a:extLst>
                        <a:ext uri="{FF2B5EF4-FFF2-40B4-BE49-F238E27FC236}">
                          <a16:creationId xmlns:a16="http://schemas.microsoft.com/office/drawing/2014/main" id="{E236BBAD-0EA8-EA4B-1FE5-95ABCE2E4236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434951" y="4745328"/>
                      <a:ext cx="62227" cy="99660"/>
                    </a:xfrm>
                    <a:custGeom>
                      <a:avLst/>
                      <a:gdLst>
                        <a:gd name="connsiteX0" fmla="*/ 14031 w 62227"/>
                        <a:gd name="connsiteY0" fmla="*/ 8990 h 99660"/>
                        <a:gd name="connsiteX1" fmla="*/ 60313 w 62227"/>
                        <a:gd name="connsiteY1" fmla="*/ 8990 h 99660"/>
                        <a:gd name="connsiteX2" fmla="*/ 60313 w 62227"/>
                        <a:gd name="connsiteY2" fmla="*/ -2151 h 99660"/>
                        <a:gd name="connsiteX3" fmla="*/ -1915 w 62227"/>
                        <a:gd name="connsiteY3" fmla="*/ -2151 h 99660"/>
                        <a:gd name="connsiteX4" fmla="*/ -1915 w 62227"/>
                        <a:gd name="connsiteY4" fmla="*/ 8990 h 99660"/>
                        <a:gd name="connsiteX5" fmla="*/ 18653 w 62227"/>
                        <a:gd name="connsiteY5" fmla="*/ 29929 h 99660"/>
                        <a:gd name="connsiteX6" fmla="*/ 35039 w 62227"/>
                        <a:gd name="connsiteY6" fmla="*/ 46903 h 99660"/>
                        <a:gd name="connsiteX7" fmla="*/ 43926 w 62227"/>
                        <a:gd name="connsiteY7" fmla="*/ 58988 h 99660"/>
                        <a:gd name="connsiteX8" fmla="*/ 46468 w 62227"/>
                        <a:gd name="connsiteY8" fmla="*/ 68723 h 99660"/>
                        <a:gd name="connsiteX9" fmla="*/ 40985 w 62227"/>
                        <a:gd name="connsiteY9" fmla="*/ 81438 h 99660"/>
                        <a:gd name="connsiteX10" fmla="*/ 26699 w 62227"/>
                        <a:gd name="connsiteY10" fmla="*/ 86368 h 99660"/>
                        <a:gd name="connsiteX11" fmla="*/ 13526 w 62227"/>
                        <a:gd name="connsiteY11" fmla="*/ 84207 h 99660"/>
                        <a:gd name="connsiteX12" fmla="*/ -1264 w 62227"/>
                        <a:gd name="connsiteY12" fmla="*/ 77640 h 99660"/>
                        <a:gd name="connsiteX13" fmla="*/ -1264 w 62227"/>
                        <a:gd name="connsiteY13" fmla="*/ 91026 h 99660"/>
                        <a:gd name="connsiteX14" fmla="*/ 13695 w 62227"/>
                        <a:gd name="connsiteY14" fmla="*/ 95873 h 99660"/>
                        <a:gd name="connsiteX15" fmla="*/ 26447 w 62227"/>
                        <a:gd name="connsiteY15" fmla="*/ 97509 h 99660"/>
                        <a:gd name="connsiteX16" fmla="*/ 50733 w 62227"/>
                        <a:gd name="connsiteY16" fmla="*/ 89893 h 99660"/>
                        <a:gd name="connsiteX17" fmla="*/ 59788 w 62227"/>
                        <a:gd name="connsiteY17" fmla="*/ 69583 h 99660"/>
                        <a:gd name="connsiteX18" fmla="*/ 57519 w 62227"/>
                        <a:gd name="connsiteY18" fmla="*/ 58128 h 99660"/>
                        <a:gd name="connsiteX19" fmla="*/ 49283 w 62227"/>
                        <a:gd name="connsiteY19" fmla="*/ 45392 h 99660"/>
                        <a:gd name="connsiteX20" fmla="*/ 38842 w 62227"/>
                        <a:gd name="connsiteY20" fmla="*/ 34398 h 99660"/>
                        <a:gd name="connsiteX21" fmla="*/ 14031 w 62227"/>
                        <a:gd name="connsiteY21" fmla="*/ 8990 h 996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62227" h="99660">
                          <a:moveTo>
                            <a:pt x="14031" y="8990"/>
                          </a:moveTo>
                          <a:lnTo>
                            <a:pt x="60313" y="8990"/>
                          </a:lnTo>
                          <a:lnTo>
                            <a:pt x="60313" y="-2151"/>
                          </a:lnTo>
                          <a:lnTo>
                            <a:pt x="-1915" y="-2151"/>
                          </a:lnTo>
                          <a:lnTo>
                            <a:pt x="-1915" y="8990"/>
                          </a:lnTo>
                          <a:cubicBezTo>
                            <a:pt x="3113" y="14193"/>
                            <a:pt x="9969" y="21173"/>
                            <a:pt x="18653" y="29929"/>
                          </a:cubicBezTo>
                          <a:cubicBezTo>
                            <a:pt x="27350" y="38699"/>
                            <a:pt x="32812" y="44357"/>
                            <a:pt x="35039" y="46903"/>
                          </a:cubicBezTo>
                          <a:cubicBezTo>
                            <a:pt x="39283" y="51659"/>
                            <a:pt x="42245" y="55687"/>
                            <a:pt x="43926" y="58988"/>
                          </a:cubicBezTo>
                          <a:cubicBezTo>
                            <a:pt x="45621" y="62289"/>
                            <a:pt x="46468" y="65534"/>
                            <a:pt x="46468" y="68723"/>
                          </a:cubicBezTo>
                          <a:cubicBezTo>
                            <a:pt x="46468" y="73926"/>
                            <a:pt x="44640" y="78165"/>
                            <a:pt x="40985" y="81438"/>
                          </a:cubicBezTo>
                          <a:cubicBezTo>
                            <a:pt x="37329" y="84725"/>
                            <a:pt x="32567" y="86368"/>
                            <a:pt x="26699" y="86368"/>
                          </a:cubicBezTo>
                          <a:cubicBezTo>
                            <a:pt x="22539" y="86368"/>
                            <a:pt x="18148" y="85648"/>
                            <a:pt x="13526" y="84207"/>
                          </a:cubicBezTo>
                          <a:cubicBezTo>
                            <a:pt x="8919" y="82766"/>
                            <a:pt x="3989" y="80577"/>
                            <a:pt x="-1264" y="77640"/>
                          </a:cubicBezTo>
                          <a:lnTo>
                            <a:pt x="-1264" y="91026"/>
                          </a:lnTo>
                          <a:cubicBezTo>
                            <a:pt x="4073" y="93166"/>
                            <a:pt x="9059" y="94782"/>
                            <a:pt x="13695" y="95873"/>
                          </a:cubicBezTo>
                          <a:cubicBezTo>
                            <a:pt x="18344" y="96964"/>
                            <a:pt x="22595" y="97509"/>
                            <a:pt x="26447" y="97509"/>
                          </a:cubicBezTo>
                          <a:cubicBezTo>
                            <a:pt x="36601" y="97509"/>
                            <a:pt x="44696" y="94970"/>
                            <a:pt x="50733" y="89893"/>
                          </a:cubicBezTo>
                          <a:cubicBezTo>
                            <a:pt x="56769" y="84830"/>
                            <a:pt x="59788" y="78060"/>
                            <a:pt x="59788" y="69583"/>
                          </a:cubicBezTo>
                          <a:cubicBezTo>
                            <a:pt x="59788" y="65555"/>
                            <a:pt x="59031" y="61736"/>
                            <a:pt x="57519" y="58128"/>
                          </a:cubicBezTo>
                          <a:cubicBezTo>
                            <a:pt x="56020" y="54533"/>
                            <a:pt x="53275" y="50288"/>
                            <a:pt x="49283" y="45392"/>
                          </a:cubicBezTo>
                          <a:cubicBezTo>
                            <a:pt x="48191" y="44119"/>
                            <a:pt x="44710" y="40455"/>
                            <a:pt x="38842" y="34398"/>
                          </a:cubicBezTo>
                          <a:cubicBezTo>
                            <a:pt x="32987" y="28341"/>
                            <a:pt x="24717" y="19872"/>
                            <a:pt x="14031" y="8990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6" name="Freeform: Shape 465">
                      <a:extLst>
                        <a:ext uri="{FF2B5EF4-FFF2-40B4-BE49-F238E27FC236}">
                          <a16:creationId xmlns:a16="http://schemas.microsoft.com/office/drawing/2014/main" id="{D00AF985-BC7D-9B3E-9836-07D16CD83CCC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519508" y="4745328"/>
                      <a:ext cx="67752" cy="101569"/>
                    </a:xfrm>
                    <a:custGeom>
                      <a:avLst/>
                      <a:gdLst>
                        <a:gd name="connsiteX0" fmla="*/ 31873 w 67752"/>
                        <a:gd name="connsiteY0" fmla="*/ 88973 h 101569"/>
                        <a:gd name="connsiteX1" fmla="*/ 16474 w 67752"/>
                        <a:gd name="connsiteY1" fmla="*/ 78902 h 101569"/>
                        <a:gd name="connsiteX2" fmla="*/ 11327 w 67752"/>
                        <a:gd name="connsiteY2" fmla="*/ 48648 h 101569"/>
                        <a:gd name="connsiteX3" fmla="*/ 16474 w 67752"/>
                        <a:gd name="connsiteY3" fmla="*/ 18456 h 101569"/>
                        <a:gd name="connsiteX4" fmla="*/ 31873 w 67752"/>
                        <a:gd name="connsiteY4" fmla="*/ 8385 h 101569"/>
                        <a:gd name="connsiteX5" fmla="*/ 47335 w 67752"/>
                        <a:gd name="connsiteY5" fmla="*/ 18456 h 101569"/>
                        <a:gd name="connsiteX6" fmla="*/ 52504 w 67752"/>
                        <a:gd name="connsiteY6" fmla="*/ 48648 h 101569"/>
                        <a:gd name="connsiteX7" fmla="*/ 47335 w 67752"/>
                        <a:gd name="connsiteY7" fmla="*/ 78902 h 101569"/>
                        <a:gd name="connsiteX8" fmla="*/ 31873 w 67752"/>
                        <a:gd name="connsiteY8" fmla="*/ 88973 h 101569"/>
                        <a:gd name="connsiteX9" fmla="*/ 31873 w 67752"/>
                        <a:gd name="connsiteY9" fmla="*/ 99464 h 101569"/>
                        <a:gd name="connsiteX10" fmla="*/ 57062 w 67752"/>
                        <a:gd name="connsiteY10" fmla="*/ 86435 h 101569"/>
                        <a:gd name="connsiteX11" fmla="*/ 65760 w 67752"/>
                        <a:gd name="connsiteY11" fmla="*/ 48648 h 101569"/>
                        <a:gd name="connsiteX12" fmla="*/ 57062 w 67752"/>
                        <a:gd name="connsiteY12" fmla="*/ 10903 h 101569"/>
                        <a:gd name="connsiteX13" fmla="*/ 31873 w 67752"/>
                        <a:gd name="connsiteY13" fmla="*/ -2105 h 101569"/>
                        <a:gd name="connsiteX14" fmla="*/ 6705 w 67752"/>
                        <a:gd name="connsiteY14" fmla="*/ 10903 h 101569"/>
                        <a:gd name="connsiteX15" fmla="*/ -1993 w 67752"/>
                        <a:gd name="connsiteY15" fmla="*/ 48648 h 101569"/>
                        <a:gd name="connsiteX16" fmla="*/ 6705 w 67752"/>
                        <a:gd name="connsiteY16" fmla="*/ 86435 h 101569"/>
                        <a:gd name="connsiteX17" fmla="*/ 31873 w 67752"/>
                        <a:gd name="connsiteY17" fmla="*/ 99464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73" y="88973"/>
                          </a:moveTo>
                          <a:cubicBezTo>
                            <a:pt x="25052" y="88973"/>
                            <a:pt x="19919" y="85616"/>
                            <a:pt x="16474" y="78902"/>
                          </a:cubicBezTo>
                          <a:cubicBezTo>
                            <a:pt x="13042" y="72203"/>
                            <a:pt x="11327" y="62118"/>
                            <a:pt x="11327" y="48648"/>
                          </a:cubicBezTo>
                          <a:cubicBezTo>
                            <a:pt x="11327" y="35234"/>
                            <a:pt x="13042" y="25170"/>
                            <a:pt x="16474" y="18456"/>
                          </a:cubicBezTo>
                          <a:cubicBezTo>
                            <a:pt x="19919" y="11742"/>
                            <a:pt x="25052" y="8385"/>
                            <a:pt x="31873" y="8385"/>
                          </a:cubicBezTo>
                          <a:cubicBezTo>
                            <a:pt x="38750" y="8385"/>
                            <a:pt x="43904" y="11742"/>
                            <a:pt x="47335" y="18456"/>
                          </a:cubicBezTo>
                          <a:cubicBezTo>
                            <a:pt x="50781" y="25170"/>
                            <a:pt x="52504" y="35234"/>
                            <a:pt x="52504" y="48648"/>
                          </a:cubicBezTo>
                          <a:cubicBezTo>
                            <a:pt x="52504" y="62118"/>
                            <a:pt x="50781" y="72203"/>
                            <a:pt x="47335" y="78902"/>
                          </a:cubicBezTo>
                          <a:cubicBezTo>
                            <a:pt x="43904" y="85616"/>
                            <a:pt x="38750" y="88973"/>
                            <a:pt x="31873" y="88973"/>
                          </a:cubicBezTo>
                          <a:close/>
                          <a:moveTo>
                            <a:pt x="31873" y="99464"/>
                          </a:moveTo>
                          <a:cubicBezTo>
                            <a:pt x="42868" y="99464"/>
                            <a:pt x="51264" y="95121"/>
                            <a:pt x="57062" y="86435"/>
                          </a:cubicBezTo>
                          <a:cubicBezTo>
                            <a:pt x="62861" y="77763"/>
                            <a:pt x="65760" y="65167"/>
                            <a:pt x="65760" y="48648"/>
                          </a:cubicBezTo>
                          <a:cubicBezTo>
                            <a:pt x="65760" y="32171"/>
                            <a:pt x="62861" y="19589"/>
                            <a:pt x="57062" y="10903"/>
                          </a:cubicBezTo>
                          <a:cubicBezTo>
                            <a:pt x="51264" y="2231"/>
                            <a:pt x="42868" y="-2105"/>
                            <a:pt x="31873" y="-2105"/>
                          </a:cubicBezTo>
                          <a:cubicBezTo>
                            <a:pt x="20892" y="-2105"/>
                            <a:pt x="12503" y="2231"/>
                            <a:pt x="6705" y="10903"/>
                          </a:cubicBezTo>
                          <a:cubicBezTo>
                            <a:pt x="906" y="19589"/>
                            <a:pt x="-1993" y="32171"/>
                            <a:pt x="-1993" y="48648"/>
                          </a:cubicBezTo>
                          <a:cubicBezTo>
                            <a:pt x="-1993" y="65167"/>
                            <a:pt x="906" y="77763"/>
                            <a:pt x="6705" y="86435"/>
                          </a:cubicBezTo>
                          <a:cubicBezTo>
                            <a:pt x="12503" y="95121"/>
                            <a:pt x="20892" y="99464"/>
                            <a:pt x="31873" y="99464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7" name="Freeform: Shape 466">
                      <a:extLst>
                        <a:ext uri="{FF2B5EF4-FFF2-40B4-BE49-F238E27FC236}">
                          <a16:creationId xmlns:a16="http://schemas.microsoft.com/office/drawing/2014/main" id="{2DBCE579-FC6E-4EA1-9AF2-8DF1F6AAA37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605053" y="4745328"/>
                      <a:ext cx="67752" cy="101569"/>
                    </a:xfrm>
                    <a:custGeom>
                      <a:avLst/>
                      <a:gdLst>
                        <a:gd name="connsiteX0" fmla="*/ 31879 w 67752"/>
                        <a:gd name="connsiteY0" fmla="*/ 88973 h 101569"/>
                        <a:gd name="connsiteX1" fmla="*/ 16480 w 67752"/>
                        <a:gd name="connsiteY1" fmla="*/ 78902 h 101569"/>
                        <a:gd name="connsiteX2" fmla="*/ 11333 w 67752"/>
                        <a:gd name="connsiteY2" fmla="*/ 48648 h 101569"/>
                        <a:gd name="connsiteX3" fmla="*/ 16480 w 67752"/>
                        <a:gd name="connsiteY3" fmla="*/ 18456 h 101569"/>
                        <a:gd name="connsiteX4" fmla="*/ 31879 w 67752"/>
                        <a:gd name="connsiteY4" fmla="*/ 8385 h 101569"/>
                        <a:gd name="connsiteX5" fmla="*/ 47342 w 67752"/>
                        <a:gd name="connsiteY5" fmla="*/ 18456 h 101569"/>
                        <a:gd name="connsiteX6" fmla="*/ 52510 w 67752"/>
                        <a:gd name="connsiteY6" fmla="*/ 48648 h 101569"/>
                        <a:gd name="connsiteX7" fmla="*/ 47342 w 67752"/>
                        <a:gd name="connsiteY7" fmla="*/ 78902 h 101569"/>
                        <a:gd name="connsiteX8" fmla="*/ 31879 w 67752"/>
                        <a:gd name="connsiteY8" fmla="*/ 88973 h 101569"/>
                        <a:gd name="connsiteX9" fmla="*/ 31879 w 67752"/>
                        <a:gd name="connsiteY9" fmla="*/ 99464 h 101569"/>
                        <a:gd name="connsiteX10" fmla="*/ 57069 w 67752"/>
                        <a:gd name="connsiteY10" fmla="*/ 86435 h 101569"/>
                        <a:gd name="connsiteX11" fmla="*/ 65766 w 67752"/>
                        <a:gd name="connsiteY11" fmla="*/ 48648 h 101569"/>
                        <a:gd name="connsiteX12" fmla="*/ 57069 w 67752"/>
                        <a:gd name="connsiteY12" fmla="*/ 10903 h 101569"/>
                        <a:gd name="connsiteX13" fmla="*/ 31879 w 67752"/>
                        <a:gd name="connsiteY13" fmla="*/ -2105 h 101569"/>
                        <a:gd name="connsiteX14" fmla="*/ 6711 w 67752"/>
                        <a:gd name="connsiteY14" fmla="*/ 10903 h 101569"/>
                        <a:gd name="connsiteX15" fmla="*/ -1987 w 67752"/>
                        <a:gd name="connsiteY15" fmla="*/ 48648 h 101569"/>
                        <a:gd name="connsiteX16" fmla="*/ 6711 w 67752"/>
                        <a:gd name="connsiteY16" fmla="*/ 86435 h 101569"/>
                        <a:gd name="connsiteX17" fmla="*/ 31879 w 67752"/>
                        <a:gd name="connsiteY17" fmla="*/ 99464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79" y="88973"/>
                          </a:moveTo>
                          <a:cubicBezTo>
                            <a:pt x="25059" y="88973"/>
                            <a:pt x="19926" y="85616"/>
                            <a:pt x="16480" y="78902"/>
                          </a:cubicBezTo>
                          <a:cubicBezTo>
                            <a:pt x="13049" y="72203"/>
                            <a:pt x="11333" y="62118"/>
                            <a:pt x="11333" y="48648"/>
                          </a:cubicBezTo>
                          <a:cubicBezTo>
                            <a:pt x="11333" y="35234"/>
                            <a:pt x="13049" y="25170"/>
                            <a:pt x="16480" y="18456"/>
                          </a:cubicBezTo>
                          <a:cubicBezTo>
                            <a:pt x="19926" y="11742"/>
                            <a:pt x="25059" y="8385"/>
                            <a:pt x="31879" y="8385"/>
                          </a:cubicBezTo>
                          <a:cubicBezTo>
                            <a:pt x="38756" y="8385"/>
                            <a:pt x="43910" y="11742"/>
                            <a:pt x="47342" y="18456"/>
                          </a:cubicBezTo>
                          <a:cubicBezTo>
                            <a:pt x="50787" y="25170"/>
                            <a:pt x="52510" y="35234"/>
                            <a:pt x="52510" y="48648"/>
                          </a:cubicBezTo>
                          <a:cubicBezTo>
                            <a:pt x="52510" y="62118"/>
                            <a:pt x="50787" y="72203"/>
                            <a:pt x="47342" y="78902"/>
                          </a:cubicBezTo>
                          <a:cubicBezTo>
                            <a:pt x="43910" y="85616"/>
                            <a:pt x="38756" y="88973"/>
                            <a:pt x="31879" y="88973"/>
                          </a:cubicBezTo>
                          <a:close/>
                          <a:moveTo>
                            <a:pt x="31879" y="99464"/>
                          </a:moveTo>
                          <a:cubicBezTo>
                            <a:pt x="42874" y="99464"/>
                            <a:pt x="51270" y="95121"/>
                            <a:pt x="57069" y="86435"/>
                          </a:cubicBezTo>
                          <a:cubicBezTo>
                            <a:pt x="62867" y="77763"/>
                            <a:pt x="65766" y="65167"/>
                            <a:pt x="65766" y="48648"/>
                          </a:cubicBezTo>
                          <a:cubicBezTo>
                            <a:pt x="65766" y="32171"/>
                            <a:pt x="62867" y="19589"/>
                            <a:pt x="57069" y="10903"/>
                          </a:cubicBezTo>
                          <a:cubicBezTo>
                            <a:pt x="51270" y="2231"/>
                            <a:pt x="42874" y="-2105"/>
                            <a:pt x="31879" y="-2105"/>
                          </a:cubicBezTo>
                          <a:cubicBezTo>
                            <a:pt x="20899" y="-2105"/>
                            <a:pt x="12509" y="2231"/>
                            <a:pt x="6711" y="10903"/>
                          </a:cubicBezTo>
                          <a:cubicBezTo>
                            <a:pt x="913" y="19589"/>
                            <a:pt x="-1987" y="32171"/>
                            <a:pt x="-1987" y="48648"/>
                          </a:cubicBezTo>
                          <a:cubicBezTo>
                            <a:pt x="-1987" y="65167"/>
                            <a:pt x="913" y="77763"/>
                            <a:pt x="6711" y="86435"/>
                          </a:cubicBezTo>
                          <a:cubicBezTo>
                            <a:pt x="12509" y="95121"/>
                            <a:pt x="20899" y="99464"/>
                            <a:pt x="31879" y="99464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8" name="Freeform: Shape 467">
                      <a:extLst>
                        <a:ext uri="{FF2B5EF4-FFF2-40B4-BE49-F238E27FC236}">
                          <a16:creationId xmlns:a16="http://schemas.microsoft.com/office/drawing/2014/main" id="{E4F9C141-0000-2294-66B6-989971B83D62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690597" y="4745328"/>
                      <a:ext cx="67752" cy="101569"/>
                    </a:xfrm>
                    <a:custGeom>
                      <a:avLst/>
                      <a:gdLst>
                        <a:gd name="connsiteX0" fmla="*/ 31886 w 67752"/>
                        <a:gd name="connsiteY0" fmla="*/ 88973 h 101569"/>
                        <a:gd name="connsiteX1" fmla="*/ 16486 w 67752"/>
                        <a:gd name="connsiteY1" fmla="*/ 78902 h 101569"/>
                        <a:gd name="connsiteX2" fmla="*/ 11339 w 67752"/>
                        <a:gd name="connsiteY2" fmla="*/ 48648 h 101569"/>
                        <a:gd name="connsiteX3" fmla="*/ 16486 w 67752"/>
                        <a:gd name="connsiteY3" fmla="*/ 18456 h 101569"/>
                        <a:gd name="connsiteX4" fmla="*/ 31886 w 67752"/>
                        <a:gd name="connsiteY4" fmla="*/ 8385 h 101569"/>
                        <a:gd name="connsiteX5" fmla="*/ 47348 w 67752"/>
                        <a:gd name="connsiteY5" fmla="*/ 18456 h 101569"/>
                        <a:gd name="connsiteX6" fmla="*/ 52516 w 67752"/>
                        <a:gd name="connsiteY6" fmla="*/ 48648 h 101569"/>
                        <a:gd name="connsiteX7" fmla="*/ 47348 w 67752"/>
                        <a:gd name="connsiteY7" fmla="*/ 78902 h 101569"/>
                        <a:gd name="connsiteX8" fmla="*/ 31886 w 67752"/>
                        <a:gd name="connsiteY8" fmla="*/ 88973 h 101569"/>
                        <a:gd name="connsiteX9" fmla="*/ 31886 w 67752"/>
                        <a:gd name="connsiteY9" fmla="*/ 99464 h 101569"/>
                        <a:gd name="connsiteX10" fmla="*/ 57075 w 67752"/>
                        <a:gd name="connsiteY10" fmla="*/ 86435 h 101569"/>
                        <a:gd name="connsiteX11" fmla="*/ 65773 w 67752"/>
                        <a:gd name="connsiteY11" fmla="*/ 48648 h 101569"/>
                        <a:gd name="connsiteX12" fmla="*/ 57075 w 67752"/>
                        <a:gd name="connsiteY12" fmla="*/ 10903 h 101569"/>
                        <a:gd name="connsiteX13" fmla="*/ 31886 w 67752"/>
                        <a:gd name="connsiteY13" fmla="*/ -2105 h 101569"/>
                        <a:gd name="connsiteX14" fmla="*/ 6717 w 67752"/>
                        <a:gd name="connsiteY14" fmla="*/ 10903 h 101569"/>
                        <a:gd name="connsiteX15" fmla="*/ -1980 w 67752"/>
                        <a:gd name="connsiteY15" fmla="*/ 48648 h 101569"/>
                        <a:gd name="connsiteX16" fmla="*/ 6717 w 67752"/>
                        <a:gd name="connsiteY16" fmla="*/ 86435 h 101569"/>
                        <a:gd name="connsiteX17" fmla="*/ 31886 w 67752"/>
                        <a:gd name="connsiteY17" fmla="*/ 99464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86" y="88973"/>
                          </a:moveTo>
                          <a:cubicBezTo>
                            <a:pt x="25065" y="88973"/>
                            <a:pt x="19932" y="85616"/>
                            <a:pt x="16486" y="78902"/>
                          </a:cubicBezTo>
                          <a:cubicBezTo>
                            <a:pt x="13055" y="72203"/>
                            <a:pt x="11339" y="62118"/>
                            <a:pt x="11339" y="48648"/>
                          </a:cubicBezTo>
                          <a:cubicBezTo>
                            <a:pt x="11339" y="35234"/>
                            <a:pt x="13055" y="25170"/>
                            <a:pt x="16486" y="18456"/>
                          </a:cubicBezTo>
                          <a:cubicBezTo>
                            <a:pt x="19932" y="11742"/>
                            <a:pt x="25065" y="8385"/>
                            <a:pt x="31886" y="8385"/>
                          </a:cubicBezTo>
                          <a:cubicBezTo>
                            <a:pt x="38763" y="8385"/>
                            <a:pt x="43917" y="11742"/>
                            <a:pt x="47348" y="18456"/>
                          </a:cubicBezTo>
                          <a:cubicBezTo>
                            <a:pt x="50794" y="25170"/>
                            <a:pt x="52516" y="35234"/>
                            <a:pt x="52516" y="48648"/>
                          </a:cubicBezTo>
                          <a:cubicBezTo>
                            <a:pt x="52516" y="62118"/>
                            <a:pt x="50794" y="72203"/>
                            <a:pt x="47348" y="78902"/>
                          </a:cubicBezTo>
                          <a:cubicBezTo>
                            <a:pt x="43917" y="85616"/>
                            <a:pt x="38763" y="88973"/>
                            <a:pt x="31886" y="88973"/>
                          </a:cubicBezTo>
                          <a:close/>
                          <a:moveTo>
                            <a:pt x="31886" y="99464"/>
                          </a:moveTo>
                          <a:cubicBezTo>
                            <a:pt x="42880" y="99464"/>
                            <a:pt x="51277" y="95121"/>
                            <a:pt x="57075" y="86435"/>
                          </a:cubicBezTo>
                          <a:cubicBezTo>
                            <a:pt x="62874" y="77763"/>
                            <a:pt x="65773" y="65167"/>
                            <a:pt x="65773" y="48648"/>
                          </a:cubicBezTo>
                          <a:cubicBezTo>
                            <a:pt x="65773" y="32171"/>
                            <a:pt x="62874" y="19589"/>
                            <a:pt x="57075" y="10903"/>
                          </a:cubicBezTo>
                          <a:cubicBezTo>
                            <a:pt x="51277" y="2231"/>
                            <a:pt x="42880" y="-2105"/>
                            <a:pt x="31886" y="-2105"/>
                          </a:cubicBezTo>
                          <a:cubicBezTo>
                            <a:pt x="20905" y="-2105"/>
                            <a:pt x="12516" y="2231"/>
                            <a:pt x="6717" y="10903"/>
                          </a:cubicBezTo>
                          <a:cubicBezTo>
                            <a:pt x="919" y="19589"/>
                            <a:pt x="-1980" y="32171"/>
                            <a:pt x="-1980" y="48648"/>
                          </a:cubicBezTo>
                          <a:cubicBezTo>
                            <a:pt x="-1980" y="65167"/>
                            <a:pt x="919" y="77763"/>
                            <a:pt x="6717" y="86435"/>
                          </a:cubicBezTo>
                          <a:cubicBezTo>
                            <a:pt x="12516" y="95121"/>
                            <a:pt x="20905" y="99464"/>
                            <a:pt x="31886" y="99464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69" name="Graphic 10">
                  <a:extLst>
                    <a:ext uri="{FF2B5EF4-FFF2-40B4-BE49-F238E27FC236}">
                      <a16:creationId xmlns:a16="http://schemas.microsoft.com/office/drawing/2014/main" id="{B40ABD34-C26F-0B87-0D48-3BD071BDCD66}"/>
                    </a:ext>
                  </a:extLst>
                </p:cNvPr>
                <p:cNvGrpSpPr/>
                <p:nvPr/>
              </p:nvGrpSpPr>
              <p:grpSpPr>
                <a:xfrm>
                  <a:off x="5435350" y="4387999"/>
                  <a:ext cx="426055" cy="101569"/>
                  <a:chOff x="5435350" y="4387999"/>
                  <a:chExt cx="426055" cy="101569"/>
                </a:xfrm>
                <a:solidFill>
                  <a:srgbClr val="000000"/>
                </a:solidFill>
              </p:grpSpPr>
              <p:sp>
                <p:nvSpPr>
                  <p:cNvPr id="470" name="Freeform: Shape 469">
                    <a:extLst>
                      <a:ext uri="{FF2B5EF4-FFF2-40B4-BE49-F238E27FC236}">
                        <a16:creationId xmlns:a16="http://schemas.microsoft.com/office/drawing/2014/main" id="{DA7CF6D9-AC63-3938-4052-44D86ED1CC0E}"/>
                      </a:ext>
                    </a:extLst>
                  </p:cNvPr>
                  <p:cNvSpPr/>
                  <p:nvPr/>
                </p:nvSpPr>
                <p:spPr>
                  <a:xfrm>
                    <a:off x="5814346" y="4436646"/>
                    <a:ext cx="47059" cy="13427"/>
                  </a:xfrm>
                  <a:custGeom>
                    <a:avLst/>
                    <a:gdLst>
                      <a:gd name="connsiteX0" fmla="*/ 47124 w 47059"/>
                      <a:gd name="connsiteY0" fmla="*/ 197 h 13427"/>
                      <a:gd name="connsiteX1" fmla="*/ 65 w 47059"/>
                      <a:gd name="connsiteY1" fmla="*/ 197 h 13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059" h="13427">
                        <a:moveTo>
                          <a:pt x="47124" y="197"/>
                        </a:moveTo>
                        <a:lnTo>
                          <a:pt x="65" y="197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71" name="Graphic 10">
                    <a:extLst>
                      <a:ext uri="{FF2B5EF4-FFF2-40B4-BE49-F238E27FC236}">
                        <a16:creationId xmlns:a16="http://schemas.microsoft.com/office/drawing/2014/main" id="{09990960-AA82-169D-13B3-806A72D097A8}"/>
                      </a:ext>
                    </a:extLst>
                  </p:cNvPr>
                  <p:cNvGrpSpPr/>
                  <p:nvPr/>
                </p:nvGrpSpPr>
                <p:grpSpPr>
                  <a:xfrm>
                    <a:off x="5435350" y="4387999"/>
                    <a:ext cx="322999" cy="101569"/>
                    <a:chOff x="5435350" y="4387999"/>
                    <a:chExt cx="322999" cy="101569"/>
                  </a:xfrm>
                  <a:solidFill>
                    <a:srgbClr val="000000"/>
                  </a:solidFill>
                </p:grpSpPr>
                <p:sp>
                  <p:nvSpPr>
                    <p:cNvPr id="472" name="Freeform: Shape 471">
                      <a:extLst>
                        <a:ext uri="{FF2B5EF4-FFF2-40B4-BE49-F238E27FC236}">
                          <a16:creationId xmlns:a16="http://schemas.microsoft.com/office/drawing/2014/main" id="{3EC5A6B9-458E-E478-BD2D-93119424D4BF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435350" y="4387999"/>
                      <a:ext cx="64517" cy="101569"/>
                    </a:xfrm>
                    <a:custGeom>
                      <a:avLst/>
                      <a:gdLst>
                        <a:gd name="connsiteX0" fmla="*/ 42319 w 64517"/>
                        <a:gd name="connsiteY0" fmla="*/ 52566 h 101569"/>
                        <a:gd name="connsiteX1" fmla="*/ 57172 w 64517"/>
                        <a:gd name="connsiteY1" fmla="*/ 44089 h 101569"/>
                        <a:gd name="connsiteX2" fmla="*/ 62529 w 64517"/>
                        <a:gd name="connsiteY2" fmla="*/ 28228 h 101569"/>
                        <a:gd name="connsiteX3" fmla="*/ 52550 w 64517"/>
                        <a:gd name="connsiteY3" fmla="*/ 5799 h 101569"/>
                        <a:gd name="connsiteX4" fmla="*/ 24189 w 64517"/>
                        <a:gd name="connsiteY4" fmla="*/ -2132 h 101569"/>
                        <a:gd name="connsiteX5" fmla="*/ 11499 w 64517"/>
                        <a:gd name="connsiteY5" fmla="*/ -915 h 101569"/>
                        <a:gd name="connsiteX6" fmla="*/ -1988 w 64517"/>
                        <a:gd name="connsiteY6" fmla="*/ 2736 h 101569"/>
                        <a:gd name="connsiteX7" fmla="*/ -1988 w 64517"/>
                        <a:gd name="connsiteY7" fmla="*/ 15513 h 101569"/>
                        <a:gd name="connsiteX8" fmla="*/ 10071 w 64517"/>
                        <a:gd name="connsiteY8" fmla="*/ 10666 h 101569"/>
                        <a:gd name="connsiteX9" fmla="*/ 23810 w 64517"/>
                        <a:gd name="connsiteY9" fmla="*/ 9030 h 101569"/>
                        <a:gd name="connsiteX10" fmla="*/ 42802 w 64517"/>
                        <a:gd name="connsiteY10" fmla="*/ 13939 h 101569"/>
                        <a:gd name="connsiteX11" fmla="*/ 49336 w 64517"/>
                        <a:gd name="connsiteY11" fmla="*/ 28228 h 101569"/>
                        <a:gd name="connsiteX12" fmla="*/ 43264 w 64517"/>
                        <a:gd name="connsiteY12" fmla="*/ 41760 h 101569"/>
                        <a:gd name="connsiteX13" fmla="*/ 26373 w 64517"/>
                        <a:gd name="connsiteY13" fmla="*/ 46649 h 101569"/>
                        <a:gd name="connsiteX14" fmla="*/ 14945 w 64517"/>
                        <a:gd name="connsiteY14" fmla="*/ 46649 h 101569"/>
                        <a:gd name="connsiteX15" fmla="*/ 14945 w 64517"/>
                        <a:gd name="connsiteY15" fmla="*/ 57538 h 101569"/>
                        <a:gd name="connsiteX16" fmla="*/ 26899 w 64517"/>
                        <a:gd name="connsiteY16" fmla="*/ 57538 h 101569"/>
                        <a:gd name="connsiteX17" fmla="*/ 41857 w 64517"/>
                        <a:gd name="connsiteY17" fmla="*/ 61441 h 101569"/>
                        <a:gd name="connsiteX18" fmla="*/ 47046 w 64517"/>
                        <a:gd name="connsiteY18" fmla="*/ 72686 h 101569"/>
                        <a:gd name="connsiteX19" fmla="*/ 41689 w 64517"/>
                        <a:gd name="connsiteY19" fmla="*/ 84247 h 101569"/>
                        <a:gd name="connsiteX20" fmla="*/ 26373 w 64517"/>
                        <a:gd name="connsiteY20" fmla="*/ 88296 h 101569"/>
                        <a:gd name="connsiteX21" fmla="*/ 14672 w 64517"/>
                        <a:gd name="connsiteY21" fmla="*/ 87100 h 101569"/>
                        <a:gd name="connsiteX22" fmla="*/ 953 w 64517"/>
                        <a:gd name="connsiteY22" fmla="*/ 83450 h 101569"/>
                        <a:gd name="connsiteX23" fmla="*/ 953 w 64517"/>
                        <a:gd name="connsiteY23" fmla="*/ 95241 h 101569"/>
                        <a:gd name="connsiteX24" fmla="*/ 15113 w 64517"/>
                        <a:gd name="connsiteY24" fmla="*/ 98388 h 101569"/>
                        <a:gd name="connsiteX25" fmla="*/ 27550 w 64517"/>
                        <a:gd name="connsiteY25" fmla="*/ 99437 h 101569"/>
                        <a:gd name="connsiteX26" fmla="*/ 51437 w 64517"/>
                        <a:gd name="connsiteY26" fmla="*/ 92577 h 101569"/>
                        <a:gd name="connsiteX27" fmla="*/ 60239 w 64517"/>
                        <a:gd name="connsiteY27" fmla="*/ 74071 h 101569"/>
                        <a:gd name="connsiteX28" fmla="*/ 55575 w 64517"/>
                        <a:gd name="connsiteY28" fmla="*/ 60329 h 101569"/>
                        <a:gd name="connsiteX29" fmla="*/ 42319 w 64517"/>
                        <a:gd name="connsiteY29" fmla="*/ 52566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</a:cxnLst>
                      <a:rect l="l" t="t" r="r" b="b"/>
                      <a:pathLst>
                        <a:path w="64517" h="101569">
                          <a:moveTo>
                            <a:pt x="42319" y="52566"/>
                          </a:moveTo>
                          <a:cubicBezTo>
                            <a:pt x="48664" y="51209"/>
                            <a:pt x="53615" y="48383"/>
                            <a:pt x="57172" y="44089"/>
                          </a:cubicBezTo>
                          <a:cubicBezTo>
                            <a:pt x="60744" y="39809"/>
                            <a:pt x="62529" y="34522"/>
                            <a:pt x="62529" y="28228"/>
                          </a:cubicBezTo>
                          <a:cubicBezTo>
                            <a:pt x="62529" y="18576"/>
                            <a:pt x="59203" y="11100"/>
                            <a:pt x="52550" y="5799"/>
                          </a:cubicBezTo>
                          <a:cubicBezTo>
                            <a:pt x="45897" y="512"/>
                            <a:pt x="36443" y="-2132"/>
                            <a:pt x="24189" y="-2132"/>
                          </a:cubicBezTo>
                          <a:cubicBezTo>
                            <a:pt x="20085" y="-2132"/>
                            <a:pt x="15855" y="-1726"/>
                            <a:pt x="11499" y="-915"/>
                          </a:cubicBezTo>
                          <a:cubicBezTo>
                            <a:pt x="7144" y="-104"/>
                            <a:pt x="2648" y="1113"/>
                            <a:pt x="-1988" y="2736"/>
                          </a:cubicBezTo>
                          <a:lnTo>
                            <a:pt x="-1988" y="15513"/>
                          </a:lnTo>
                          <a:cubicBezTo>
                            <a:pt x="1681" y="13373"/>
                            <a:pt x="5701" y="11757"/>
                            <a:pt x="10071" y="10666"/>
                          </a:cubicBezTo>
                          <a:cubicBezTo>
                            <a:pt x="14455" y="9575"/>
                            <a:pt x="19034" y="9030"/>
                            <a:pt x="23810" y="9030"/>
                          </a:cubicBezTo>
                          <a:cubicBezTo>
                            <a:pt x="32116" y="9030"/>
                            <a:pt x="38446" y="10666"/>
                            <a:pt x="42802" y="13939"/>
                          </a:cubicBezTo>
                          <a:cubicBezTo>
                            <a:pt x="47158" y="17212"/>
                            <a:pt x="49336" y="21975"/>
                            <a:pt x="49336" y="28228"/>
                          </a:cubicBezTo>
                          <a:cubicBezTo>
                            <a:pt x="49336" y="34004"/>
                            <a:pt x="47312" y="38515"/>
                            <a:pt x="43264" y="41760"/>
                          </a:cubicBezTo>
                          <a:cubicBezTo>
                            <a:pt x="39217" y="45019"/>
                            <a:pt x="33586" y="46649"/>
                            <a:pt x="26373" y="46649"/>
                          </a:cubicBezTo>
                          <a:lnTo>
                            <a:pt x="14945" y="46649"/>
                          </a:lnTo>
                          <a:lnTo>
                            <a:pt x="14945" y="57538"/>
                          </a:lnTo>
                          <a:lnTo>
                            <a:pt x="26899" y="57538"/>
                          </a:lnTo>
                          <a:cubicBezTo>
                            <a:pt x="33411" y="57538"/>
                            <a:pt x="38397" y="58839"/>
                            <a:pt x="41857" y="61441"/>
                          </a:cubicBezTo>
                          <a:cubicBezTo>
                            <a:pt x="45316" y="64042"/>
                            <a:pt x="47046" y="67791"/>
                            <a:pt x="47046" y="72686"/>
                          </a:cubicBezTo>
                          <a:cubicBezTo>
                            <a:pt x="47046" y="77708"/>
                            <a:pt x="45260" y="81561"/>
                            <a:pt x="41689" y="84247"/>
                          </a:cubicBezTo>
                          <a:cubicBezTo>
                            <a:pt x="38131" y="86947"/>
                            <a:pt x="33026" y="88296"/>
                            <a:pt x="26373" y="88296"/>
                          </a:cubicBezTo>
                          <a:cubicBezTo>
                            <a:pt x="22732" y="88296"/>
                            <a:pt x="18831" y="87898"/>
                            <a:pt x="14672" y="87100"/>
                          </a:cubicBezTo>
                          <a:cubicBezTo>
                            <a:pt x="10512" y="86317"/>
                            <a:pt x="5939" y="85100"/>
                            <a:pt x="953" y="83450"/>
                          </a:cubicBezTo>
                          <a:lnTo>
                            <a:pt x="953" y="95241"/>
                          </a:lnTo>
                          <a:cubicBezTo>
                            <a:pt x="5995" y="96640"/>
                            <a:pt x="10715" y="97689"/>
                            <a:pt x="15113" y="98388"/>
                          </a:cubicBezTo>
                          <a:cubicBezTo>
                            <a:pt x="19511" y="99088"/>
                            <a:pt x="23656" y="99437"/>
                            <a:pt x="27550" y="99437"/>
                          </a:cubicBezTo>
                          <a:cubicBezTo>
                            <a:pt x="37620" y="99437"/>
                            <a:pt x="45582" y="97150"/>
                            <a:pt x="51437" y="92577"/>
                          </a:cubicBezTo>
                          <a:cubicBezTo>
                            <a:pt x="57305" y="88017"/>
                            <a:pt x="60239" y="81848"/>
                            <a:pt x="60239" y="74071"/>
                          </a:cubicBezTo>
                          <a:cubicBezTo>
                            <a:pt x="60239" y="68644"/>
                            <a:pt x="58685" y="64063"/>
                            <a:pt x="55575" y="60329"/>
                          </a:cubicBezTo>
                          <a:cubicBezTo>
                            <a:pt x="52466" y="56594"/>
                            <a:pt x="48047" y="54006"/>
                            <a:pt x="42319" y="52566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3" name="Freeform: Shape 472">
                      <a:extLst>
                        <a:ext uri="{FF2B5EF4-FFF2-40B4-BE49-F238E27FC236}">
                          <a16:creationId xmlns:a16="http://schemas.microsoft.com/office/drawing/2014/main" id="{CC68A2C5-2512-2845-981E-B96908CE5C0D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519508" y="4387999"/>
                      <a:ext cx="67752" cy="101569"/>
                    </a:xfrm>
                    <a:custGeom>
                      <a:avLst/>
                      <a:gdLst>
                        <a:gd name="connsiteX0" fmla="*/ 31873 w 67752"/>
                        <a:gd name="connsiteY0" fmla="*/ 88947 h 101569"/>
                        <a:gd name="connsiteX1" fmla="*/ 16474 w 67752"/>
                        <a:gd name="connsiteY1" fmla="*/ 78876 h 101569"/>
                        <a:gd name="connsiteX2" fmla="*/ 11327 w 67752"/>
                        <a:gd name="connsiteY2" fmla="*/ 48621 h 101569"/>
                        <a:gd name="connsiteX3" fmla="*/ 16474 w 67752"/>
                        <a:gd name="connsiteY3" fmla="*/ 18429 h 101569"/>
                        <a:gd name="connsiteX4" fmla="*/ 31873 w 67752"/>
                        <a:gd name="connsiteY4" fmla="*/ 8358 h 101569"/>
                        <a:gd name="connsiteX5" fmla="*/ 47335 w 67752"/>
                        <a:gd name="connsiteY5" fmla="*/ 18429 h 101569"/>
                        <a:gd name="connsiteX6" fmla="*/ 52504 w 67752"/>
                        <a:gd name="connsiteY6" fmla="*/ 48621 h 101569"/>
                        <a:gd name="connsiteX7" fmla="*/ 47335 w 67752"/>
                        <a:gd name="connsiteY7" fmla="*/ 78876 h 101569"/>
                        <a:gd name="connsiteX8" fmla="*/ 31873 w 67752"/>
                        <a:gd name="connsiteY8" fmla="*/ 88947 h 101569"/>
                        <a:gd name="connsiteX9" fmla="*/ 31873 w 67752"/>
                        <a:gd name="connsiteY9" fmla="*/ 99437 h 101569"/>
                        <a:gd name="connsiteX10" fmla="*/ 57062 w 67752"/>
                        <a:gd name="connsiteY10" fmla="*/ 86408 h 101569"/>
                        <a:gd name="connsiteX11" fmla="*/ 65760 w 67752"/>
                        <a:gd name="connsiteY11" fmla="*/ 48621 h 101569"/>
                        <a:gd name="connsiteX12" fmla="*/ 57062 w 67752"/>
                        <a:gd name="connsiteY12" fmla="*/ 10876 h 101569"/>
                        <a:gd name="connsiteX13" fmla="*/ 31873 w 67752"/>
                        <a:gd name="connsiteY13" fmla="*/ -2132 h 101569"/>
                        <a:gd name="connsiteX14" fmla="*/ 6705 w 67752"/>
                        <a:gd name="connsiteY14" fmla="*/ 10876 h 101569"/>
                        <a:gd name="connsiteX15" fmla="*/ -1993 w 67752"/>
                        <a:gd name="connsiteY15" fmla="*/ 48621 h 101569"/>
                        <a:gd name="connsiteX16" fmla="*/ 6705 w 67752"/>
                        <a:gd name="connsiteY16" fmla="*/ 86408 h 101569"/>
                        <a:gd name="connsiteX17" fmla="*/ 31873 w 67752"/>
                        <a:gd name="connsiteY17" fmla="*/ 99437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73" y="88947"/>
                          </a:moveTo>
                          <a:cubicBezTo>
                            <a:pt x="25052" y="88947"/>
                            <a:pt x="19919" y="85590"/>
                            <a:pt x="16474" y="78876"/>
                          </a:cubicBezTo>
                          <a:cubicBezTo>
                            <a:pt x="13042" y="72176"/>
                            <a:pt x="11327" y="62091"/>
                            <a:pt x="11327" y="48621"/>
                          </a:cubicBezTo>
                          <a:cubicBezTo>
                            <a:pt x="11327" y="35207"/>
                            <a:pt x="13042" y="25143"/>
                            <a:pt x="16474" y="18429"/>
                          </a:cubicBezTo>
                          <a:cubicBezTo>
                            <a:pt x="19919" y="11715"/>
                            <a:pt x="25052" y="8358"/>
                            <a:pt x="31873" y="8358"/>
                          </a:cubicBezTo>
                          <a:cubicBezTo>
                            <a:pt x="38750" y="8358"/>
                            <a:pt x="43904" y="11715"/>
                            <a:pt x="47335" y="18429"/>
                          </a:cubicBezTo>
                          <a:cubicBezTo>
                            <a:pt x="50781" y="25143"/>
                            <a:pt x="52504" y="35207"/>
                            <a:pt x="52504" y="48621"/>
                          </a:cubicBezTo>
                          <a:cubicBezTo>
                            <a:pt x="52504" y="62091"/>
                            <a:pt x="50781" y="72176"/>
                            <a:pt x="47335" y="78876"/>
                          </a:cubicBezTo>
                          <a:cubicBezTo>
                            <a:pt x="43904" y="85590"/>
                            <a:pt x="38750" y="88947"/>
                            <a:pt x="31873" y="88947"/>
                          </a:cubicBezTo>
                          <a:close/>
                          <a:moveTo>
                            <a:pt x="31873" y="99437"/>
                          </a:moveTo>
                          <a:cubicBezTo>
                            <a:pt x="42868" y="99437"/>
                            <a:pt x="51264" y="95094"/>
                            <a:pt x="57062" y="86408"/>
                          </a:cubicBezTo>
                          <a:cubicBezTo>
                            <a:pt x="62861" y="77736"/>
                            <a:pt x="65760" y="65140"/>
                            <a:pt x="65760" y="48621"/>
                          </a:cubicBezTo>
                          <a:cubicBezTo>
                            <a:pt x="65760" y="32144"/>
                            <a:pt x="62861" y="19562"/>
                            <a:pt x="57062" y="10876"/>
                          </a:cubicBezTo>
                          <a:cubicBezTo>
                            <a:pt x="51264" y="2204"/>
                            <a:pt x="42868" y="-2132"/>
                            <a:pt x="31873" y="-2132"/>
                          </a:cubicBezTo>
                          <a:cubicBezTo>
                            <a:pt x="20892" y="-2132"/>
                            <a:pt x="12503" y="2204"/>
                            <a:pt x="6705" y="10876"/>
                          </a:cubicBezTo>
                          <a:cubicBezTo>
                            <a:pt x="906" y="19562"/>
                            <a:pt x="-1993" y="32144"/>
                            <a:pt x="-1993" y="48621"/>
                          </a:cubicBezTo>
                          <a:cubicBezTo>
                            <a:pt x="-1993" y="65140"/>
                            <a:pt x="906" y="77736"/>
                            <a:pt x="6705" y="86408"/>
                          </a:cubicBezTo>
                          <a:cubicBezTo>
                            <a:pt x="12503" y="95094"/>
                            <a:pt x="20892" y="99437"/>
                            <a:pt x="31873" y="99437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4" name="Freeform: Shape 473">
                      <a:extLst>
                        <a:ext uri="{FF2B5EF4-FFF2-40B4-BE49-F238E27FC236}">
                          <a16:creationId xmlns:a16="http://schemas.microsoft.com/office/drawing/2014/main" id="{DACE5AE1-E037-8AAB-C1E1-8AD676C0BB63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605053" y="4387999"/>
                      <a:ext cx="67752" cy="101569"/>
                    </a:xfrm>
                    <a:custGeom>
                      <a:avLst/>
                      <a:gdLst>
                        <a:gd name="connsiteX0" fmla="*/ 31879 w 67752"/>
                        <a:gd name="connsiteY0" fmla="*/ 88947 h 101569"/>
                        <a:gd name="connsiteX1" fmla="*/ 16480 w 67752"/>
                        <a:gd name="connsiteY1" fmla="*/ 78876 h 101569"/>
                        <a:gd name="connsiteX2" fmla="*/ 11333 w 67752"/>
                        <a:gd name="connsiteY2" fmla="*/ 48621 h 101569"/>
                        <a:gd name="connsiteX3" fmla="*/ 16480 w 67752"/>
                        <a:gd name="connsiteY3" fmla="*/ 18429 h 101569"/>
                        <a:gd name="connsiteX4" fmla="*/ 31879 w 67752"/>
                        <a:gd name="connsiteY4" fmla="*/ 8358 h 101569"/>
                        <a:gd name="connsiteX5" fmla="*/ 47342 w 67752"/>
                        <a:gd name="connsiteY5" fmla="*/ 18429 h 101569"/>
                        <a:gd name="connsiteX6" fmla="*/ 52510 w 67752"/>
                        <a:gd name="connsiteY6" fmla="*/ 48621 h 101569"/>
                        <a:gd name="connsiteX7" fmla="*/ 47342 w 67752"/>
                        <a:gd name="connsiteY7" fmla="*/ 78876 h 101569"/>
                        <a:gd name="connsiteX8" fmla="*/ 31879 w 67752"/>
                        <a:gd name="connsiteY8" fmla="*/ 88947 h 101569"/>
                        <a:gd name="connsiteX9" fmla="*/ 31879 w 67752"/>
                        <a:gd name="connsiteY9" fmla="*/ 99437 h 101569"/>
                        <a:gd name="connsiteX10" fmla="*/ 57069 w 67752"/>
                        <a:gd name="connsiteY10" fmla="*/ 86408 h 101569"/>
                        <a:gd name="connsiteX11" fmla="*/ 65766 w 67752"/>
                        <a:gd name="connsiteY11" fmla="*/ 48621 h 101569"/>
                        <a:gd name="connsiteX12" fmla="*/ 57069 w 67752"/>
                        <a:gd name="connsiteY12" fmla="*/ 10876 h 101569"/>
                        <a:gd name="connsiteX13" fmla="*/ 31879 w 67752"/>
                        <a:gd name="connsiteY13" fmla="*/ -2132 h 101569"/>
                        <a:gd name="connsiteX14" fmla="*/ 6711 w 67752"/>
                        <a:gd name="connsiteY14" fmla="*/ 10876 h 101569"/>
                        <a:gd name="connsiteX15" fmla="*/ -1987 w 67752"/>
                        <a:gd name="connsiteY15" fmla="*/ 48621 h 101569"/>
                        <a:gd name="connsiteX16" fmla="*/ 6711 w 67752"/>
                        <a:gd name="connsiteY16" fmla="*/ 86408 h 101569"/>
                        <a:gd name="connsiteX17" fmla="*/ 31879 w 67752"/>
                        <a:gd name="connsiteY17" fmla="*/ 99437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79" y="88947"/>
                          </a:moveTo>
                          <a:cubicBezTo>
                            <a:pt x="25059" y="88947"/>
                            <a:pt x="19926" y="85590"/>
                            <a:pt x="16480" y="78876"/>
                          </a:cubicBezTo>
                          <a:cubicBezTo>
                            <a:pt x="13049" y="72176"/>
                            <a:pt x="11333" y="62091"/>
                            <a:pt x="11333" y="48621"/>
                          </a:cubicBezTo>
                          <a:cubicBezTo>
                            <a:pt x="11333" y="35207"/>
                            <a:pt x="13049" y="25143"/>
                            <a:pt x="16480" y="18429"/>
                          </a:cubicBezTo>
                          <a:cubicBezTo>
                            <a:pt x="19926" y="11715"/>
                            <a:pt x="25059" y="8358"/>
                            <a:pt x="31879" y="8358"/>
                          </a:cubicBezTo>
                          <a:cubicBezTo>
                            <a:pt x="38756" y="8358"/>
                            <a:pt x="43910" y="11715"/>
                            <a:pt x="47342" y="18429"/>
                          </a:cubicBezTo>
                          <a:cubicBezTo>
                            <a:pt x="50787" y="25143"/>
                            <a:pt x="52510" y="35207"/>
                            <a:pt x="52510" y="48621"/>
                          </a:cubicBezTo>
                          <a:cubicBezTo>
                            <a:pt x="52510" y="62091"/>
                            <a:pt x="50787" y="72176"/>
                            <a:pt x="47342" y="78876"/>
                          </a:cubicBezTo>
                          <a:cubicBezTo>
                            <a:pt x="43910" y="85590"/>
                            <a:pt x="38756" y="88947"/>
                            <a:pt x="31879" y="88947"/>
                          </a:cubicBezTo>
                          <a:close/>
                          <a:moveTo>
                            <a:pt x="31879" y="99437"/>
                          </a:moveTo>
                          <a:cubicBezTo>
                            <a:pt x="42874" y="99437"/>
                            <a:pt x="51270" y="95094"/>
                            <a:pt x="57069" y="86408"/>
                          </a:cubicBezTo>
                          <a:cubicBezTo>
                            <a:pt x="62867" y="77736"/>
                            <a:pt x="65766" y="65140"/>
                            <a:pt x="65766" y="48621"/>
                          </a:cubicBezTo>
                          <a:cubicBezTo>
                            <a:pt x="65766" y="32144"/>
                            <a:pt x="62867" y="19562"/>
                            <a:pt x="57069" y="10876"/>
                          </a:cubicBezTo>
                          <a:cubicBezTo>
                            <a:pt x="51270" y="2204"/>
                            <a:pt x="42874" y="-2132"/>
                            <a:pt x="31879" y="-2132"/>
                          </a:cubicBezTo>
                          <a:cubicBezTo>
                            <a:pt x="20899" y="-2132"/>
                            <a:pt x="12509" y="2204"/>
                            <a:pt x="6711" y="10876"/>
                          </a:cubicBezTo>
                          <a:cubicBezTo>
                            <a:pt x="913" y="19562"/>
                            <a:pt x="-1987" y="32144"/>
                            <a:pt x="-1987" y="48621"/>
                          </a:cubicBezTo>
                          <a:cubicBezTo>
                            <a:pt x="-1987" y="65140"/>
                            <a:pt x="913" y="77736"/>
                            <a:pt x="6711" y="86408"/>
                          </a:cubicBezTo>
                          <a:cubicBezTo>
                            <a:pt x="12509" y="95094"/>
                            <a:pt x="20899" y="99437"/>
                            <a:pt x="31879" y="99437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5" name="Freeform: Shape 474">
                      <a:extLst>
                        <a:ext uri="{FF2B5EF4-FFF2-40B4-BE49-F238E27FC236}">
                          <a16:creationId xmlns:a16="http://schemas.microsoft.com/office/drawing/2014/main" id="{845086A8-F769-0C25-9EA0-264C6DBC2091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690597" y="4387999"/>
                      <a:ext cx="67752" cy="101569"/>
                    </a:xfrm>
                    <a:custGeom>
                      <a:avLst/>
                      <a:gdLst>
                        <a:gd name="connsiteX0" fmla="*/ 31886 w 67752"/>
                        <a:gd name="connsiteY0" fmla="*/ 88947 h 101569"/>
                        <a:gd name="connsiteX1" fmla="*/ 16486 w 67752"/>
                        <a:gd name="connsiteY1" fmla="*/ 78876 h 101569"/>
                        <a:gd name="connsiteX2" fmla="*/ 11339 w 67752"/>
                        <a:gd name="connsiteY2" fmla="*/ 48621 h 101569"/>
                        <a:gd name="connsiteX3" fmla="*/ 16486 w 67752"/>
                        <a:gd name="connsiteY3" fmla="*/ 18429 h 101569"/>
                        <a:gd name="connsiteX4" fmla="*/ 31886 w 67752"/>
                        <a:gd name="connsiteY4" fmla="*/ 8358 h 101569"/>
                        <a:gd name="connsiteX5" fmla="*/ 47348 w 67752"/>
                        <a:gd name="connsiteY5" fmla="*/ 18429 h 101569"/>
                        <a:gd name="connsiteX6" fmla="*/ 52516 w 67752"/>
                        <a:gd name="connsiteY6" fmla="*/ 48621 h 101569"/>
                        <a:gd name="connsiteX7" fmla="*/ 47348 w 67752"/>
                        <a:gd name="connsiteY7" fmla="*/ 78876 h 101569"/>
                        <a:gd name="connsiteX8" fmla="*/ 31886 w 67752"/>
                        <a:gd name="connsiteY8" fmla="*/ 88947 h 101569"/>
                        <a:gd name="connsiteX9" fmla="*/ 31886 w 67752"/>
                        <a:gd name="connsiteY9" fmla="*/ 99437 h 101569"/>
                        <a:gd name="connsiteX10" fmla="*/ 57075 w 67752"/>
                        <a:gd name="connsiteY10" fmla="*/ 86408 h 101569"/>
                        <a:gd name="connsiteX11" fmla="*/ 65773 w 67752"/>
                        <a:gd name="connsiteY11" fmla="*/ 48621 h 101569"/>
                        <a:gd name="connsiteX12" fmla="*/ 57075 w 67752"/>
                        <a:gd name="connsiteY12" fmla="*/ 10876 h 101569"/>
                        <a:gd name="connsiteX13" fmla="*/ 31886 w 67752"/>
                        <a:gd name="connsiteY13" fmla="*/ -2132 h 101569"/>
                        <a:gd name="connsiteX14" fmla="*/ 6717 w 67752"/>
                        <a:gd name="connsiteY14" fmla="*/ 10876 h 101569"/>
                        <a:gd name="connsiteX15" fmla="*/ -1980 w 67752"/>
                        <a:gd name="connsiteY15" fmla="*/ 48621 h 101569"/>
                        <a:gd name="connsiteX16" fmla="*/ 6717 w 67752"/>
                        <a:gd name="connsiteY16" fmla="*/ 86408 h 101569"/>
                        <a:gd name="connsiteX17" fmla="*/ 31886 w 67752"/>
                        <a:gd name="connsiteY17" fmla="*/ 99437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86" y="88947"/>
                          </a:moveTo>
                          <a:cubicBezTo>
                            <a:pt x="25065" y="88947"/>
                            <a:pt x="19932" y="85590"/>
                            <a:pt x="16486" y="78876"/>
                          </a:cubicBezTo>
                          <a:cubicBezTo>
                            <a:pt x="13055" y="72176"/>
                            <a:pt x="11339" y="62091"/>
                            <a:pt x="11339" y="48621"/>
                          </a:cubicBezTo>
                          <a:cubicBezTo>
                            <a:pt x="11339" y="35207"/>
                            <a:pt x="13055" y="25143"/>
                            <a:pt x="16486" y="18429"/>
                          </a:cubicBezTo>
                          <a:cubicBezTo>
                            <a:pt x="19932" y="11715"/>
                            <a:pt x="25065" y="8358"/>
                            <a:pt x="31886" y="8358"/>
                          </a:cubicBezTo>
                          <a:cubicBezTo>
                            <a:pt x="38763" y="8358"/>
                            <a:pt x="43917" y="11715"/>
                            <a:pt x="47348" y="18429"/>
                          </a:cubicBezTo>
                          <a:cubicBezTo>
                            <a:pt x="50794" y="25143"/>
                            <a:pt x="52516" y="35207"/>
                            <a:pt x="52516" y="48621"/>
                          </a:cubicBezTo>
                          <a:cubicBezTo>
                            <a:pt x="52516" y="62091"/>
                            <a:pt x="50794" y="72176"/>
                            <a:pt x="47348" y="78876"/>
                          </a:cubicBezTo>
                          <a:cubicBezTo>
                            <a:pt x="43917" y="85590"/>
                            <a:pt x="38763" y="88947"/>
                            <a:pt x="31886" y="88947"/>
                          </a:cubicBezTo>
                          <a:close/>
                          <a:moveTo>
                            <a:pt x="31886" y="99437"/>
                          </a:moveTo>
                          <a:cubicBezTo>
                            <a:pt x="42880" y="99437"/>
                            <a:pt x="51277" y="95094"/>
                            <a:pt x="57075" y="86408"/>
                          </a:cubicBezTo>
                          <a:cubicBezTo>
                            <a:pt x="62874" y="77736"/>
                            <a:pt x="65773" y="65140"/>
                            <a:pt x="65773" y="48621"/>
                          </a:cubicBezTo>
                          <a:cubicBezTo>
                            <a:pt x="65773" y="32144"/>
                            <a:pt x="62874" y="19562"/>
                            <a:pt x="57075" y="10876"/>
                          </a:cubicBezTo>
                          <a:cubicBezTo>
                            <a:pt x="51277" y="2204"/>
                            <a:pt x="42880" y="-2132"/>
                            <a:pt x="31886" y="-2132"/>
                          </a:cubicBezTo>
                          <a:cubicBezTo>
                            <a:pt x="20905" y="-2132"/>
                            <a:pt x="12516" y="2204"/>
                            <a:pt x="6717" y="10876"/>
                          </a:cubicBezTo>
                          <a:cubicBezTo>
                            <a:pt x="919" y="19562"/>
                            <a:pt x="-1980" y="32144"/>
                            <a:pt x="-1980" y="48621"/>
                          </a:cubicBezTo>
                          <a:cubicBezTo>
                            <a:pt x="-1980" y="65140"/>
                            <a:pt x="919" y="77736"/>
                            <a:pt x="6717" y="86408"/>
                          </a:cubicBezTo>
                          <a:cubicBezTo>
                            <a:pt x="12516" y="95094"/>
                            <a:pt x="20905" y="99437"/>
                            <a:pt x="31886" y="99437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76" name="Graphic 10">
                  <a:extLst>
                    <a:ext uri="{FF2B5EF4-FFF2-40B4-BE49-F238E27FC236}">
                      <a16:creationId xmlns:a16="http://schemas.microsoft.com/office/drawing/2014/main" id="{9D8A1C27-87DA-A1D2-10E2-D410F4F94007}"/>
                    </a:ext>
                  </a:extLst>
                </p:cNvPr>
                <p:cNvGrpSpPr/>
                <p:nvPr/>
              </p:nvGrpSpPr>
              <p:grpSpPr>
                <a:xfrm>
                  <a:off x="5431674" y="4030669"/>
                  <a:ext cx="429731" cy="101569"/>
                  <a:chOff x="5431674" y="4030669"/>
                  <a:chExt cx="429731" cy="101569"/>
                </a:xfrm>
                <a:solidFill>
                  <a:srgbClr val="000000"/>
                </a:solidFill>
              </p:grpSpPr>
              <p:sp>
                <p:nvSpPr>
                  <p:cNvPr id="477" name="Freeform: Shape 476">
                    <a:extLst>
                      <a:ext uri="{FF2B5EF4-FFF2-40B4-BE49-F238E27FC236}">
                        <a16:creationId xmlns:a16="http://schemas.microsoft.com/office/drawing/2014/main" id="{11921C77-8EB4-794E-6376-FE04F5E9886D}"/>
                      </a:ext>
                    </a:extLst>
                  </p:cNvPr>
                  <p:cNvSpPr/>
                  <p:nvPr/>
                </p:nvSpPr>
                <p:spPr>
                  <a:xfrm>
                    <a:off x="5814346" y="4079303"/>
                    <a:ext cx="47059" cy="13427"/>
                  </a:xfrm>
                  <a:custGeom>
                    <a:avLst/>
                    <a:gdLst>
                      <a:gd name="connsiteX0" fmla="*/ 47124 w 47059"/>
                      <a:gd name="connsiteY0" fmla="*/ 171 h 13427"/>
                      <a:gd name="connsiteX1" fmla="*/ 65 w 47059"/>
                      <a:gd name="connsiteY1" fmla="*/ 171 h 13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059" h="13427">
                        <a:moveTo>
                          <a:pt x="47124" y="171"/>
                        </a:moveTo>
                        <a:lnTo>
                          <a:pt x="65" y="171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78" name="Graphic 10">
                    <a:extLst>
                      <a:ext uri="{FF2B5EF4-FFF2-40B4-BE49-F238E27FC236}">
                        <a16:creationId xmlns:a16="http://schemas.microsoft.com/office/drawing/2014/main" id="{A9B01F42-AE4C-41D7-434F-C41215FE1708}"/>
                      </a:ext>
                    </a:extLst>
                  </p:cNvPr>
                  <p:cNvGrpSpPr/>
                  <p:nvPr/>
                </p:nvGrpSpPr>
                <p:grpSpPr>
                  <a:xfrm>
                    <a:off x="5431674" y="4030669"/>
                    <a:ext cx="326676" cy="101569"/>
                    <a:chOff x="5431674" y="4030669"/>
                    <a:chExt cx="326676" cy="101569"/>
                  </a:xfrm>
                  <a:solidFill>
                    <a:srgbClr val="000000"/>
                  </a:solidFill>
                </p:grpSpPr>
                <p:sp>
                  <p:nvSpPr>
                    <p:cNvPr id="479" name="Freeform: Shape 478">
                      <a:extLst>
                        <a:ext uri="{FF2B5EF4-FFF2-40B4-BE49-F238E27FC236}">
                          <a16:creationId xmlns:a16="http://schemas.microsoft.com/office/drawing/2014/main" id="{A9EC9550-3A1A-93C7-CB49-5C40D2ABB3A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431674" y="4032432"/>
                      <a:ext cx="71429" cy="97897"/>
                    </a:xfrm>
                    <a:custGeom>
                      <a:avLst/>
                      <a:gdLst>
                        <a:gd name="connsiteX0" fmla="*/ 42266 w 71429"/>
                        <a:gd name="connsiteY0" fmla="*/ 84196 h 97897"/>
                        <a:gd name="connsiteX1" fmla="*/ 8779 w 71429"/>
                        <a:gd name="connsiteY1" fmla="*/ 31932 h 97897"/>
                        <a:gd name="connsiteX2" fmla="*/ 42266 w 71429"/>
                        <a:gd name="connsiteY2" fmla="*/ 31932 h 97897"/>
                        <a:gd name="connsiteX3" fmla="*/ 42266 w 71429"/>
                        <a:gd name="connsiteY3" fmla="*/ 84196 h 97897"/>
                        <a:gd name="connsiteX4" fmla="*/ 38779 w 71429"/>
                        <a:gd name="connsiteY4" fmla="*/ 95736 h 97897"/>
                        <a:gd name="connsiteX5" fmla="*/ 55460 w 71429"/>
                        <a:gd name="connsiteY5" fmla="*/ 95736 h 97897"/>
                        <a:gd name="connsiteX6" fmla="*/ 55460 w 71429"/>
                        <a:gd name="connsiteY6" fmla="*/ 31932 h 97897"/>
                        <a:gd name="connsiteX7" fmla="*/ 69452 w 71429"/>
                        <a:gd name="connsiteY7" fmla="*/ 31932 h 97897"/>
                        <a:gd name="connsiteX8" fmla="*/ 69452 w 71429"/>
                        <a:gd name="connsiteY8" fmla="*/ 20917 h 97897"/>
                        <a:gd name="connsiteX9" fmla="*/ 55460 w 71429"/>
                        <a:gd name="connsiteY9" fmla="*/ 20917 h 97897"/>
                        <a:gd name="connsiteX10" fmla="*/ 55460 w 71429"/>
                        <a:gd name="connsiteY10" fmla="*/ -2162 h 97897"/>
                        <a:gd name="connsiteX11" fmla="*/ 42266 w 71429"/>
                        <a:gd name="connsiteY11" fmla="*/ -2162 h 97897"/>
                        <a:gd name="connsiteX12" fmla="*/ 42266 w 71429"/>
                        <a:gd name="connsiteY12" fmla="*/ 20917 h 97897"/>
                        <a:gd name="connsiteX13" fmla="*/ -1978 w 71429"/>
                        <a:gd name="connsiteY13" fmla="*/ 20917 h 97897"/>
                        <a:gd name="connsiteX14" fmla="*/ -1978 w 71429"/>
                        <a:gd name="connsiteY14" fmla="*/ 33694 h 97897"/>
                        <a:gd name="connsiteX15" fmla="*/ 38779 w 71429"/>
                        <a:gd name="connsiteY15" fmla="*/ 95736 h 978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71429" h="97897">
                          <a:moveTo>
                            <a:pt x="42266" y="84196"/>
                          </a:moveTo>
                          <a:lnTo>
                            <a:pt x="8779" y="31932"/>
                          </a:lnTo>
                          <a:lnTo>
                            <a:pt x="42266" y="31932"/>
                          </a:lnTo>
                          <a:lnTo>
                            <a:pt x="42266" y="84196"/>
                          </a:lnTo>
                          <a:close/>
                          <a:moveTo>
                            <a:pt x="38779" y="95736"/>
                          </a:moveTo>
                          <a:lnTo>
                            <a:pt x="55460" y="95736"/>
                          </a:lnTo>
                          <a:lnTo>
                            <a:pt x="55460" y="31932"/>
                          </a:lnTo>
                          <a:lnTo>
                            <a:pt x="69452" y="31932"/>
                          </a:lnTo>
                          <a:lnTo>
                            <a:pt x="69452" y="20917"/>
                          </a:lnTo>
                          <a:lnTo>
                            <a:pt x="55460" y="20917"/>
                          </a:lnTo>
                          <a:lnTo>
                            <a:pt x="55460" y="-2162"/>
                          </a:lnTo>
                          <a:lnTo>
                            <a:pt x="42266" y="-2162"/>
                          </a:lnTo>
                          <a:lnTo>
                            <a:pt x="42266" y="20917"/>
                          </a:lnTo>
                          <a:lnTo>
                            <a:pt x="-1978" y="20917"/>
                          </a:lnTo>
                          <a:lnTo>
                            <a:pt x="-1978" y="33694"/>
                          </a:lnTo>
                          <a:lnTo>
                            <a:pt x="38779" y="9573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0" name="Freeform: Shape 479">
                      <a:extLst>
                        <a:ext uri="{FF2B5EF4-FFF2-40B4-BE49-F238E27FC236}">
                          <a16:creationId xmlns:a16="http://schemas.microsoft.com/office/drawing/2014/main" id="{A5FB8831-941A-F171-2B25-EBBDB326DCB2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519508" y="4030669"/>
                      <a:ext cx="67752" cy="101569"/>
                    </a:xfrm>
                    <a:custGeom>
                      <a:avLst/>
                      <a:gdLst>
                        <a:gd name="connsiteX0" fmla="*/ 31873 w 67752"/>
                        <a:gd name="connsiteY0" fmla="*/ 88920 h 101569"/>
                        <a:gd name="connsiteX1" fmla="*/ 16474 w 67752"/>
                        <a:gd name="connsiteY1" fmla="*/ 78849 h 101569"/>
                        <a:gd name="connsiteX2" fmla="*/ 11327 w 67752"/>
                        <a:gd name="connsiteY2" fmla="*/ 48595 h 101569"/>
                        <a:gd name="connsiteX3" fmla="*/ 16474 w 67752"/>
                        <a:gd name="connsiteY3" fmla="*/ 18403 h 101569"/>
                        <a:gd name="connsiteX4" fmla="*/ 31873 w 67752"/>
                        <a:gd name="connsiteY4" fmla="*/ 8332 h 101569"/>
                        <a:gd name="connsiteX5" fmla="*/ 47335 w 67752"/>
                        <a:gd name="connsiteY5" fmla="*/ 18403 h 101569"/>
                        <a:gd name="connsiteX6" fmla="*/ 52504 w 67752"/>
                        <a:gd name="connsiteY6" fmla="*/ 48595 h 101569"/>
                        <a:gd name="connsiteX7" fmla="*/ 47335 w 67752"/>
                        <a:gd name="connsiteY7" fmla="*/ 78849 h 101569"/>
                        <a:gd name="connsiteX8" fmla="*/ 31873 w 67752"/>
                        <a:gd name="connsiteY8" fmla="*/ 88920 h 101569"/>
                        <a:gd name="connsiteX9" fmla="*/ 31873 w 67752"/>
                        <a:gd name="connsiteY9" fmla="*/ 99411 h 101569"/>
                        <a:gd name="connsiteX10" fmla="*/ 57062 w 67752"/>
                        <a:gd name="connsiteY10" fmla="*/ 86381 h 101569"/>
                        <a:gd name="connsiteX11" fmla="*/ 65760 w 67752"/>
                        <a:gd name="connsiteY11" fmla="*/ 48595 h 101569"/>
                        <a:gd name="connsiteX12" fmla="*/ 57062 w 67752"/>
                        <a:gd name="connsiteY12" fmla="*/ 10850 h 101569"/>
                        <a:gd name="connsiteX13" fmla="*/ 31873 w 67752"/>
                        <a:gd name="connsiteY13" fmla="*/ -2159 h 101569"/>
                        <a:gd name="connsiteX14" fmla="*/ 6705 w 67752"/>
                        <a:gd name="connsiteY14" fmla="*/ 10850 h 101569"/>
                        <a:gd name="connsiteX15" fmla="*/ -1993 w 67752"/>
                        <a:gd name="connsiteY15" fmla="*/ 48595 h 101569"/>
                        <a:gd name="connsiteX16" fmla="*/ 6705 w 67752"/>
                        <a:gd name="connsiteY16" fmla="*/ 86381 h 101569"/>
                        <a:gd name="connsiteX17" fmla="*/ 31873 w 67752"/>
                        <a:gd name="connsiteY17" fmla="*/ 99411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73" y="88920"/>
                          </a:moveTo>
                          <a:cubicBezTo>
                            <a:pt x="25052" y="88920"/>
                            <a:pt x="19919" y="85563"/>
                            <a:pt x="16474" y="78849"/>
                          </a:cubicBezTo>
                          <a:cubicBezTo>
                            <a:pt x="13042" y="72149"/>
                            <a:pt x="11327" y="62064"/>
                            <a:pt x="11327" y="48595"/>
                          </a:cubicBezTo>
                          <a:cubicBezTo>
                            <a:pt x="11327" y="35181"/>
                            <a:pt x="13042" y="25117"/>
                            <a:pt x="16474" y="18403"/>
                          </a:cubicBezTo>
                          <a:cubicBezTo>
                            <a:pt x="19919" y="11689"/>
                            <a:pt x="25052" y="8332"/>
                            <a:pt x="31873" y="8332"/>
                          </a:cubicBezTo>
                          <a:cubicBezTo>
                            <a:pt x="38750" y="8332"/>
                            <a:pt x="43904" y="11689"/>
                            <a:pt x="47335" y="18403"/>
                          </a:cubicBezTo>
                          <a:cubicBezTo>
                            <a:pt x="50781" y="25117"/>
                            <a:pt x="52504" y="35181"/>
                            <a:pt x="52504" y="48595"/>
                          </a:cubicBezTo>
                          <a:cubicBezTo>
                            <a:pt x="52504" y="62064"/>
                            <a:pt x="50781" y="72149"/>
                            <a:pt x="47335" y="78849"/>
                          </a:cubicBezTo>
                          <a:cubicBezTo>
                            <a:pt x="43904" y="85563"/>
                            <a:pt x="38750" y="88920"/>
                            <a:pt x="31873" y="88920"/>
                          </a:cubicBezTo>
                          <a:close/>
                          <a:moveTo>
                            <a:pt x="31873" y="99411"/>
                          </a:moveTo>
                          <a:cubicBezTo>
                            <a:pt x="42868" y="99411"/>
                            <a:pt x="51264" y="95068"/>
                            <a:pt x="57062" y="86381"/>
                          </a:cubicBezTo>
                          <a:cubicBezTo>
                            <a:pt x="62861" y="77709"/>
                            <a:pt x="65760" y="65114"/>
                            <a:pt x="65760" y="48595"/>
                          </a:cubicBezTo>
                          <a:cubicBezTo>
                            <a:pt x="65760" y="32117"/>
                            <a:pt x="62861" y="19536"/>
                            <a:pt x="57062" y="10850"/>
                          </a:cubicBezTo>
                          <a:cubicBezTo>
                            <a:pt x="51264" y="2177"/>
                            <a:pt x="42868" y="-2159"/>
                            <a:pt x="31873" y="-2159"/>
                          </a:cubicBezTo>
                          <a:cubicBezTo>
                            <a:pt x="20892" y="-2159"/>
                            <a:pt x="12503" y="2177"/>
                            <a:pt x="6705" y="10850"/>
                          </a:cubicBezTo>
                          <a:cubicBezTo>
                            <a:pt x="906" y="19536"/>
                            <a:pt x="-1993" y="32117"/>
                            <a:pt x="-1993" y="48595"/>
                          </a:cubicBezTo>
                          <a:cubicBezTo>
                            <a:pt x="-1993" y="65114"/>
                            <a:pt x="906" y="77709"/>
                            <a:pt x="6705" y="86381"/>
                          </a:cubicBezTo>
                          <a:cubicBezTo>
                            <a:pt x="12503" y="95068"/>
                            <a:pt x="20892" y="99411"/>
                            <a:pt x="31873" y="9941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1" name="Freeform: Shape 480">
                      <a:extLst>
                        <a:ext uri="{FF2B5EF4-FFF2-40B4-BE49-F238E27FC236}">
                          <a16:creationId xmlns:a16="http://schemas.microsoft.com/office/drawing/2014/main" id="{E91226CF-54CC-78A0-3D10-15BA3EB06D90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605053" y="4030669"/>
                      <a:ext cx="67752" cy="101569"/>
                    </a:xfrm>
                    <a:custGeom>
                      <a:avLst/>
                      <a:gdLst>
                        <a:gd name="connsiteX0" fmla="*/ 31879 w 67752"/>
                        <a:gd name="connsiteY0" fmla="*/ 88920 h 101569"/>
                        <a:gd name="connsiteX1" fmla="*/ 16480 w 67752"/>
                        <a:gd name="connsiteY1" fmla="*/ 78849 h 101569"/>
                        <a:gd name="connsiteX2" fmla="*/ 11333 w 67752"/>
                        <a:gd name="connsiteY2" fmla="*/ 48595 h 101569"/>
                        <a:gd name="connsiteX3" fmla="*/ 16480 w 67752"/>
                        <a:gd name="connsiteY3" fmla="*/ 18403 h 101569"/>
                        <a:gd name="connsiteX4" fmla="*/ 31879 w 67752"/>
                        <a:gd name="connsiteY4" fmla="*/ 8332 h 101569"/>
                        <a:gd name="connsiteX5" fmla="*/ 47342 w 67752"/>
                        <a:gd name="connsiteY5" fmla="*/ 18403 h 101569"/>
                        <a:gd name="connsiteX6" fmla="*/ 52510 w 67752"/>
                        <a:gd name="connsiteY6" fmla="*/ 48595 h 101569"/>
                        <a:gd name="connsiteX7" fmla="*/ 47342 w 67752"/>
                        <a:gd name="connsiteY7" fmla="*/ 78849 h 101569"/>
                        <a:gd name="connsiteX8" fmla="*/ 31879 w 67752"/>
                        <a:gd name="connsiteY8" fmla="*/ 88920 h 101569"/>
                        <a:gd name="connsiteX9" fmla="*/ 31879 w 67752"/>
                        <a:gd name="connsiteY9" fmla="*/ 99411 h 101569"/>
                        <a:gd name="connsiteX10" fmla="*/ 57069 w 67752"/>
                        <a:gd name="connsiteY10" fmla="*/ 86381 h 101569"/>
                        <a:gd name="connsiteX11" fmla="*/ 65766 w 67752"/>
                        <a:gd name="connsiteY11" fmla="*/ 48595 h 101569"/>
                        <a:gd name="connsiteX12" fmla="*/ 57069 w 67752"/>
                        <a:gd name="connsiteY12" fmla="*/ 10850 h 101569"/>
                        <a:gd name="connsiteX13" fmla="*/ 31879 w 67752"/>
                        <a:gd name="connsiteY13" fmla="*/ -2159 h 101569"/>
                        <a:gd name="connsiteX14" fmla="*/ 6711 w 67752"/>
                        <a:gd name="connsiteY14" fmla="*/ 10850 h 101569"/>
                        <a:gd name="connsiteX15" fmla="*/ -1987 w 67752"/>
                        <a:gd name="connsiteY15" fmla="*/ 48595 h 101569"/>
                        <a:gd name="connsiteX16" fmla="*/ 6711 w 67752"/>
                        <a:gd name="connsiteY16" fmla="*/ 86381 h 101569"/>
                        <a:gd name="connsiteX17" fmla="*/ 31879 w 67752"/>
                        <a:gd name="connsiteY17" fmla="*/ 99411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79" y="88920"/>
                          </a:moveTo>
                          <a:cubicBezTo>
                            <a:pt x="25059" y="88920"/>
                            <a:pt x="19926" y="85563"/>
                            <a:pt x="16480" y="78849"/>
                          </a:cubicBezTo>
                          <a:cubicBezTo>
                            <a:pt x="13049" y="72149"/>
                            <a:pt x="11333" y="62064"/>
                            <a:pt x="11333" y="48595"/>
                          </a:cubicBezTo>
                          <a:cubicBezTo>
                            <a:pt x="11333" y="35181"/>
                            <a:pt x="13049" y="25117"/>
                            <a:pt x="16480" y="18403"/>
                          </a:cubicBezTo>
                          <a:cubicBezTo>
                            <a:pt x="19926" y="11689"/>
                            <a:pt x="25059" y="8332"/>
                            <a:pt x="31879" y="8332"/>
                          </a:cubicBezTo>
                          <a:cubicBezTo>
                            <a:pt x="38756" y="8332"/>
                            <a:pt x="43910" y="11689"/>
                            <a:pt x="47342" y="18403"/>
                          </a:cubicBezTo>
                          <a:cubicBezTo>
                            <a:pt x="50787" y="25117"/>
                            <a:pt x="52510" y="35181"/>
                            <a:pt x="52510" y="48595"/>
                          </a:cubicBezTo>
                          <a:cubicBezTo>
                            <a:pt x="52510" y="62064"/>
                            <a:pt x="50787" y="72149"/>
                            <a:pt x="47342" y="78849"/>
                          </a:cubicBezTo>
                          <a:cubicBezTo>
                            <a:pt x="43910" y="85563"/>
                            <a:pt x="38756" y="88920"/>
                            <a:pt x="31879" y="88920"/>
                          </a:cubicBezTo>
                          <a:close/>
                          <a:moveTo>
                            <a:pt x="31879" y="99411"/>
                          </a:moveTo>
                          <a:cubicBezTo>
                            <a:pt x="42874" y="99411"/>
                            <a:pt x="51270" y="95068"/>
                            <a:pt x="57069" y="86381"/>
                          </a:cubicBezTo>
                          <a:cubicBezTo>
                            <a:pt x="62867" y="77709"/>
                            <a:pt x="65766" y="65114"/>
                            <a:pt x="65766" y="48595"/>
                          </a:cubicBezTo>
                          <a:cubicBezTo>
                            <a:pt x="65766" y="32117"/>
                            <a:pt x="62867" y="19536"/>
                            <a:pt x="57069" y="10850"/>
                          </a:cubicBezTo>
                          <a:cubicBezTo>
                            <a:pt x="51270" y="2177"/>
                            <a:pt x="42874" y="-2159"/>
                            <a:pt x="31879" y="-2159"/>
                          </a:cubicBezTo>
                          <a:cubicBezTo>
                            <a:pt x="20899" y="-2159"/>
                            <a:pt x="12509" y="2177"/>
                            <a:pt x="6711" y="10850"/>
                          </a:cubicBezTo>
                          <a:cubicBezTo>
                            <a:pt x="913" y="19536"/>
                            <a:pt x="-1987" y="32117"/>
                            <a:pt x="-1987" y="48595"/>
                          </a:cubicBezTo>
                          <a:cubicBezTo>
                            <a:pt x="-1987" y="65114"/>
                            <a:pt x="913" y="77709"/>
                            <a:pt x="6711" y="86381"/>
                          </a:cubicBezTo>
                          <a:cubicBezTo>
                            <a:pt x="12509" y="95068"/>
                            <a:pt x="20899" y="99411"/>
                            <a:pt x="31879" y="9941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2" name="Freeform: Shape 481">
                      <a:extLst>
                        <a:ext uri="{FF2B5EF4-FFF2-40B4-BE49-F238E27FC236}">
                          <a16:creationId xmlns:a16="http://schemas.microsoft.com/office/drawing/2014/main" id="{8A3A3DF6-D4D5-B4A5-04CB-E762877AC669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690597" y="4030669"/>
                      <a:ext cx="67752" cy="101569"/>
                    </a:xfrm>
                    <a:custGeom>
                      <a:avLst/>
                      <a:gdLst>
                        <a:gd name="connsiteX0" fmla="*/ 31886 w 67752"/>
                        <a:gd name="connsiteY0" fmla="*/ 88920 h 101569"/>
                        <a:gd name="connsiteX1" fmla="*/ 16486 w 67752"/>
                        <a:gd name="connsiteY1" fmla="*/ 78849 h 101569"/>
                        <a:gd name="connsiteX2" fmla="*/ 11339 w 67752"/>
                        <a:gd name="connsiteY2" fmla="*/ 48595 h 101569"/>
                        <a:gd name="connsiteX3" fmla="*/ 16486 w 67752"/>
                        <a:gd name="connsiteY3" fmla="*/ 18403 h 101569"/>
                        <a:gd name="connsiteX4" fmla="*/ 31886 w 67752"/>
                        <a:gd name="connsiteY4" fmla="*/ 8332 h 101569"/>
                        <a:gd name="connsiteX5" fmla="*/ 47348 w 67752"/>
                        <a:gd name="connsiteY5" fmla="*/ 18403 h 101569"/>
                        <a:gd name="connsiteX6" fmla="*/ 52516 w 67752"/>
                        <a:gd name="connsiteY6" fmla="*/ 48595 h 101569"/>
                        <a:gd name="connsiteX7" fmla="*/ 47348 w 67752"/>
                        <a:gd name="connsiteY7" fmla="*/ 78849 h 101569"/>
                        <a:gd name="connsiteX8" fmla="*/ 31886 w 67752"/>
                        <a:gd name="connsiteY8" fmla="*/ 88920 h 101569"/>
                        <a:gd name="connsiteX9" fmla="*/ 31886 w 67752"/>
                        <a:gd name="connsiteY9" fmla="*/ 99411 h 101569"/>
                        <a:gd name="connsiteX10" fmla="*/ 57075 w 67752"/>
                        <a:gd name="connsiteY10" fmla="*/ 86381 h 101569"/>
                        <a:gd name="connsiteX11" fmla="*/ 65773 w 67752"/>
                        <a:gd name="connsiteY11" fmla="*/ 48595 h 101569"/>
                        <a:gd name="connsiteX12" fmla="*/ 57075 w 67752"/>
                        <a:gd name="connsiteY12" fmla="*/ 10850 h 101569"/>
                        <a:gd name="connsiteX13" fmla="*/ 31886 w 67752"/>
                        <a:gd name="connsiteY13" fmla="*/ -2159 h 101569"/>
                        <a:gd name="connsiteX14" fmla="*/ 6717 w 67752"/>
                        <a:gd name="connsiteY14" fmla="*/ 10850 h 101569"/>
                        <a:gd name="connsiteX15" fmla="*/ -1980 w 67752"/>
                        <a:gd name="connsiteY15" fmla="*/ 48595 h 101569"/>
                        <a:gd name="connsiteX16" fmla="*/ 6717 w 67752"/>
                        <a:gd name="connsiteY16" fmla="*/ 86381 h 101569"/>
                        <a:gd name="connsiteX17" fmla="*/ 31886 w 67752"/>
                        <a:gd name="connsiteY17" fmla="*/ 99411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86" y="88920"/>
                          </a:moveTo>
                          <a:cubicBezTo>
                            <a:pt x="25065" y="88920"/>
                            <a:pt x="19932" y="85563"/>
                            <a:pt x="16486" y="78849"/>
                          </a:cubicBezTo>
                          <a:cubicBezTo>
                            <a:pt x="13055" y="72149"/>
                            <a:pt x="11339" y="62064"/>
                            <a:pt x="11339" y="48595"/>
                          </a:cubicBezTo>
                          <a:cubicBezTo>
                            <a:pt x="11339" y="35181"/>
                            <a:pt x="13055" y="25117"/>
                            <a:pt x="16486" y="18403"/>
                          </a:cubicBezTo>
                          <a:cubicBezTo>
                            <a:pt x="19932" y="11689"/>
                            <a:pt x="25065" y="8332"/>
                            <a:pt x="31886" y="8332"/>
                          </a:cubicBezTo>
                          <a:cubicBezTo>
                            <a:pt x="38763" y="8332"/>
                            <a:pt x="43917" y="11689"/>
                            <a:pt x="47348" y="18403"/>
                          </a:cubicBezTo>
                          <a:cubicBezTo>
                            <a:pt x="50794" y="25117"/>
                            <a:pt x="52516" y="35181"/>
                            <a:pt x="52516" y="48595"/>
                          </a:cubicBezTo>
                          <a:cubicBezTo>
                            <a:pt x="52516" y="62064"/>
                            <a:pt x="50794" y="72149"/>
                            <a:pt x="47348" y="78849"/>
                          </a:cubicBezTo>
                          <a:cubicBezTo>
                            <a:pt x="43917" y="85563"/>
                            <a:pt x="38763" y="88920"/>
                            <a:pt x="31886" y="88920"/>
                          </a:cubicBezTo>
                          <a:close/>
                          <a:moveTo>
                            <a:pt x="31886" y="99411"/>
                          </a:moveTo>
                          <a:cubicBezTo>
                            <a:pt x="42880" y="99411"/>
                            <a:pt x="51277" y="95068"/>
                            <a:pt x="57075" y="86381"/>
                          </a:cubicBezTo>
                          <a:cubicBezTo>
                            <a:pt x="62874" y="77709"/>
                            <a:pt x="65773" y="65114"/>
                            <a:pt x="65773" y="48595"/>
                          </a:cubicBezTo>
                          <a:cubicBezTo>
                            <a:pt x="65773" y="32117"/>
                            <a:pt x="62874" y="19536"/>
                            <a:pt x="57075" y="10850"/>
                          </a:cubicBezTo>
                          <a:cubicBezTo>
                            <a:pt x="51277" y="2177"/>
                            <a:pt x="42880" y="-2159"/>
                            <a:pt x="31886" y="-2159"/>
                          </a:cubicBezTo>
                          <a:cubicBezTo>
                            <a:pt x="20905" y="-2159"/>
                            <a:pt x="12516" y="2177"/>
                            <a:pt x="6717" y="10850"/>
                          </a:cubicBezTo>
                          <a:cubicBezTo>
                            <a:pt x="919" y="19536"/>
                            <a:pt x="-1980" y="32117"/>
                            <a:pt x="-1980" y="48595"/>
                          </a:cubicBezTo>
                          <a:cubicBezTo>
                            <a:pt x="-1980" y="65114"/>
                            <a:pt x="919" y="77709"/>
                            <a:pt x="6717" y="86381"/>
                          </a:cubicBezTo>
                          <a:cubicBezTo>
                            <a:pt x="12516" y="95068"/>
                            <a:pt x="20905" y="99411"/>
                            <a:pt x="31886" y="9941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83" name="Graphic 10">
                  <a:extLst>
                    <a:ext uri="{FF2B5EF4-FFF2-40B4-BE49-F238E27FC236}">
                      <a16:creationId xmlns:a16="http://schemas.microsoft.com/office/drawing/2014/main" id="{6214EF78-FA00-8058-A3EB-437A3BFCBB15}"/>
                    </a:ext>
                  </a:extLst>
                </p:cNvPr>
                <p:cNvGrpSpPr/>
                <p:nvPr/>
              </p:nvGrpSpPr>
              <p:grpSpPr>
                <a:xfrm>
                  <a:off x="5435476" y="3673326"/>
                  <a:ext cx="425929" cy="101569"/>
                  <a:chOff x="5435476" y="3673326"/>
                  <a:chExt cx="425929" cy="101569"/>
                </a:xfrm>
                <a:solidFill>
                  <a:srgbClr val="000000"/>
                </a:solidFill>
              </p:grpSpPr>
              <p:sp>
                <p:nvSpPr>
                  <p:cNvPr id="484" name="Freeform: Shape 483">
                    <a:extLst>
                      <a:ext uri="{FF2B5EF4-FFF2-40B4-BE49-F238E27FC236}">
                        <a16:creationId xmlns:a16="http://schemas.microsoft.com/office/drawing/2014/main" id="{C425B6DA-4A8B-414B-9EF0-9CF6684429D1}"/>
                      </a:ext>
                    </a:extLst>
                  </p:cNvPr>
                  <p:cNvSpPr/>
                  <p:nvPr/>
                </p:nvSpPr>
                <p:spPr>
                  <a:xfrm>
                    <a:off x="5814346" y="3721974"/>
                    <a:ext cx="47059" cy="13427"/>
                  </a:xfrm>
                  <a:custGeom>
                    <a:avLst/>
                    <a:gdLst>
                      <a:gd name="connsiteX0" fmla="*/ 47124 w 47059"/>
                      <a:gd name="connsiteY0" fmla="*/ 144 h 13427"/>
                      <a:gd name="connsiteX1" fmla="*/ 65 w 47059"/>
                      <a:gd name="connsiteY1" fmla="*/ 144 h 13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059" h="13427">
                        <a:moveTo>
                          <a:pt x="47124" y="144"/>
                        </a:moveTo>
                        <a:lnTo>
                          <a:pt x="65" y="144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85" name="Graphic 10">
                    <a:extLst>
                      <a:ext uri="{FF2B5EF4-FFF2-40B4-BE49-F238E27FC236}">
                        <a16:creationId xmlns:a16="http://schemas.microsoft.com/office/drawing/2014/main" id="{2906BF74-E42A-0377-2DF0-EC4BFC840750}"/>
                      </a:ext>
                    </a:extLst>
                  </p:cNvPr>
                  <p:cNvGrpSpPr/>
                  <p:nvPr/>
                </p:nvGrpSpPr>
                <p:grpSpPr>
                  <a:xfrm>
                    <a:off x="5435476" y="3673326"/>
                    <a:ext cx="322873" cy="101569"/>
                    <a:chOff x="5435476" y="3673326"/>
                    <a:chExt cx="322873" cy="101569"/>
                  </a:xfrm>
                  <a:solidFill>
                    <a:srgbClr val="000000"/>
                  </a:solidFill>
                </p:grpSpPr>
                <p:sp>
                  <p:nvSpPr>
                    <p:cNvPr id="486" name="Freeform: Shape 485">
                      <a:extLst>
                        <a:ext uri="{FF2B5EF4-FFF2-40B4-BE49-F238E27FC236}">
                          <a16:creationId xmlns:a16="http://schemas.microsoft.com/office/drawing/2014/main" id="{39DD2F0B-2938-935D-4397-31413E2757F0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435476" y="3675089"/>
                      <a:ext cx="63425" cy="99806"/>
                    </a:xfrm>
                    <a:custGeom>
                      <a:avLst/>
                      <a:gdLst>
                        <a:gd name="connsiteX0" fmla="*/ 2170 w 63425"/>
                        <a:gd name="connsiteY0" fmla="*/ 97664 h 99806"/>
                        <a:gd name="connsiteX1" fmla="*/ 54230 w 63425"/>
                        <a:gd name="connsiteY1" fmla="*/ 97664 h 99806"/>
                        <a:gd name="connsiteX2" fmla="*/ 54230 w 63425"/>
                        <a:gd name="connsiteY2" fmla="*/ 86502 h 99806"/>
                        <a:gd name="connsiteX3" fmla="*/ 14313 w 63425"/>
                        <a:gd name="connsiteY3" fmla="*/ 86502 h 99806"/>
                        <a:gd name="connsiteX4" fmla="*/ 14313 w 63425"/>
                        <a:gd name="connsiteY4" fmla="*/ 62520 h 99806"/>
                        <a:gd name="connsiteX5" fmla="*/ 20070 w 63425"/>
                        <a:gd name="connsiteY5" fmla="*/ 63989 h 99806"/>
                        <a:gd name="connsiteX6" fmla="*/ 25868 w 63425"/>
                        <a:gd name="connsiteY6" fmla="*/ 64472 h 99806"/>
                        <a:gd name="connsiteX7" fmla="*/ 51856 w 63425"/>
                        <a:gd name="connsiteY7" fmla="*/ 55492 h 99806"/>
                        <a:gd name="connsiteX8" fmla="*/ 61457 w 63425"/>
                        <a:gd name="connsiteY8" fmla="*/ 31175 h 99806"/>
                        <a:gd name="connsiteX9" fmla="*/ 51604 w 63425"/>
                        <a:gd name="connsiteY9" fmla="*/ 6606 h 99806"/>
                        <a:gd name="connsiteX10" fmla="*/ 23830 w 63425"/>
                        <a:gd name="connsiteY10" fmla="*/ -2143 h 99806"/>
                        <a:gd name="connsiteX11" fmla="*/ 11246 w 63425"/>
                        <a:gd name="connsiteY11" fmla="*/ -1094 h 99806"/>
                        <a:gd name="connsiteX12" fmla="*/ -1968 w 63425"/>
                        <a:gd name="connsiteY12" fmla="*/ 2053 h 99806"/>
                        <a:gd name="connsiteX13" fmla="*/ -1968 w 63425"/>
                        <a:gd name="connsiteY13" fmla="*/ 15376 h 99806"/>
                        <a:gd name="connsiteX14" fmla="*/ 10238 w 63425"/>
                        <a:gd name="connsiteY14" fmla="*/ 10592 h 99806"/>
                        <a:gd name="connsiteX15" fmla="*/ 23557 w 63425"/>
                        <a:gd name="connsiteY15" fmla="*/ 9019 h 99806"/>
                        <a:gd name="connsiteX16" fmla="*/ 41541 w 63425"/>
                        <a:gd name="connsiteY16" fmla="*/ 14977 h 99806"/>
                        <a:gd name="connsiteX17" fmla="*/ 48179 w 63425"/>
                        <a:gd name="connsiteY17" fmla="*/ 31175 h 99806"/>
                        <a:gd name="connsiteX18" fmla="*/ 41541 w 63425"/>
                        <a:gd name="connsiteY18" fmla="*/ 47351 h 99806"/>
                        <a:gd name="connsiteX19" fmla="*/ 23557 w 63425"/>
                        <a:gd name="connsiteY19" fmla="*/ 53331 h 99806"/>
                        <a:gd name="connsiteX20" fmla="*/ 12948 w 63425"/>
                        <a:gd name="connsiteY20" fmla="*/ 52156 h 99806"/>
                        <a:gd name="connsiteX21" fmla="*/ 2170 w 63425"/>
                        <a:gd name="connsiteY21" fmla="*/ 48484 h 99806"/>
                        <a:gd name="connsiteX22" fmla="*/ 2170 w 63425"/>
                        <a:gd name="connsiteY22" fmla="*/ 97664 h 998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63425" h="99806">
                          <a:moveTo>
                            <a:pt x="2170" y="97664"/>
                          </a:moveTo>
                          <a:lnTo>
                            <a:pt x="54230" y="97664"/>
                          </a:lnTo>
                          <a:lnTo>
                            <a:pt x="54230" y="86502"/>
                          </a:lnTo>
                          <a:lnTo>
                            <a:pt x="14313" y="86502"/>
                          </a:lnTo>
                          <a:lnTo>
                            <a:pt x="14313" y="62520"/>
                          </a:lnTo>
                          <a:cubicBezTo>
                            <a:pt x="16232" y="63178"/>
                            <a:pt x="18151" y="63667"/>
                            <a:pt x="20070" y="63989"/>
                          </a:cubicBezTo>
                          <a:cubicBezTo>
                            <a:pt x="22003" y="64311"/>
                            <a:pt x="23935" y="64472"/>
                            <a:pt x="25868" y="64472"/>
                          </a:cubicBezTo>
                          <a:cubicBezTo>
                            <a:pt x="36807" y="64472"/>
                            <a:pt x="45469" y="61478"/>
                            <a:pt x="51856" y="55492"/>
                          </a:cubicBezTo>
                          <a:cubicBezTo>
                            <a:pt x="58257" y="49505"/>
                            <a:pt x="61457" y="41399"/>
                            <a:pt x="61457" y="31175"/>
                          </a:cubicBezTo>
                          <a:cubicBezTo>
                            <a:pt x="61457" y="20642"/>
                            <a:pt x="58173" y="12453"/>
                            <a:pt x="51604" y="6606"/>
                          </a:cubicBezTo>
                          <a:cubicBezTo>
                            <a:pt x="45035" y="773"/>
                            <a:pt x="35777" y="-2143"/>
                            <a:pt x="23830" y="-2143"/>
                          </a:cubicBezTo>
                          <a:cubicBezTo>
                            <a:pt x="19713" y="-2143"/>
                            <a:pt x="15518" y="-1794"/>
                            <a:pt x="11246" y="-1094"/>
                          </a:cubicBezTo>
                          <a:cubicBezTo>
                            <a:pt x="6988" y="-395"/>
                            <a:pt x="2584" y="654"/>
                            <a:pt x="-1968" y="2053"/>
                          </a:cubicBezTo>
                          <a:lnTo>
                            <a:pt x="-1968" y="15376"/>
                          </a:lnTo>
                          <a:cubicBezTo>
                            <a:pt x="1967" y="13236"/>
                            <a:pt x="6036" y="11641"/>
                            <a:pt x="10238" y="10592"/>
                          </a:cubicBezTo>
                          <a:cubicBezTo>
                            <a:pt x="14439" y="9543"/>
                            <a:pt x="18879" y="9019"/>
                            <a:pt x="23557" y="9019"/>
                          </a:cubicBezTo>
                          <a:cubicBezTo>
                            <a:pt x="31134" y="9019"/>
                            <a:pt x="37129" y="11005"/>
                            <a:pt x="41541" y="14977"/>
                          </a:cubicBezTo>
                          <a:cubicBezTo>
                            <a:pt x="45967" y="18950"/>
                            <a:pt x="48179" y="24349"/>
                            <a:pt x="48179" y="31175"/>
                          </a:cubicBezTo>
                          <a:cubicBezTo>
                            <a:pt x="48179" y="37987"/>
                            <a:pt x="45967" y="43379"/>
                            <a:pt x="41541" y="47351"/>
                          </a:cubicBezTo>
                          <a:cubicBezTo>
                            <a:pt x="37129" y="51338"/>
                            <a:pt x="31134" y="53331"/>
                            <a:pt x="23557" y="53331"/>
                          </a:cubicBezTo>
                          <a:cubicBezTo>
                            <a:pt x="20014" y="53331"/>
                            <a:pt x="16477" y="52939"/>
                            <a:pt x="12948" y="52156"/>
                          </a:cubicBezTo>
                          <a:cubicBezTo>
                            <a:pt x="9432" y="51373"/>
                            <a:pt x="5840" y="50149"/>
                            <a:pt x="2170" y="48484"/>
                          </a:cubicBezTo>
                          <a:lnTo>
                            <a:pt x="2170" y="9766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7" name="Freeform: Shape 486">
                      <a:extLst>
                        <a:ext uri="{FF2B5EF4-FFF2-40B4-BE49-F238E27FC236}">
                          <a16:creationId xmlns:a16="http://schemas.microsoft.com/office/drawing/2014/main" id="{DD78A205-1E1F-1E13-8A43-C449FB968D7F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519508" y="3673326"/>
                      <a:ext cx="67752" cy="101569"/>
                    </a:xfrm>
                    <a:custGeom>
                      <a:avLst/>
                      <a:gdLst>
                        <a:gd name="connsiteX0" fmla="*/ 31873 w 67752"/>
                        <a:gd name="connsiteY0" fmla="*/ 88894 h 101569"/>
                        <a:gd name="connsiteX1" fmla="*/ 16474 w 67752"/>
                        <a:gd name="connsiteY1" fmla="*/ 78823 h 101569"/>
                        <a:gd name="connsiteX2" fmla="*/ 11327 w 67752"/>
                        <a:gd name="connsiteY2" fmla="*/ 48568 h 101569"/>
                        <a:gd name="connsiteX3" fmla="*/ 16474 w 67752"/>
                        <a:gd name="connsiteY3" fmla="*/ 18376 h 101569"/>
                        <a:gd name="connsiteX4" fmla="*/ 31873 w 67752"/>
                        <a:gd name="connsiteY4" fmla="*/ 8305 h 101569"/>
                        <a:gd name="connsiteX5" fmla="*/ 47335 w 67752"/>
                        <a:gd name="connsiteY5" fmla="*/ 18376 h 101569"/>
                        <a:gd name="connsiteX6" fmla="*/ 52504 w 67752"/>
                        <a:gd name="connsiteY6" fmla="*/ 48568 h 101569"/>
                        <a:gd name="connsiteX7" fmla="*/ 47335 w 67752"/>
                        <a:gd name="connsiteY7" fmla="*/ 78823 h 101569"/>
                        <a:gd name="connsiteX8" fmla="*/ 31873 w 67752"/>
                        <a:gd name="connsiteY8" fmla="*/ 88894 h 101569"/>
                        <a:gd name="connsiteX9" fmla="*/ 31873 w 67752"/>
                        <a:gd name="connsiteY9" fmla="*/ 99384 h 101569"/>
                        <a:gd name="connsiteX10" fmla="*/ 57062 w 67752"/>
                        <a:gd name="connsiteY10" fmla="*/ 86355 h 101569"/>
                        <a:gd name="connsiteX11" fmla="*/ 65760 w 67752"/>
                        <a:gd name="connsiteY11" fmla="*/ 48568 h 101569"/>
                        <a:gd name="connsiteX12" fmla="*/ 57062 w 67752"/>
                        <a:gd name="connsiteY12" fmla="*/ 10823 h 101569"/>
                        <a:gd name="connsiteX13" fmla="*/ 31873 w 67752"/>
                        <a:gd name="connsiteY13" fmla="*/ -2185 h 101569"/>
                        <a:gd name="connsiteX14" fmla="*/ 6705 w 67752"/>
                        <a:gd name="connsiteY14" fmla="*/ 10823 h 101569"/>
                        <a:gd name="connsiteX15" fmla="*/ -1993 w 67752"/>
                        <a:gd name="connsiteY15" fmla="*/ 48568 h 101569"/>
                        <a:gd name="connsiteX16" fmla="*/ 6705 w 67752"/>
                        <a:gd name="connsiteY16" fmla="*/ 86355 h 101569"/>
                        <a:gd name="connsiteX17" fmla="*/ 31873 w 67752"/>
                        <a:gd name="connsiteY17" fmla="*/ 99384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73" y="88894"/>
                          </a:moveTo>
                          <a:cubicBezTo>
                            <a:pt x="25052" y="88894"/>
                            <a:pt x="19919" y="85537"/>
                            <a:pt x="16474" y="78823"/>
                          </a:cubicBezTo>
                          <a:cubicBezTo>
                            <a:pt x="13042" y="72123"/>
                            <a:pt x="11327" y="62038"/>
                            <a:pt x="11327" y="48568"/>
                          </a:cubicBezTo>
                          <a:cubicBezTo>
                            <a:pt x="11327" y="35154"/>
                            <a:pt x="13042" y="25090"/>
                            <a:pt x="16474" y="18376"/>
                          </a:cubicBezTo>
                          <a:cubicBezTo>
                            <a:pt x="19919" y="11662"/>
                            <a:pt x="25052" y="8305"/>
                            <a:pt x="31873" y="8305"/>
                          </a:cubicBezTo>
                          <a:cubicBezTo>
                            <a:pt x="38750" y="8305"/>
                            <a:pt x="43904" y="11662"/>
                            <a:pt x="47335" y="18376"/>
                          </a:cubicBezTo>
                          <a:cubicBezTo>
                            <a:pt x="50781" y="25090"/>
                            <a:pt x="52504" y="35154"/>
                            <a:pt x="52504" y="48568"/>
                          </a:cubicBezTo>
                          <a:cubicBezTo>
                            <a:pt x="52504" y="62038"/>
                            <a:pt x="50781" y="72123"/>
                            <a:pt x="47335" y="78823"/>
                          </a:cubicBezTo>
                          <a:cubicBezTo>
                            <a:pt x="43904" y="85537"/>
                            <a:pt x="38750" y="88894"/>
                            <a:pt x="31873" y="88894"/>
                          </a:cubicBezTo>
                          <a:close/>
                          <a:moveTo>
                            <a:pt x="31873" y="99384"/>
                          </a:moveTo>
                          <a:cubicBezTo>
                            <a:pt x="42868" y="99384"/>
                            <a:pt x="51264" y="95041"/>
                            <a:pt x="57062" y="86355"/>
                          </a:cubicBezTo>
                          <a:cubicBezTo>
                            <a:pt x="62861" y="77683"/>
                            <a:pt x="65760" y="65087"/>
                            <a:pt x="65760" y="48568"/>
                          </a:cubicBezTo>
                          <a:cubicBezTo>
                            <a:pt x="65760" y="32091"/>
                            <a:pt x="62861" y="19509"/>
                            <a:pt x="57062" y="10823"/>
                          </a:cubicBezTo>
                          <a:cubicBezTo>
                            <a:pt x="51264" y="2151"/>
                            <a:pt x="42868" y="-2185"/>
                            <a:pt x="31873" y="-2185"/>
                          </a:cubicBezTo>
                          <a:cubicBezTo>
                            <a:pt x="20892" y="-2185"/>
                            <a:pt x="12503" y="2151"/>
                            <a:pt x="6705" y="10823"/>
                          </a:cubicBezTo>
                          <a:cubicBezTo>
                            <a:pt x="906" y="19509"/>
                            <a:pt x="-1993" y="32091"/>
                            <a:pt x="-1993" y="48568"/>
                          </a:cubicBezTo>
                          <a:cubicBezTo>
                            <a:pt x="-1993" y="65087"/>
                            <a:pt x="906" y="77683"/>
                            <a:pt x="6705" y="86355"/>
                          </a:cubicBezTo>
                          <a:cubicBezTo>
                            <a:pt x="12503" y="95041"/>
                            <a:pt x="20892" y="99384"/>
                            <a:pt x="31873" y="99384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8" name="Freeform: Shape 487">
                      <a:extLst>
                        <a:ext uri="{FF2B5EF4-FFF2-40B4-BE49-F238E27FC236}">
                          <a16:creationId xmlns:a16="http://schemas.microsoft.com/office/drawing/2014/main" id="{A89288C9-8E63-9BCC-C8B0-1B2C4F1D40A2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605053" y="3673326"/>
                      <a:ext cx="67752" cy="101569"/>
                    </a:xfrm>
                    <a:custGeom>
                      <a:avLst/>
                      <a:gdLst>
                        <a:gd name="connsiteX0" fmla="*/ 31879 w 67752"/>
                        <a:gd name="connsiteY0" fmla="*/ 88894 h 101569"/>
                        <a:gd name="connsiteX1" fmla="*/ 16480 w 67752"/>
                        <a:gd name="connsiteY1" fmla="*/ 78823 h 101569"/>
                        <a:gd name="connsiteX2" fmla="*/ 11333 w 67752"/>
                        <a:gd name="connsiteY2" fmla="*/ 48568 h 101569"/>
                        <a:gd name="connsiteX3" fmla="*/ 16480 w 67752"/>
                        <a:gd name="connsiteY3" fmla="*/ 18376 h 101569"/>
                        <a:gd name="connsiteX4" fmla="*/ 31879 w 67752"/>
                        <a:gd name="connsiteY4" fmla="*/ 8305 h 101569"/>
                        <a:gd name="connsiteX5" fmla="*/ 47342 w 67752"/>
                        <a:gd name="connsiteY5" fmla="*/ 18376 h 101569"/>
                        <a:gd name="connsiteX6" fmla="*/ 52510 w 67752"/>
                        <a:gd name="connsiteY6" fmla="*/ 48568 h 101569"/>
                        <a:gd name="connsiteX7" fmla="*/ 47342 w 67752"/>
                        <a:gd name="connsiteY7" fmla="*/ 78823 h 101569"/>
                        <a:gd name="connsiteX8" fmla="*/ 31879 w 67752"/>
                        <a:gd name="connsiteY8" fmla="*/ 88894 h 101569"/>
                        <a:gd name="connsiteX9" fmla="*/ 31879 w 67752"/>
                        <a:gd name="connsiteY9" fmla="*/ 99384 h 101569"/>
                        <a:gd name="connsiteX10" fmla="*/ 57069 w 67752"/>
                        <a:gd name="connsiteY10" fmla="*/ 86355 h 101569"/>
                        <a:gd name="connsiteX11" fmla="*/ 65766 w 67752"/>
                        <a:gd name="connsiteY11" fmla="*/ 48568 h 101569"/>
                        <a:gd name="connsiteX12" fmla="*/ 57069 w 67752"/>
                        <a:gd name="connsiteY12" fmla="*/ 10823 h 101569"/>
                        <a:gd name="connsiteX13" fmla="*/ 31879 w 67752"/>
                        <a:gd name="connsiteY13" fmla="*/ -2185 h 101569"/>
                        <a:gd name="connsiteX14" fmla="*/ 6711 w 67752"/>
                        <a:gd name="connsiteY14" fmla="*/ 10823 h 101569"/>
                        <a:gd name="connsiteX15" fmla="*/ -1987 w 67752"/>
                        <a:gd name="connsiteY15" fmla="*/ 48568 h 101569"/>
                        <a:gd name="connsiteX16" fmla="*/ 6711 w 67752"/>
                        <a:gd name="connsiteY16" fmla="*/ 86355 h 101569"/>
                        <a:gd name="connsiteX17" fmla="*/ 31879 w 67752"/>
                        <a:gd name="connsiteY17" fmla="*/ 99384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79" y="88894"/>
                          </a:moveTo>
                          <a:cubicBezTo>
                            <a:pt x="25059" y="88894"/>
                            <a:pt x="19926" y="85537"/>
                            <a:pt x="16480" y="78823"/>
                          </a:cubicBezTo>
                          <a:cubicBezTo>
                            <a:pt x="13049" y="72123"/>
                            <a:pt x="11333" y="62038"/>
                            <a:pt x="11333" y="48568"/>
                          </a:cubicBezTo>
                          <a:cubicBezTo>
                            <a:pt x="11333" y="35154"/>
                            <a:pt x="13049" y="25090"/>
                            <a:pt x="16480" y="18376"/>
                          </a:cubicBezTo>
                          <a:cubicBezTo>
                            <a:pt x="19926" y="11662"/>
                            <a:pt x="25059" y="8305"/>
                            <a:pt x="31879" y="8305"/>
                          </a:cubicBezTo>
                          <a:cubicBezTo>
                            <a:pt x="38756" y="8305"/>
                            <a:pt x="43910" y="11662"/>
                            <a:pt x="47342" y="18376"/>
                          </a:cubicBezTo>
                          <a:cubicBezTo>
                            <a:pt x="50787" y="25090"/>
                            <a:pt x="52510" y="35154"/>
                            <a:pt x="52510" y="48568"/>
                          </a:cubicBezTo>
                          <a:cubicBezTo>
                            <a:pt x="52510" y="62038"/>
                            <a:pt x="50787" y="72123"/>
                            <a:pt x="47342" y="78823"/>
                          </a:cubicBezTo>
                          <a:cubicBezTo>
                            <a:pt x="43910" y="85537"/>
                            <a:pt x="38756" y="88894"/>
                            <a:pt x="31879" y="88894"/>
                          </a:cubicBezTo>
                          <a:close/>
                          <a:moveTo>
                            <a:pt x="31879" y="99384"/>
                          </a:moveTo>
                          <a:cubicBezTo>
                            <a:pt x="42874" y="99384"/>
                            <a:pt x="51270" y="95041"/>
                            <a:pt x="57069" y="86355"/>
                          </a:cubicBezTo>
                          <a:cubicBezTo>
                            <a:pt x="62867" y="77683"/>
                            <a:pt x="65766" y="65087"/>
                            <a:pt x="65766" y="48568"/>
                          </a:cubicBezTo>
                          <a:cubicBezTo>
                            <a:pt x="65766" y="32091"/>
                            <a:pt x="62867" y="19509"/>
                            <a:pt x="57069" y="10823"/>
                          </a:cubicBezTo>
                          <a:cubicBezTo>
                            <a:pt x="51270" y="2151"/>
                            <a:pt x="42874" y="-2185"/>
                            <a:pt x="31879" y="-2185"/>
                          </a:cubicBezTo>
                          <a:cubicBezTo>
                            <a:pt x="20899" y="-2185"/>
                            <a:pt x="12509" y="2151"/>
                            <a:pt x="6711" y="10823"/>
                          </a:cubicBezTo>
                          <a:cubicBezTo>
                            <a:pt x="913" y="19509"/>
                            <a:pt x="-1987" y="32091"/>
                            <a:pt x="-1987" y="48568"/>
                          </a:cubicBezTo>
                          <a:cubicBezTo>
                            <a:pt x="-1987" y="65087"/>
                            <a:pt x="913" y="77683"/>
                            <a:pt x="6711" y="86355"/>
                          </a:cubicBezTo>
                          <a:cubicBezTo>
                            <a:pt x="12509" y="95041"/>
                            <a:pt x="20899" y="99384"/>
                            <a:pt x="31879" y="99384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9" name="Freeform: Shape 488">
                      <a:extLst>
                        <a:ext uri="{FF2B5EF4-FFF2-40B4-BE49-F238E27FC236}">
                          <a16:creationId xmlns:a16="http://schemas.microsoft.com/office/drawing/2014/main" id="{94404CB4-8841-8C3E-90C8-2706F7FC7AA6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690597" y="3673326"/>
                      <a:ext cx="67752" cy="101569"/>
                    </a:xfrm>
                    <a:custGeom>
                      <a:avLst/>
                      <a:gdLst>
                        <a:gd name="connsiteX0" fmla="*/ 31886 w 67752"/>
                        <a:gd name="connsiteY0" fmla="*/ 88894 h 101569"/>
                        <a:gd name="connsiteX1" fmla="*/ 16486 w 67752"/>
                        <a:gd name="connsiteY1" fmla="*/ 78823 h 101569"/>
                        <a:gd name="connsiteX2" fmla="*/ 11339 w 67752"/>
                        <a:gd name="connsiteY2" fmla="*/ 48568 h 101569"/>
                        <a:gd name="connsiteX3" fmla="*/ 16486 w 67752"/>
                        <a:gd name="connsiteY3" fmla="*/ 18376 h 101569"/>
                        <a:gd name="connsiteX4" fmla="*/ 31886 w 67752"/>
                        <a:gd name="connsiteY4" fmla="*/ 8305 h 101569"/>
                        <a:gd name="connsiteX5" fmla="*/ 47348 w 67752"/>
                        <a:gd name="connsiteY5" fmla="*/ 18376 h 101569"/>
                        <a:gd name="connsiteX6" fmla="*/ 52516 w 67752"/>
                        <a:gd name="connsiteY6" fmla="*/ 48568 h 101569"/>
                        <a:gd name="connsiteX7" fmla="*/ 47348 w 67752"/>
                        <a:gd name="connsiteY7" fmla="*/ 78823 h 101569"/>
                        <a:gd name="connsiteX8" fmla="*/ 31886 w 67752"/>
                        <a:gd name="connsiteY8" fmla="*/ 88894 h 101569"/>
                        <a:gd name="connsiteX9" fmla="*/ 31886 w 67752"/>
                        <a:gd name="connsiteY9" fmla="*/ 99384 h 101569"/>
                        <a:gd name="connsiteX10" fmla="*/ 57075 w 67752"/>
                        <a:gd name="connsiteY10" fmla="*/ 86355 h 101569"/>
                        <a:gd name="connsiteX11" fmla="*/ 65773 w 67752"/>
                        <a:gd name="connsiteY11" fmla="*/ 48568 h 101569"/>
                        <a:gd name="connsiteX12" fmla="*/ 57075 w 67752"/>
                        <a:gd name="connsiteY12" fmla="*/ 10823 h 101569"/>
                        <a:gd name="connsiteX13" fmla="*/ 31886 w 67752"/>
                        <a:gd name="connsiteY13" fmla="*/ -2185 h 101569"/>
                        <a:gd name="connsiteX14" fmla="*/ 6717 w 67752"/>
                        <a:gd name="connsiteY14" fmla="*/ 10823 h 101569"/>
                        <a:gd name="connsiteX15" fmla="*/ -1980 w 67752"/>
                        <a:gd name="connsiteY15" fmla="*/ 48568 h 101569"/>
                        <a:gd name="connsiteX16" fmla="*/ 6717 w 67752"/>
                        <a:gd name="connsiteY16" fmla="*/ 86355 h 101569"/>
                        <a:gd name="connsiteX17" fmla="*/ 31886 w 67752"/>
                        <a:gd name="connsiteY17" fmla="*/ 99384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86" y="88894"/>
                          </a:moveTo>
                          <a:cubicBezTo>
                            <a:pt x="25065" y="88894"/>
                            <a:pt x="19932" y="85537"/>
                            <a:pt x="16486" y="78823"/>
                          </a:cubicBezTo>
                          <a:cubicBezTo>
                            <a:pt x="13055" y="72123"/>
                            <a:pt x="11339" y="62038"/>
                            <a:pt x="11339" y="48568"/>
                          </a:cubicBezTo>
                          <a:cubicBezTo>
                            <a:pt x="11339" y="35154"/>
                            <a:pt x="13055" y="25090"/>
                            <a:pt x="16486" y="18376"/>
                          </a:cubicBezTo>
                          <a:cubicBezTo>
                            <a:pt x="19932" y="11662"/>
                            <a:pt x="25065" y="8305"/>
                            <a:pt x="31886" y="8305"/>
                          </a:cubicBezTo>
                          <a:cubicBezTo>
                            <a:pt x="38763" y="8305"/>
                            <a:pt x="43917" y="11662"/>
                            <a:pt x="47348" y="18376"/>
                          </a:cubicBezTo>
                          <a:cubicBezTo>
                            <a:pt x="50794" y="25090"/>
                            <a:pt x="52516" y="35154"/>
                            <a:pt x="52516" y="48568"/>
                          </a:cubicBezTo>
                          <a:cubicBezTo>
                            <a:pt x="52516" y="62038"/>
                            <a:pt x="50794" y="72123"/>
                            <a:pt x="47348" y="78823"/>
                          </a:cubicBezTo>
                          <a:cubicBezTo>
                            <a:pt x="43917" y="85537"/>
                            <a:pt x="38763" y="88894"/>
                            <a:pt x="31886" y="88894"/>
                          </a:cubicBezTo>
                          <a:close/>
                          <a:moveTo>
                            <a:pt x="31886" y="99384"/>
                          </a:moveTo>
                          <a:cubicBezTo>
                            <a:pt x="42880" y="99384"/>
                            <a:pt x="51277" y="95041"/>
                            <a:pt x="57075" y="86355"/>
                          </a:cubicBezTo>
                          <a:cubicBezTo>
                            <a:pt x="62874" y="77683"/>
                            <a:pt x="65773" y="65087"/>
                            <a:pt x="65773" y="48568"/>
                          </a:cubicBezTo>
                          <a:cubicBezTo>
                            <a:pt x="65773" y="32091"/>
                            <a:pt x="62874" y="19509"/>
                            <a:pt x="57075" y="10823"/>
                          </a:cubicBezTo>
                          <a:cubicBezTo>
                            <a:pt x="51277" y="2151"/>
                            <a:pt x="42880" y="-2185"/>
                            <a:pt x="31886" y="-2185"/>
                          </a:cubicBezTo>
                          <a:cubicBezTo>
                            <a:pt x="20905" y="-2185"/>
                            <a:pt x="12516" y="2151"/>
                            <a:pt x="6717" y="10823"/>
                          </a:cubicBezTo>
                          <a:cubicBezTo>
                            <a:pt x="919" y="19509"/>
                            <a:pt x="-1980" y="32091"/>
                            <a:pt x="-1980" y="48568"/>
                          </a:cubicBezTo>
                          <a:cubicBezTo>
                            <a:pt x="-1980" y="65087"/>
                            <a:pt x="919" y="77683"/>
                            <a:pt x="6717" y="86355"/>
                          </a:cubicBezTo>
                          <a:cubicBezTo>
                            <a:pt x="12516" y="95041"/>
                            <a:pt x="20905" y="99384"/>
                            <a:pt x="31886" y="99384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90" name="Graphic 10">
                  <a:extLst>
                    <a:ext uri="{FF2B5EF4-FFF2-40B4-BE49-F238E27FC236}">
                      <a16:creationId xmlns:a16="http://schemas.microsoft.com/office/drawing/2014/main" id="{8A6B5E8B-D344-559C-D50E-1472EE712630}"/>
                    </a:ext>
                  </a:extLst>
                </p:cNvPr>
                <p:cNvGrpSpPr/>
                <p:nvPr/>
              </p:nvGrpSpPr>
              <p:grpSpPr>
                <a:xfrm>
                  <a:off x="5434489" y="3315997"/>
                  <a:ext cx="426916" cy="101569"/>
                  <a:chOff x="5434489" y="3315997"/>
                  <a:chExt cx="426916" cy="101569"/>
                </a:xfrm>
                <a:solidFill>
                  <a:srgbClr val="000000"/>
                </a:solidFill>
              </p:grpSpPr>
              <p:sp>
                <p:nvSpPr>
                  <p:cNvPr id="491" name="Freeform: Shape 490">
                    <a:extLst>
                      <a:ext uri="{FF2B5EF4-FFF2-40B4-BE49-F238E27FC236}">
                        <a16:creationId xmlns:a16="http://schemas.microsoft.com/office/drawing/2014/main" id="{01F32110-6D12-4300-74D7-89FA3E7E7D22}"/>
                      </a:ext>
                    </a:extLst>
                  </p:cNvPr>
                  <p:cNvSpPr/>
                  <p:nvPr/>
                </p:nvSpPr>
                <p:spPr>
                  <a:xfrm>
                    <a:off x="5814346" y="3364644"/>
                    <a:ext cx="47059" cy="13427"/>
                  </a:xfrm>
                  <a:custGeom>
                    <a:avLst/>
                    <a:gdLst>
                      <a:gd name="connsiteX0" fmla="*/ 47124 w 47059"/>
                      <a:gd name="connsiteY0" fmla="*/ 117 h 13427"/>
                      <a:gd name="connsiteX1" fmla="*/ 65 w 47059"/>
                      <a:gd name="connsiteY1" fmla="*/ 117 h 13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059" h="13427">
                        <a:moveTo>
                          <a:pt x="47124" y="117"/>
                        </a:moveTo>
                        <a:lnTo>
                          <a:pt x="65" y="117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92" name="Graphic 10">
                    <a:extLst>
                      <a:ext uri="{FF2B5EF4-FFF2-40B4-BE49-F238E27FC236}">
                        <a16:creationId xmlns:a16="http://schemas.microsoft.com/office/drawing/2014/main" id="{C9FB0689-2CA5-2970-453C-3CE92DEB71DA}"/>
                      </a:ext>
                    </a:extLst>
                  </p:cNvPr>
                  <p:cNvGrpSpPr/>
                  <p:nvPr/>
                </p:nvGrpSpPr>
                <p:grpSpPr>
                  <a:xfrm>
                    <a:off x="5434489" y="3315997"/>
                    <a:ext cx="323861" cy="101569"/>
                    <a:chOff x="5434489" y="3315997"/>
                    <a:chExt cx="323861" cy="101569"/>
                  </a:xfrm>
                  <a:solidFill>
                    <a:srgbClr val="000000"/>
                  </a:solidFill>
                </p:grpSpPr>
                <p:sp>
                  <p:nvSpPr>
                    <p:cNvPr id="493" name="Freeform: Shape 492">
                      <a:extLst>
                        <a:ext uri="{FF2B5EF4-FFF2-40B4-BE49-F238E27FC236}">
                          <a16:creationId xmlns:a16="http://schemas.microsoft.com/office/drawing/2014/main" id="{9F3091DC-2F86-0B32-891A-E120E5CD7E6A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434489" y="3315997"/>
                      <a:ext cx="67689" cy="101569"/>
                    </a:xfrm>
                    <a:custGeom>
                      <a:avLst/>
                      <a:gdLst>
                        <a:gd name="connsiteX0" fmla="*/ 32978 w 67689"/>
                        <a:gd name="connsiteY0" fmla="*/ 53912 h 101569"/>
                        <a:gd name="connsiteX1" fmla="*/ 18818 w 67689"/>
                        <a:gd name="connsiteY1" fmla="*/ 47807 h 101569"/>
                        <a:gd name="connsiteX2" fmla="*/ 13608 w 67689"/>
                        <a:gd name="connsiteY2" fmla="*/ 31106 h 101569"/>
                        <a:gd name="connsiteX3" fmla="*/ 18818 w 67689"/>
                        <a:gd name="connsiteY3" fmla="*/ 14405 h 101569"/>
                        <a:gd name="connsiteX4" fmla="*/ 32978 w 67689"/>
                        <a:gd name="connsiteY4" fmla="*/ 8279 h 101569"/>
                        <a:gd name="connsiteX5" fmla="*/ 47117 w 67689"/>
                        <a:gd name="connsiteY5" fmla="*/ 14405 h 101569"/>
                        <a:gd name="connsiteX6" fmla="*/ 52327 w 67689"/>
                        <a:gd name="connsiteY6" fmla="*/ 31106 h 101569"/>
                        <a:gd name="connsiteX7" fmla="*/ 47117 w 67689"/>
                        <a:gd name="connsiteY7" fmla="*/ 47807 h 101569"/>
                        <a:gd name="connsiteX8" fmla="*/ 32978 w 67689"/>
                        <a:gd name="connsiteY8" fmla="*/ 53912 h 101569"/>
                        <a:gd name="connsiteX9" fmla="*/ 59302 w 67689"/>
                        <a:gd name="connsiteY9" fmla="*/ 95434 h 101569"/>
                        <a:gd name="connsiteX10" fmla="*/ 59302 w 67689"/>
                        <a:gd name="connsiteY10" fmla="*/ 83370 h 101569"/>
                        <a:gd name="connsiteX11" fmla="*/ 49217 w 67689"/>
                        <a:gd name="connsiteY11" fmla="*/ 86958 h 101569"/>
                        <a:gd name="connsiteX12" fmla="*/ 39133 w 67689"/>
                        <a:gd name="connsiteY12" fmla="*/ 88217 h 101569"/>
                        <a:gd name="connsiteX13" fmla="*/ 19070 w 67689"/>
                        <a:gd name="connsiteY13" fmla="*/ 79363 h 101569"/>
                        <a:gd name="connsiteX14" fmla="*/ 11171 w 67689"/>
                        <a:gd name="connsiteY14" fmla="*/ 52612 h 101569"/>
                        <a:gd name="connsiteX15" fmla="*/ 20877 w 67689"/>
                        <a:gd name="connsiteY15" fmla="*/ 61361 h 101569"/>
                        <a:gd name="connsiteX16" fmla="*/ 33755 w 67689"/>
                        <a:gd name="connsiteY16" fmla="*/ 64403 h 101569"/>
                        <a:gd name="connsiteX17" fmla="*/ 57096 w 67689"/>
                        <a:gd name="connsiteY17" fmla="*/ 55444 h 101569"/>
                        <a:gd name="connsiteX18" fmla="*/ 65667 w 67689"/>
                        <a:gd name="connsiteY18" fmla="*/ 31106 h 101569"/>
                        <a:gd name="connsiteX19" fmla="*/ 56738 w 67689"/>
                        <a:gd name="connsiteY19" fmla="*/ 6894 h 101569"/>
                        <a:gd name="connsiteX20" fmla="*/ 32978 w 67689"/>
                        <a:gd name="connsiteY20" fmla="*/ -2212 h 101569"/>
                        <a:gd name="connsiteX21" fmla="*/ 6969 w 67689"/>
                        <a:gd name="connsiteY21" fmla="*/ 10796 h 101569"/>
                        <a:gd name="connsiteX22" fmla="*/ -2023 w 67689"/>
                        <a:gd name="connsiteY22" fmla="*/ 48541 h 101569"/>
                        <a:gd name="connsiteX23" fmla="*/ 9007 w 67689"/>
                        <a:gd name="connsiteY23" fmla="*/ 85552 h 101569"/>
                        <a:gd name="connsiteX24" fmla="*/ 38608 w 67689"/>
                        <a:gd name="connsiteY24" fmla="*/ 99357 h 101569"/>
                        <a:gd name="connsiteX25" fmla="*/ 48692 w 67689"/>
                        <a:gd name="connsiteY25" fmla="*/ 98371 h 101569"/>
                        <a:gd name="connsiteX26" fmla="*/ 59302 w 67689"/>
                        <a:gd name="connsiteY26" fmla="*/ 95434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67689" h="101569">
                          <a:moveTo>
                            <a:pt x="32978" y="53912"/>
                          </a:moveTo>
                          <a:cubicBezTo>
                            <a:pt x="27025" y="53912"/>
                            <a:pt x="22305" y="51877"/>
                            <a:pt x="18818" y="47807"/>
                          </a:cubicBezTo>
                          <a:cubicBezTo>
                            <a:pt x="15345" y="43751"/>
                            <a:pt x="13608" y="38184"/>
                            <a:pt x="13608" y="31106"/>
                          </a:cubicBezTo>
                          <a:cubicBezTo>
                            <a:pt x="13608" y="24070"/>
                            <a:pt x="15345" y="18503"/>
                            <a:pt x="18818" y="14405"/>
                          </a:cubicBezTo>
                          <a:cubicBezTo>
                            <a:pt x="22305" y="10321"/>
                            <a:pt x="27025" y="8279"/>
                            <a:pt x="32978" y="8279"/>
                          </a:cubicBezTo>
                          <a:cubicBezTo>
                            <a:pt x="38930" y="8279"/>
                            <a:pt x="43643" y="10321"/>
                            <a:pt x="47117" y="14405"/>
                          </a:cubicBezTo>
                          <a:cubicBezTo>
                            <a:pt x="50590" y="18503"/>
                            <a:pt x="52327" y="24070"/>
                            <a:pt x="52327" y="31106"/>
                          </a:cubicBezTo>
                          <a:cubicBezTo>
                            <a:pt x="52327" y="38184"/>
                            <a:pt x="50590" y="43751"/>
                            <a:pt x="47117" y="47807"/>
                          </a:cubicBezTo>
                          <a:cubicBezTo>
                            <a:pt x="43643" y="51877"/>
                            <a:pt x="38930" y="53912"/>
                            <a:pt x="32978" y="53912"/>
                          </a:cubicBezTo>
                          <a:close/>
                          <a:moveTo>
                            <a:pt x="59302" y="95434"/>
                          </a:moveTo>
                          <a:lnTo>
                            <a:pt x="59302" y="83370"/>
                          </a:lnTo>
                          <a:cubicBezTo>
                            <a:pt x="55968" y="84937"/>
                            <a:pt x="52607" y="86132"/>
                            <a:pt x="49217" y="86958"/>
                          </a:cubicBezTo>
                          <a:cubicBezTo>
                            <a:pt x="45828" y="87797"/>
                            <a:pt x="42467" y="88217"/>
                            <a:pt x="39133" y="88217"/>
                          </a:cubicBezTo>
                          <a:cubicBezTo>
                            <a:pt x="30380" y="88217"/>
                            <a:pt x="23692" y="85265"/>
                            <a:pt x="19070" y="79363"/>
                          </a:cubicBezTo>
                          <a:cubicBezTo>
                            <a:pt x="14462" y="73460"/>
                            <a:pt x="11829" y="64543"/>
                            <a:pt x="11171" y="52612"/>
                          </a:cubicBezTo>
                          <a:cubicBezTo>
                            <a:pt x="13748" y="56416"/>
                            <a:pt x="16983" y="59333"/>
                            <a:pt x="20877" y="61361"/>
                          </a:cubicBezTo>
                          <a:cubicBezTo>
                            <a:pt x="24784" y="63389"/>
                            <a:pt x="29077" y="64403"/>
                            <a:pt x="33755" y="64403"/>
                          </a:cubicBezTo>
                          <a:cubicBezTo>
                            <a:pt x="43601" y="64403"/>
                            <a:pt x="51381" y="61417"/>
                            <a:pt x="57096" y="55444"/>
                          </a:cubicBezTo>
                          <a:cubicBezTo>
                            <a:pt x="62810" y="49485"/>
                            <a:pt x="65667" y="41373"/>
                            <a:pt x="65667" y="31106"/>
                          </a:cubicBezTo>
                          <a:cubicBezTo>
                            <a:pt x="65667" y="21049"/>
                            <a:pt x="62691" y="12978"/>
                            <a:pt x="56738" y="6894"/>
                          </a:cubicBezTo>
                          <a:cubicBezTo>
                            <a:pt x="50786" y="823"/>
                            <a:pt x="42866" y="-2212"/>
                            <a:pt x="32978" y="-2212"/>
                          </a:cubicBezTo>
                          <a:cubicBezTo>
                            <a:pt x="21633" y="-2212"/>
                            <a:pt x="12963" y="2124"/>
                            <a:pt x="6969" y="10796"/>
                          </a:cubicBezTo>
                          <a:cubicBezTo>
                            <a:pt x="975" y="19483"/>
                            <a:pt x="-2023" y="32064"/>
                            <a:pt x="-2023" y="48541"/>
                          </a:cubicBezTo>
                          <a:cubicBezTo>
                            <a:pt x="-2023" y="64011"/>
                            <a:pt x="1654" y="76348"/>
                            <a:pt x="9007" y="85552"/>
                          </a:cubicBezTo>
                          <a:cubicBezTo>
                            <a:pt x="16360" y="94756"/>
                            <a:pt x="26227" y="99357"/>
                            <a:pt x="38608" y="99357"/>
                          </a:cubicBezTo>
                          <a:cubicBezTo>
                            <a:pt x="41941" y="99357"/>
                            <a:pt x="45303" y="99029"/>
                            <a:pt x="48692" y="98371"/>
                          </a:cubicBezTo>
                          <a:cubicBezTo>
                            <a:pt x="52082" y="97714"/>
                            <a:pt x="55618" y="96735"/>
                            <a:pt x="59302" y="95434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94" name="Freeform: Shape 493">
                      <a:extLst>
                        <a:ext uri="{FF2B5EF4-FFF2-40B4-BE49-F238E27FC236}">
                          <a16:creationId xmlns:a16="http://schemas.microsoft.com/office/drawing/2014/main" id="{DDDBB6F2-899F-060D-D645-DAF9F2535111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519508" y="3315997"/>
                      <a:ext cx="67752" cy="101569"/>
                    </a:xfrm>
                    <a:custGeom>
                      <a:avLst/>
                      <a:gdLst>
                        <a:gd name="connsiteX0" fmla="*/ 31873 w 67752"/>
                        <a:gd name="connsiteY0" fmla="*/ 88867 h 101569"/>
                        <a:gd name="connsiteX1" fmla="*/ 16474 w 67752"/>
                        <a:gd name="connsiteY1" fmla="*/ 78796 h 101569"/>
                        <a:gd name="connsiteX2" fmla="*/ 11327 w 67752"/>
                        <a:gd name="connsiteY2" fmla="*/ 48541 h 101569"/>
                        <a:gd name="connsiteX3" fmla="*/ 16474 w 67752"/>
                        <a:gd name="connsiteY3" fmla="*/ 18350 h 101569"/>
                        <a:gd name="connsiteX4" fmla="*/ 31873 w 67752"/>
                        <a:gd name="connsiteY4" fmla="*/ 8279 h 101569"/>
                        <a:gd name="connsiteX5" fmla="*/ 47335 w 67752"/>
                        <a:gd name="connsiteY5" fmla="*/ 18350 h 101569"/>
                        <a:gd name="connsiteX6" fmla="*/ 52504 w 67752"/>
                        <a:gd name="connsiteY6" fmla="*/ 48541 h 101569"/>
                        <a:gd name="connsiteX7" fmla="*/ 47335 w 67752"/>
                        <a:gd name="connsiteY7" fmla="*/ 78796 h 101569"/>
                        <a:gd name="connsiteX8" fmla="*/ 31873 w 67752"/>
                        <a:gd name="connsiteY8" fmla="*/ 88867 h 101569"/>
                        <a:gd name="connsiteX9" fmla="*/ 31873 w 67752"/>
                        <a:gd name="connsiteY9" fmla="*/ 99357 h 101569"/>
                        <a:gd name="connsiteX10" fmla="*/ 57062 w 67752"/>
                        <a:gd name="connsiteY10" fmla="*/ 86328 h 101569"/>
                        <a:gd name="connsiteX11" fmla="*/ 65760 w 67752"/>
                        <a:gd name="connsiteY11" fmla="*/ 48541 h 101569"/>
                        <a:gd name="connsiteX12" fmla="*/ 57062 w 67752"/>
                        <a:gd name="connsiteY12" fmla="*/ 10796 h 101569"/>
                        <a:gd name="connsiteX13" fmla="*/ 31873 w 67752"/>
                        <a:gd name="connsiteY13" fmla="*/ -2212 h 101569"/>
                        <a:gd name="connsiteX14" fmla="*/ 6705 w 67752"/>
                        <a:gd name="connsiteY14" fmla="*/ 10796 h 101569"/>
                        <a:gd name="connsiteX15" fmla="*/ -1993 w 67752"/>
                        <a:gd name="connsiteY15" fmla="*/ 48541 h 101569"/>
                        <a:gd name="connsiteX16" fmla="*/ 6705 w 67752"/>
                        <a:gd name="connsiteY16" fmla="*/ 86328 h 101569"/>
                        <a:gd name="connsiteX17" fmla="*/ 31873 w 67752"/>
                        <a:gd name="connsiteY17" fmla="*/ 99357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73" y="88867"/>
                          </a:moveTo>
                          <a:cubicBezTo>
                            <a:pt x="25052" y="88867"/>
                            <a:pt x="19919" y="85510"/>
                            <a:pt x="16474" y="78796"/>
                          </a:cubicBezTo>
                          <a:cubicBezTo>
                            <a:pt x="13042" y="72096"/>
                            <a:pt x="11327" y="62011"/>
                            <a:pt x="11327" y="48541"/>
                          </a:cubicBezTo>
                          <a:cubicBezTo>
                            <a:pt x="11327" y="35127"/>
                            <a:pt x="13042" y="25063"/>
                            <a:pt x="16474" y="18350"/>
                          </a:cubicBezTo>
                          <a:cubicBezTo>
                            <a:pt x="19919" y="11636"/>
                            <a:pt x="25052" y="8279"/>
                            <a:pt x="31873" y="8279"/>
                          </a:cubicBezTo>
                          <a:cubicBezTo>
                            <a:pt x="38750" y="8279"/>
                            <a:pt x="43904" y="11636"/>
                            <a:pt x="47335" y="18350"/>
                          </a:cubicBezTo>
                          <a:cubicBezTo>
                            <a:pt x="50781" y="25063"/>
                            <a:pt x="52504" y="35127"/>
                            <a:pt x="52504" y="48541"/>
                          </a:cubicBezTo>
                          <a:cubicBezTo>
                            <a:pt x="52504" y="62011"/>
                            <a:pt x="50781" y="72096"/>
                            <a:pt x="47335" y="78796"/>
                          </a:cubicBezTo>
                          <a:cubicBezTo>
                            <a:pt x="43904" y="85510"/>
                            <a:pt x="38750" y="88867"/>
                            <a:pt x="31873" y="88867"/>
                          </a:cubicBezTo>
                          <a:close/>
                          <a:moveTo>
                            <a:pt x="31873" y="99357"/>
                          </a:moveTo>
                          <a:cubicBezTo>
                            <a:pt x="42868" y="99357"/>
                            <a:pt x="51264" y="95014"/>
                            <a:pt x="57062" y="86328"/>
                          </a:cubicBezTo>
                          <a:cubicBezTo>
                            <a:pt x="62861" y="77656"/>
                            <a:pt x="65760" y="65060"/>
                            <a:pt x="65760" y="48541"/>
                          </a:cubicBezTo>
                          <a:cubicBezTo>
                            <a:pt x="65760" y="32064"/>
                            <a:pt x="62861" y="19483"/>
                            <a:pt x="57062" y="10796"/>
                          </a:cubicBezTo>
                          <a:cubicBezTo>
                            <a:pt x="51264" y="2124"/>
                            <a:pt x="42868" y="-2212"/>
                            <a:pt x="31873" y="-2212"/>
                          </a:cubicBezTo>
                          <a:cubicBezTo>
                            <a:pt x="20892" y="-2212"/>
                            <a:pt x="12503" y="2124"/>
                            <a:pt x="6705" y="10796"/>
                          </a:cubicBezTo>
                          <a:cubicBezTo>
                            <a:pt x="906" y="19483"/>
                            <a:pt x="-1993" y="32064"/>
                            <a:pt x="-1993" y="48541"/>
                          </a:cubicBezTo>
                          <a:cubicBezTo>
                            <a:pt x="-1993" y="65060"/>
                            <a:pt x="906" y="77656"/>
                            <a:pt x="6705" y="86328"/>
                          </a:cubicBezTo>
                          <a:cubicBezTo>
                            <a:pt x="12503" y="95014"/>
                            <a:pt x="20892" y="99357"/>
                            <a:pt x="31873" y="99357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95" name="Freeform: Shape 494">
                      <a:extLst>
                        <a:ext uri="{FF2B5EF4-FFF2-40B4-BE49-F238E27FC236}">
                          <a16:creationId xmlns:a16="http://schemas.microsoft.com/office/drawing/2014/main" id="{08EBE29A-D3D3-BB50-73B6-8BD57ADC7A3A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605053" y="3315997"/>
                      <a:ext cx="67752" cy="101569"/>
                    </a:xfrm>
                    <a:custGeom>
                      <a:avLst/>
                      <a:gdLst>
                        <a:gd name="connsiteX0" fmla="*/ 31879 w 67752"/>
                        <a:gd name="connsiteY0" fmla="*/ 88867 h 101569"/>
                        <a:gd name="connsiteX1" fmla="*/ 16480 w 67752"/>
                        <a:gd name="connsiteY1" fmla="*/ 78796 h 101569"/>
                        <a:gd name="connsiteX2" fmla="*/ 11333 w 67752"/>
                        <a:gd name="connsiteY2" fmla="*/ 48541 h 101569"/>
                        <a:gd name="connsiteX3" fmla="*/ 16480 w 67752"/>
                        <a:gd name="connsiteY3" fmla="*/ 18350 h 101569"/>
                        <a:gd name="connsiteX4" fmla="*/ 31879 w 67752"/>
                        <a:gd name="connsiteY4" fmla="*/ 8279 h 101569"/>
                        <a:gd name="connsiteX5" fmla="*/ 47342 w 67752"/>
                        <a:gd name="connsiteY5" fmla="*/ 18350 h 101569"/>
                        <a:gd name="connsiteX6" fmla="*/ 52510 w 67752"/>
                        <a:gd name="connsiteY6" fmla="*/ 48541 h 101569"/>
                        <a:gd name="connsiteX7" fmla="*/ 47342 w 67752"/>
                        <a:gd name="connsiteY7" fmla="*/ 78796 h 101569"/>
                        <a:gd name="connsiteX8" fmla="*/ 31879 w 67752"/>
                        <a:gd name="connsiteY8" fmla="*/ 88867 h 101569"/>
                        <a:gd name="connsiteX9" fmla="*/ 31879 w 67752"/>
                        <a:gd name="connsiteY9" fmla="*/ 99357 h 101569"/>
                        <a:gd name="connsiteX10" fmla="*/ 57069 w 67752"/>
                        <a:gd name="connsiteY10" fmla="*/ 86328 h 101569"/>
                        <a:gd name="connsiteX11" fmla="*/ 65766 w 67752"/>
                        <a:gd name="connsiteY11" fmla="*/ 48541 h 101569"/>
                        <a:gd name="connsiteX12" fmla="*/ 57069 w 67752"/>
                        <a:gd name="connsiteY12" fmla="*/ 10796 h 101569"/>
                        <a:gd name="connsiteX13" fmla="*/ 31879 w 67752"/>
                        <a:gd name="connsiteY13" fmla="*/ -2212 h 101569"/>
                        <a:gd name="connsiteX14" fmla="*/ 6711 w 67752"/>
                        <a:gd name="connsiteY14" fmla="*/ 10796 h 101569"/>
                        <a:gd name="connsiteX15" fmla="*/ -1987 w 67752"/>
                        <a:gd name="connsiteY15" fmla="*/ 48541 h 101569"/>
                        <a:gd name="connsiteX16" fmla="*/ 6711 w 67752"/>
                        <a:gd name="connsiteY16" fmla="*/ 86328 h 101569"/>
                        <a:gd name="connsiteX17" fmla="*/ 31879 w 67752"/>
                        <a:gd name="connsiteY17" fmla="*/ 99357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79" y="88867"/>
                          </a:moveTo>
                          <a:cubicBezTo>
                            <a:pt x="25059" y="88867"/>
                            <a:pt x="19926" y="85510"/>
                            <a:pt x="16480" y="78796"/>
                          </a:cubicBezTo>
                          <a:cubicBezTo>
                            <a:pt x="13049" y="72096"/>
                            <a:pt x="11333" y="62011"/>
                            <a:pt x="11333" y="48541"/>
                          </a:cubicBezTo>
                          <a:cubicBezTo>
                            <a:pt x="11333" y="35127"/>
                            <a:pt x="13049" y="25063"/>
                            <a:pt x="16480" y="18350"/>
                          </a:cubicBezTo>
                          <a:cubicBezTo>
                            <a:pt x="19926" y="11636"/>
                            <a:pt x="25059" y="8279"/>
                            <a:pt x="31879" y="8279"/>
                          </a:cubicBezTo>
                          <a:cubicBezTo>
                            <a:pt x="38756" y="8279"/>
                            <a:pt x="43910" y="11636"/>
                            <a:pt x="47342" y="18350"/>
                          </a:cubicBezTo>
                          <a:cubicBezTo>
                            <a:pt x="50787" y="25063"/>
                            <a:pt x="52510" y="35127"/>
                            <a:pt x="52510" y="48541"/>
                          </a:cubicBezTo>
                          <a:cubicBezTo>
                            <a:pt x="52510" y="62011"/>
                            <a:pt x="50787" y="72096"/>
                            <a:pt x="47342" y="78796"/>
                          </a:cubicBezTo>
                          <a:cubicBezTo>
                            <a:pt x="43910" y="85510"/>
                            <a:pt x="38756" y="88867"/>
                            <a:pt x="31879" y="88867"/>
                          </a:cubicBezTo>
                          <a:close/>
                          <a:moveTo>
                            <a:pt x="31879" y="99357"/>
                          </a:moveTo>
                          <a:cubicBezTo>
                            <a:pt x="42874" y="99357"/>
                            <a:pt x="51270" y="95014"/>
                            <a:pt x="57069" y="86328"/>
                          </a:cubicBezTo>
                          <a:cubicBezTo>
                            <a:pt x="62867" y="77656"/>
                            <a:pt x="65766" y="65060"/>
                            <a:pt x="65766" y="48541"/>
                          </a:cubicBezTo>
                          <a:cubicBezTo>
                            <a:pt x="65766" y="32064"/>
                            <a:pt x="62867" y="19483"/>
                            <a:pt x="57069" y="10796"/>
                          </a:cubicBezTo>
                          <a:cubicBezTo>
                            <a:pt x="51270" y="2124"/>
                            <a:pt x="42874" y="-2212"/>
                            <a:pt x="31879" y="-2212"/>
                          </a:cubicBezTo>
                          <a:cubicBezTo>
                            <a:pt x="20899" y="-2212"/>
                            <a:pt x="12509" y="2124"/>
                            <a:pt x="6711" y="10796"/>
                          </a:cubicBezTo>
                          <a:cubicBezTo>
                            <a:pt x="913" y="19483"/>
                            <a:pt x="-1987" y="32064"/>
                            <a:pt x="-1987" y="48541"/>
                          </a:cubicBezTo>
                          <a:cubicBezTo>
                            <a:pt x="-1987" y="65060"/>
                            <a:pt x="913" y="77656"/>
                            <a:pt x="6711" y="86328"/>
                          </a:cubicBezTo>
                          <a:cubicBezTo>
                            <a:pt x="12509" y="95014"/>
                            <a:pt x="20899" y="99357"/>
                            <a:pt x="31879" y="99357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96" name="Freeform: Shape 495">
                      <a:extLst>
                        <a:ext uri="{FF2B5EF4-FFF2-40B4-BE49-F238E27FC236}">
                          <a16:creationId xmlns:a16="http://schemas.microsoft.com/office/drawing/2014/main" id="{8916593A-0F12-C32B-3684-E81C853B8D17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690597" y="3315997"/>
                      <a:ext cx="67752" cy="101569"/>
                    </a:xfrm>
                    <a:custGeom>
                      <a:avLst/>
                      <a:gdLst>
                        <a:gd name="connsiteX0" fmla="*/ 31886 w 67752"/>
                        <a:gd name="connsiteY0" fmla="*/ 88867 h 101569"/>
                        <a:gd name="connsiteX1" fmla="*/ 16486 w 67752"/>
                        <a:gd name="connsiteY1" fmla="*/ 78796 h 101569"/>
                        <a:gd name="connsiteX2" fmla="*/ 11339 w 67752"/>
                        <a:gd name="connsiteY2" fmla="*/ 48541 h 101569"/>
                        <a:gd name="connsiteX3" fmla="*/ 16486 w 67752"/>
                        <a:gd name="connsiteY3" fmla="*/ 18350 h 101569"/>
                        <a:gd name="connsiteX4" fmla="*/ 31886 w 67752"/>
                        <a:gd name="connsiteY4" fmla="*/ 8279 h 101569"/>
                        <a:gd name="connsiteX5" fmla="*/ 47348 w 67752"/>
                        <a:gd name="connsiteY5" fmla="*/ 18350 h 101569"/>
                        <a:gd name="connsiteX6" fmla="*/ 52516 w 67752"/>
                        <a:gd name="connsiteY6" fmla="*/ 48541 h 101569"/>
                        <a:gd name="connsiteX7" fmla="*/ 47348 w 67752"/>
                        <a:gd name="connsiteY7" fmla="*/ 78796 h 101569"/>
                        <a:gd name="connsiteX8" fmla="*/ 31886 w 67752"/>
                        <a:gd name="connsiteY8" fmla="*/ 88867 h 101569"/>
                        <a:gd name="connsiteX9" fmla="*/ 31886 w 67752"/>
                        <a:gd name="connsiteY9" fmla="*/ 99357 h 101569"/>
                        <a:gd name="connsiteX10" fmla="*/ 57075 w 67752"/>
                        <a:gd name="connsiteY10" fmla="*/ 86328 h 101569"/>
                        <a:gd name="connsiteX11" fmla="*/ 65773 w 67752"/>
                        <a:gd name="connsiteY11" fmla="*/ 48541 h 101569"/>
                        <a:gd name="connsiteX12" fmla="*/ 57075 w 67752"/>
                        <a:gd name="connsiteY12" fmla="*/ 10796 h 101569"/>
                        <a:gd name="connsiteX13" fmla="*/ 31886 w 67752"/>
                        <a:gd name="connsiteY13" fmla="*/ -2212 h 101569"/>
                        <a:gd name="connsiteX14" fmla="*/ 6717 w 67752"/>
                        <a:gd name="connsiteY14" fmla="*/ 10796 h 101569"/>
                        <a:gd name="connsiteX15" fmla="*/ -1980 w 67752"/>
                        <a:gd name="connsiteY15" fmla="*/ 48541 h 101569"/>
                        <a:gd name="connsiteX16" fmla="*/ 6717 w 67752"/>
                        <a:gd name="connsiteY16" fmla="*/ 86328 h 101569"/>
                        <a:gd name="connsiteX17" fmla="*/ 31886 w 67752"/>
                        <a:gd name="connsiteY17" fmla="*/ 99357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86" y="88867"/>
                          </a:moveTo>
                          <a:cubicBezTo>
                            <a:pt x="25065" y="88867"/>
                            <a:pt x="19932" y="85510"/>
                            <a:pt x="16486" y="78796"/>
                          </a:cubicBezTo>
                          <a:cubicBezTo>
                            <a:pt x="13055" y="72096"/>
                            <a:pt x="11339" y="62011"/>
                            <a:pt x="11339" y="48541"/>
                          </a:cubicBezTo>
                          <a:cubicBezTo>
                            <a:pt x="11339" y="35127"/>
                            <a:pt x="13055" y="25063"/>
                            <a:pt x="16486" y="18350"/>
                          </a:cubicBezTo>
                          <a:cubicBezTo>
                            <a:pt x="19932" y="11636"/>
                            <a:pt x="25065" y="8279"/>
                            <a:pt x="31886" y="8279"/>
                          </a:cubicBezTo>
                          <a:cubicBezTo>
                            <a:pt x="38763" y="8279"/>
                            <a:pt x="43917" y="11636"/>
                            <a:pt x="47348" y="18350"/>
                          </a:cubicBezTo>
                          <a:cubicBezTo>
                            <a:pt x="50794" y="25063"/>
                            <a:pt x="52516" y="35127"/>
                            <a:pt x="52516" y="48541"/>
                          </a:cubicBezTo>
                          <a:cubicBezTo>
                            <a:pt x="52516" y="62011"/>
                            <a:pt x="50794" y="72096"/>
                            <a:pt x="47348" y="78796"/>
                          </a:cubicBezTo>
                          <a:cubicBezTo>
                            <a:pt x="43917" y="85510"/>
                            <a:pt x="38763" y="88867"/>
                            <a:pt x="31886" y="88867"/>
                          </a:cubicBezTo>
                          <a:close/>
                          <a:moveTo>
                            <a:pt x="31886" y="99357"/>
                          </a:moveTo>
                          <a:cubicBezTo>
                            <a:pt x="42880" y="99357"/>
                            <a:pt x="51277" y="95014"/>
                            <a:pt x="57075" y="86328"/>
                          </a:cubicBezTo>
                          <a:cubicBezTo>
                            <a:pt x="62874" y="77656"/>
                            <a:pt x="65773" y="65060"/>
                            <a:pt x="65773" y="48541"/>
                          </a:cubicBezTo>
                          <a:cubicBezTo>
                            <a:pt x="65773" y="32064"/>
                            <a:pt x="62874" y="19483"/>
                            <a:pt x="57075" y="10796"/>
                          </a:cubicBezTo>
                          <a:cubicBezTo>
                            <a:pt x="51277" y="2124"/>
                            <a:pt x="42880" y="-2212"/>
                            <a:pt x="31886" y="-2212"/>
                          </a:cubicBezTo>
                          <a:cubicBezTo>
                            <a:pt x="20905" y="-2212"/>
                            <a:pt x="12516" y="2124"/>
                            <a:pt x="6717" y="10796"/>
                          </a:cubicBezTo>
                          <a:cubicBezTo>
                            <a:pt x="919" y="19483"/>
                            <a:pt x="-1980" y="32064"/>
                            <a:pt x="-1980" y="48541"/>
                          </a:cubicBezTo>
                          <a:cubicBezTo>
                            <a:pt x="-1980" y="65060"/>
                            <a:pt x="919" y="77656"/>
                            <a:pt x="6717" y="86328"/>
                          </a:cubicBezTo>
                          <a:cubicBezTo>
                            <a:pt x="12516" y="95014"/>
                            <a:pt x="20905" y="99357"/>
                            <a:pt x="31886" y="99357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97" name="Graphic 10">
                  <a:extLst>
                    <a:ext uri="{FF2B5EF4-FFF2-40B4-BE49-F238E27FC236}">
                      <a16:creationId xmlns:a16="http://schemas.microsoft.com/office/drawing/2014/main" id="{69E560E1-1732-7D92-619E-330361C5F458}"/>
                    </a:ext>
                  </a:extLst>
                </p:cNvPr>
                <p:cNvGrpSpPr/>
                <p:nvPr/>
              </p:nvGrpSpPr>
              <p:grpSpPr>
                <a:xfrm>
                  <a:off x="5436128" y="2958667"/>
                  <a:ext cx="425278" cy="101569"/>
                  <a:chOff x="5436128" y="2958667"/>
                  <a:chExt cx="425278" cy="101569"/>
                </a:xfrm>
                <a:solidFill>
                  <a:srgbClr val="000000"/>
                </a:solidFill>
              </p:grpSpPr>
              <p:sp>
                <p:nvSpPr>
                  <p:cNvPr id="498" name="Freeform: Shape 497">
                    <a:extLst>
                      <a:ext uri="{FF2B5EF4-FFF2-40B4-BE49-F238E27FC236}">
                        <a16:creationId xmlns:a16="http://schemas.microsoft.com/office/drawing/2014/main" id="{FC34DD15-B17E-BF1C-EBD3-5314119CEB78}"/>
                      </a:ext>
                    </a:extLst>
                  </p:cNvPr>
                  <p:cNvSpPr/>
                  <p:nvPr/>
                </p:nvSpPr>
                <p:spPr>
                  <a:xfrm>
                    <a:off x="5814346" y="3007312"/>
                    <a:ext cx="47059" cy="13427"/>
                  </a:xfrm>
                  <a:custGeom>
                    <a:avLst/>
                    <a:gdLst>
                      <a:gd name="connsiteX0" fmla="*/ 47124 w 47059"/>
                      <a:gd name="connsiteY0" fmla="*/ 91 h 13427"/>
                      <a:gd name="connsiteX1" fmla="*/ 65 w 47059"/>
                      <a:gd name="connsiteY1" fmla="*/ 91 h 13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059" h="13427">
                        <a:moveTo>
                          <a:pt x="47124" y="91"/>
                        </a:moveTo>
                        <a:lnTo>
                          <a:pt x="65" y="91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99" name="Graphic 10">
                    <a:extLst>
                      <a:ext uri="{FF2B5EF4-FFF2-40B4-BE49-F238E27FC236}">
                        <a16:creationId xmlns:a16="http://schemas.microsoft.com/office/drawing/2014/main" id="{67DC4C56-8AA7-3F4E-9308-E9845E2D3268}"/>
                      </a:ext>
                    </a:extLst>
                  </p:cNvPr>
                  <p:cNvGrpSpPr/>
                  <p:nvPr/>
                </p:nvGrpSpPr>
                <p:grpSpPr>
                  <a:xfrm>
                    <a:off x="5436128" y="2958667"/>
                    <a:ext cx="322222" cy="101569"/>
                    <a:chOff x="5436128" y="2958667"/>
                    <a:chExt cx="322222" cy="101569"/>
                  </a:xfrm>
                  <a:solidFill>
                    <a:srgbClr val="000000"/>
                  </a:solidFill>
                </p:grpSpPr>
                <p:sp>
                  <p:nvSpPr>
                    <p:cNvPr id="500" name="Freeform: Shape 499">
                      <a:extLst>
                        <a:ext uri="{FF2B5EF4-FFF2-40B4-BE49-F238E27FC236}">
                          <a16:creationId xmlns:a16="http://schemas.microsoft.com/office/drawing/2014/main" id="{8D6A3148-855C-BB9A-9799-ED105F4D12B7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436128" y="2960430"/>
                      <a:ext cx="63025" cy="97897"/>
                    </a:xfrm>
                    <a:custGeom>
                      <a:avLst/>
                      <a:gdLst>
                        <a:gd name="connsiteX0" fmla="*/ -1990 w 63025"/>
                        <a:gd name="connsiteY0" fmla="*/ 95656 h 97897"/>
                        <a:gd name="connsiteX1" fmla="*/ 61036 w 63025"/>
                        <a:gd name="connsiteY1" fmla="*/ 95656 h 97897"/>
                        <a:gd name="connsiteX2" fmla="*/ 61036 w 63025"/>
                        <a:gd name="connsiteY2" fmla="*/ 90012 h 97897"/>
                        <a:gd name="connsiteX3" fmla="*/ 25448 w 63025"/>
                        <a:gd name="connsiteY3" fmla="*/ -2242 h 97897"/>
                        <a:gd name="connsiteX4" fmla="*/ 11603 w 63025"/>
                        <a:gd name="connsiteY4" fmla="*/ -2242 h 97897"/>
                        <a:gd name="connsiteX5" fmla="*/ 45091 w 63025"/>
                        <a:gd name="connsiteY5" fmla="*/ 84494 h 97897"/>
                        <a:gd name="connsiteX6" fmla="*/ -1990 w 63025"/>
                        <a:gd name="connsiteY6" fmla="*/ 84494 h 97897"/>
                        <a:gd name="connsiteX7" fmla="*/ -1990 w 63025"/>
                        <a:gd name="connsiteY7" fmla="*/ 95656 h 978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3025" h="97897">
                          <a:moveTo>
                            <a:pt x="-1990" y="95656"/>
                          </a:moveTo>
                          <a:lnTo>
                            <a:pt x="61036" y="95656"/>
                          </a:lnTo>
                          <a:lnTo>
                            <a:pt x="61036" y="90012"/>
                          </a:lnTo>
                          <a:lnTo>
                            <a:pt x="25448" y="-2242"/>
                          </a:lnTo>
                          <a:lnTo>
                            <a:pt x="11603" y="-2242"/>
                          </a:lnTo>
                          <a:lnTo>
                            <a:pt x="45091" y="84494"/>
                          </a:lnTo>
                          <a:lnTo>
                            <a:pt x="-1990" y="84494"/>
                          </a:lnTo>
                          <a:lnTo>
                            <a:pt x="-1990" y="9565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" name="Freeform: Shape 500">
                      <a:extLst>
                        <a:ext uri="{FF2B5EF4-FFF2-40B4-BE49-F238E27FC236}">
                          <a16:creationId xmlns:a16="http://schemas.microsoft.com/office/drawing/2014/main" id="{A25C15D6-F9A3-07D4-A488-0EC538501FB4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519508" y="2958667"/>
                      <a:ext cx="67752" cy="101569"/>
                    </a:xfrm>
                    <a:custGeom>
                      <a:avLst/>
                      <a:gdLst>
                        <a:gd name="connsiteX0" fmla="*/ 31873 w 67752"/>
                        <a:gd name="connsiteY0" fmla="*/ 88840 h 101569"/>
                        <a:gd name="connsiteX1" fmla="*/ 16474 w 67752"/>
                        <a:gd name="connsiteY1" fmla="*/ 78769 h 101569"/>
                        <a:gd name="connsiteX2" fmla="*/ 11327 w 67752"/>
                        <a:gd name="connsiteY2" fmla="*/ 48515 h 101569"/>
                        <a:gd name="connsiteX3" fmla="*/ 16474 w 67752"/>
                        <a:gd name="connsiteY3" fmla="*/ 18323 h 101569"/>
                        <a:gd name="connsiteX4" fmla="*/ 31873 w 67752"/>
                        <a:gd name="connsiteY4" fmla="*/ 8252 h 101569"/>
                        <a:gd name="connsiteX5" fmla="*/ 47335 w 67752"/>
                        <a:gd name="connsiteY5" fmla="*/ 18323 h 101569"/>
                        <a:gd name="connsiteX6" fmla="*/ 52504 w 67752"/>
                        <a:gd name="connsiteY6" fmla="*/ 48515 h 101569"/>
                        <a:gd name="connsiteX7" fmla="*/ 47335 w 67752"/>
                        <a:gd name="connsiteY7" fmla="*/ 78769 h 101569"/>
                        <a:gd name="connsiteX8" fmla="*/ 31873 w 67752"/>
                        <a:gd name="connsiteY8" fmla="*/ 88840 h 101569"/>
                        <a:gd name="connsiteX9" fmla="*/ 31873 w 67752"/>
                        <a:gd name="connsiteY9" fmla="*/ 99331 h 101569"/>
                        <a:gd name="connsiteX10" fmla="*/ 57062 w 67752"/>
                        <a:gd name="connsiteY10" fmla="*/ 86302 h 101569"/>
                        <a:gd name="connsiteX11" fmla="*/ 65760 w 67752"/>
                        <a:gd name="connsiteY11" fmla="*/ 48515 h 101569"/>
                        <a:gd name="connsiteX12" fmla="*/ 57062 w 67752"/>
                        <a:gd name="connsiteY12" fmla="*/ 10770 h 101569"/>
                        <a:gd name="connsiteX13" fmla="*/ 31873 w 67752"/>
                        <a:gd name="connsiteY13" fmla="*/ -2239 h 101569"/>
                        <a:gd name="connsiteX14" fmla="*/ 6705 w 67752"/>
                        <a:gd name="connsiteY14" fmla="*/ 10770 h 101569"/>
                        <a:gd name="connsiteX15" fmla="*/ -1993 w 67752"/>
                        <a:gd name="connsiteY15" fmla="*/ 48515 h 101569"/>
                        <a:gd name="connsiteX16" fmla="*/ 6705 w 67752"/>
                        <a:gd name="connsiteY16" fmla="*/ 86302 h 101569"/>
                        <a:gd name="connsiteX17" fmla="*/ 31873 w 67752"/>
                        <a:gd name="connsiteY17" fmla="*/ 99331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73" y="88840"/>
                          </a:moveTo>
                          <a:cubicBezTo>
                            <a:pt x="25052" y="88840"/>
                            <a:pt x="19919" y="85483"/>
                            <a:pt x="16474" y="78769"/>
                          </a:cubicBezTo>
                          <a:cubicBezTo>
                            <a:pt x="13042" y="72070"/>
                            <a:pt x="11327" y="61985"/>
                            <a:pt x="11327" y="48515"/>
                          </a:cubicBezTo>
                          <a:cubicBezTo>
                            <a:pt x="11327" y="35101"/>
                            <a:pt x="13042" y="25037"/>
                            <a:pt x="16474" y="18323"/>
                          </a:cubicBezTo>
                          <a:cubicBezTo>
                            <a:pt x="19919" y="11609"/>
                            <a:pt x="25052" y="8252"/>
                            <a:pt x="31873" y="8252"/>
                          </a:cubicBezTo>
                          <a:cubicBezTo>
                            <a:pt x="38750" y="8252"/>
                            <a:pt x="43904" y="11609"/>
                            <a:pt x="47335" y="18323"/>
                          </a:cubicBezTo>
                          <a:cubicBezTo>
                            <a:pt x="50781" y="25037"/>
                            <a:pt x="52504" y="35101"/>
                            <a:pt x="52504" y="48515"/>
                          </a:cubicBezTo>
                          <a:cubicBezTo>
                            <a:pt x="52504" y="61985"/>
                            <a:pt x="50781" y="72070"/>
                            <a:pt x="47335" y="78769"/>
                          </a:cubicBezTo>
                          <a:cubicBezTo>
                            <a:pt x="43904" y="85483"/>
                            <a:pt x="38750" y="88840"/>
                            <a:pt x="31873" y="88840"/>
                          </a:cubicBezTo>
                          <a:close/>
                          <a:moveTo>
                            <a:pt x="31873" y="99331"/>
                          </a:moveTo>
                          <a:cubicBezTo>
                            <a:pt x="42868" y="99331"/>
                            <a:pt x="51264" y="94988"/>
                            <a:pt x="57062" y="86302"/>
                          </a:cubicBezTo>
                          <a:cubicBezTo>
                            <a:pt x="62861" y="77630"/>
                            <a:pt x="65760" y="65034"/>
                            <a:pt x="65760" y="48515"/>
                          </a:cubicBezTo>
                          <a:cubicBezTo>
                            <a:pt x="65760" y="32038"/>
                            <a:pt x="62861" y="19456"/>
                            <a:pt x="57062" y="10770"/>
                          </a:cubicBezTo>
                          <a:cubicBezTo>
                            <a:pt x="51264" y="2098"/>
                            <a:pt x="42868" y="-2239"/>
                            <a:pt x="31873" y="-2239"/>
                          </a:cubicBezTo>
                          <a:cubicBezTo>
                            <a:pt x="20892" y="-2239"/>
                            <a:pt x="12503" y="2098"/>
                            <a:pt x="6705" y="10770"/>
                          </a:cubicBezTo>
                          <a:cubicBezTo>
                            <a:pt x="906" y="19456"/>
                            <a:pt x="-1993" y="32038"/>
                            <a:pt x="-1993" y="48515"/>
                          </a:cubicBezTo>
                          <a:cubicBezTo>
                            <a:pt x="-1993" y="65034"/>
                            <a:pt x="906" y="77630"/>
                            <a:pt x="6705" y="86302"/>
                          </a:cubicBezTo>
                          <a:cubicBezTo>
                            <a:pt x="12503" y="94988"/>
                            <a:pt x="20892" y="99331"/>
                            <a:pt x="31873" y="9933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2" name="Freeform: Shape 501">
                      <a:extLst>
                        <a:ext uri="{FF2B5EF4-FFF2-40B4-BE49-F238E27FC236}">
                          <a16:creationId xmlns:a16="http://schemas.microsoft.com/office/drawing/2014/main" id="{E455B2BB-5D2A-D013-8E97-8B42E23C8A20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605053" y="2958667"/>
                      <a:ext cx="67752" cy="101569"/>
                    </a:xfrm>
                    <a:custGeom>
                      <a:avLst/>
                      <a:gdLst>
                        <a:gd name="connsiteX0" fmla="*/ 31879 w 67752"/>
                        <a:gd name="connsiteY0" fmla="*/ 88840 h 101569"/>
                        <a:gd name="connsiteX1" fmla="*/ 16480 w 67752"/>
                        <a:gd name="connsiteY1" fmla="*/ 78769 h 101569"/>
                        <a:gd name="connsiteX2" fmla="*/ 11333 w 67752"/>
                        <a:gd name="connsiteY2" fmla="*/ 48515 h 101569"/>
                        <a:gd name="connsiteX3" fmla="*/ 16480 w 67752"/>
                        <a:gd name="connsiteY3" fmla="*/ 18323 h 101569"/>
                        <a:gd name="connsiteX4" fmla="*/ 31879 w 67752"/>
                        <a:gd name="connsiteY4" fmla="*/ 8252 h 101569"/>
                        <a:gd name="connsiteX5" fmla="*/ 47342 w 67752"/>
                        <a:gd name="connsiteY5" fmla="*/ 18323 h 101569"/>
                        <a:gd name="connsiteX6" fmla="*/ 52510 w 67752"/>
                        <a:gd name="connsiteY6" fmla="*/ 48515 h 101569"/>
                        <a:gd name="connsiteX7" fmla="*/ 47342 w 67752"/>
                        <a:gd name="connsiteY7" fmla="*/ 78769 h 101569"/>
                        <a:gd name="connsiteX8" fmla="*/ 31879 w 67752"/>
                        <a:gd name="connsiteY8" fmla="*/ 88840 h 101569"/>
                        <a:gd name="connsiteX9" fmla="*/ 31879 w 67752"/>
                        <a:gd name="connsiteY9" fmla="*/ 99331 h 101569"/>
                        <a:gd name="connsiteX10" fmla="*/ 57069 w 67752"/>
                        <a:gd name="connsiteY10" fmla="*/ 86302 h 101569"/>
                        <a:gd name="connsiteX11" fmla="*/ 65766 w 67752"/>
                        <a:gd name="connsiteY11" fmla="*/ 48515 h 101569"/>
                        <a:gd name="connsiteX12" fmla="*/ 57069 w 67752"/>
                        <a:gd name="connsiteY12" fmla="*/ 10770 h 101569"/>
                        <a:gd name="connsiteX13" fmla="*/ 31879 w 67752"/>
                        <a:gd name="connsiteY13" fmla="*/ -2239 h 101569"/>
                        <a:gd name="connsiteX14" fmla="*/ 6711 w 67752"/>
                        <a:gd name="connsiteY14" fmla="*/ 10770 h 101569"/>
                        <a:gd name="connsiteX15" fmla="*/ -1987 w 67752"/>
                        <a:gd name="connsiteY15" fmla="*/ 48515 h 101569"/>
                        <a:gd name="connsiteX16" fmla="*/ 6711 w 67752"/>
                        <a:gd name="connsiteY16" fmla="*/ 86302 h 101569"/>
                        <a:gd name="connsiteX17" fmla="*/ 31879 w 67752"/>
                        <a:gd name="connsiteY17" fmla="*/ 99331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79" y="88840"/>
                          </a:moveTo>
                          <a:cubicBezTo>
                            <a:pt x="25059" y="88840"/>
                            <a:pt x="19926" y="85483"/>
                            <a:pt x="16480" y="78769"/>
                          </a:cubicBezTo>
                          <a:cubicBezTo>
                            <a:pt x="13049" y="72070"/>
                            <a:pt x="11333" y="61985"/>
                            <a:pt x="11333" y="48515"/>
                          </a:cubicBezTo>
                          <a:cubicBezTo>
                            <a:pt x="11333" y="35101"/>
                            <a:pt x="13049" y="25037"/>
                            <a:pt x="16480" y="18323"/>
                          </a:cubicBezTo>
                          <a:cubicBezTo>
                            <a:pt x="19926" y="11609"/>
                            <a:pt x="25059" y="8252"/>
                            <a:pt x="31879" y="8252"/>
                          </a:cubicBezTo>
                          <a:cubicBezTo>
                            <a:pt x="38756" y="8252"/>
                            <a:pt x="43910" y="11609"/>
                            <a:pt x="47342" y="18323"/>
                          </a:cubicBezTo>
                          <a:cubicBezTo>
                            <a:pt x="50787" y="25037"/>
                            <a:pt x="52510" y="35101"/>
                            <a:pt x="52510" y="48515"/>
                          </a:cubicBezTo>
                          <a:cubicBezTo>
                            <a:pt x="52510" y="61985"/>
                            <a:pt x="50787" y="72070"/>
                            <a:pt x="47342" y="78769"/>
                          </a:cubicBezTo>
                          <a:cubicBezTo>
                            <a:pt x="43910" y="85483"/>
                            <a:pt x="38756" y="88840"/>
                            <a:pt x="31879" y="88840"/>
                          </a:cubicBezTo>
                          <a:close/>
                          <a:moveTo>
                            <a:pt x="31879" y="99331"/>
                          </a:moveTo>
                          <a:cubicBezTo>
                            <a:pt x="42874" y="99331"/>
                            <a:pt x="51270" y="94988"/>
                            <a:pt x="57069" y="86302"/>
                          </a:cubicBezTo>
                          <a:cubicBezTo>
                            <a:pt x="62867" y="77630"/>
                            <a:pt x="65766" y="65034"/>
                            <a:pt x="65766" y="48515"/>
                          </a:cubicBezTo>
                          <a:cubicBezTo>
                            <a:pt x="65766" y="32038"/>
                            <a:pt x="62867" y="19456"/>
                            <a:pt x="57069" y="10770"/>
                          </a:cubicBezTo>
                          <a:cubicBezTo>
                            <a:pt x="51270" y="2098"/>
                            <a:pt x="42874" y="-2239"/>
                            <a:pt x="31879" y="-2239"/>
                          </a:cubicBezTo>
                          <a:cubicBezTo>
                            <a:pt x="20899" y="-2239"/>
                            <a:pt x="12509" y="2098"/>
                            <a:pt x="6711" y="10770"/>
                          </a:cubicBezTo>
                          <a:cubicBezTo>
                            <a:pt x="913" y="19456"/>
                            <a:pt x="-1987" y="32038"/>
                            <a:pt x="-1987" y="48515"/>
                          </a:cubicBezTo>
                          <a:cubicBezTo>
                            <a:pt x="-1987" y="65034"/>
                            <a:pt x="913" y="77630"/>
                            <a:pt x="6711" y="86302"/>
                          </a:cubicBezTo>
                          <a:cubicBezTo>
                            <a:pt x="12509" y="94988"/>
                            <a:pt x="20899" y="99331"/>
                            <a:pt x="31879" y="9933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3" name="Freeform: Shape 502">
                      <a:extLst>
                        <a:ext uri="{FF2B5EF4-FFF2-40B4-BE49-F238E27FC236}">
                          <a16:creationId xmlns:a16="http://schemas.microsoft.com/office/drawing/2014/main" id="{206BF235-5A71-DF7E-0705-DD83078E194B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690597" y="2958667"/>
                      <a:ext cx="67752" cy="101569"/>
                    </a:xfrm>
                    <a:custGeom>
                      <a:avLst/>
                      <a:gdLst>
                        <a:gd name="connsiteX0" fmla="*/ 31886 w 67752"/>
                        <a:gd name="connsiteY0" fmla="*/ 88840 h 101569"/>
                        <a:gd name="connsiteX1" fmla="*/ 16486 w 67752"/>
                        <a:gd name="connsiteY1" fmla="*/ 78769 h 101569"/>
                        <a:gd name="connsiteX2" fmla="*/ 11339 w 67752"/>
                        <a:gd name="connsiteY2" fmla="*/ 48515 h 101569"/>
                        <a:gd name="connsiteX3" fmla="*/ 16486 w 67752"/>
                        <a:gd name="connsiteY3" fmla="*/ 18323 h 101569"/>
                        <a:gd name="connsiteX4" fmla="*/ 31886 w 67752"/>
                        <a:gd name="connsiteY4" fmla="*/ 8252 h 101569"/>
                        <a:gd name="connsiteX5" fmla="*/ 47348 w 67752"/>
                        <a:gd name="connsiteY5" fmla="*/ 18323 h 101569"/>
                        <a:gd name="connsiteX6" fmla="*/ 52516 w 67752"/>
                        <a:gd name="connsiteY6" fmla="*/ 48515 h 101569"/>
                        <a:gd name="connsiteX7" fmla="*/ 47348 w 67752"/>
                        <a:gd name="connsiteY7" fmla="*/ 78769 h 101569"/>
                        <a:gd name="connsiteX8" fmla="*/ 31886 w 67752"/>
                        <a:gd name="connsiteY8" fmla="*/ 88840 h 101569"/>
                        <a:gd name="connsiteX9" fmla="*/ 31886 w 67752"/>
                        <a:gd name="connsiteY9" fmla="*/ 99331 h 101569"/>
                        <a:gd name="connsiteX10" fmla="*/ 57075 w 67752"/>
                        <a:gd name="connsiteY10" fmla="*/ 86302 h 101569"/>
                        <a:gd name="connsiteX11" fmla="*/ 65773 w 67752"/>
                        <a:gd name="connsiteY11" fmla="*/ 48515 h 101569"/>
                        <a:gd name="connsiteX12" fmla="*/ 57075 w 67752"/>
                        <a:gd name="connsiteY12" fmla="*/ 10770 h 101569"/>
                        <a:gd name="connsiteX13" fmla="*/ 31886 w 67752"/>
                        <a:gd name="connsiteY13" fmla="*/ -2239 h 101569"/>
                        <a:gd name="connsiteX14" fmla="*/ 6717 w 67752"/>
                        <a:gd name="connsiteY14" fmla="*/ 10770 h 101569"/>
                        <a:gd name="connsiteX15" fmla="*/ -1980 w 67752"/>
                        <a:gd name="connsiteY15" fmla="*/ 48515 h 101569"/>
                        <a:gd name="connsiteX16" fmla="*/ 6717 w 67752"/>
                        <a:gd name="connsiteY16" fmla="*/ 86302 h 101569"/>
                        <a:gd name="connsiteX17" fmla="*/ 31886 w 67752"/>
                        <a:gd name="connsiteY17" fmla="*/ 99331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86" y="88840"/>
                          </a:moveTo>
                          <a:cubicBezTo>
                            <a:pt x="25065" y="88840"/>
                            <a:pt x="19932" y="85483"/>
                            <a:pt x="16486" y="78769"/>
                          </a:cubicBezTo>
                          <a:cubicBezTo>
                            <a:pt x="13055" y="72070"/>
                            <a:pt x="11339" y="61985"/>
                            <a:pt x="11339" y="48515"/>
                          </a:cubicBezTo>
                          <a:cubicBezTo>
                            <a:pt x="11339" y="35101"/>
                            <a:pt x="13055" y="25037"/>
                            <a:pt x="16486" y="18323"/>
                          </a:cubicBezTo>
                          <a:cubicBezTo>
                            <a:pt x="19932" y="11609"/>
                            <a:pt x="25065" y="8252"/>
                            <a:pt x="31886" y="8252"/>
                          </a:cubicBezTo>
                          <a:cubicBezTo>
                            <a:pt x="38763" y="8252"/>
                            <a:pt x="43917" y="11609"/>
                            <a:pt x="47348" y="18323"/>
                          </a:cubicBezTo>
                          <a:cubicBezTo>
                            <a:pt x="50794" y="25037"/>
                            <a:pt x="52516" y="35101"/>
                            <a:pt x="52516" y="48515"/>
                          </a:cubicBezTo>
                          <a:cubicBezTo>
                            <a:pt x="52516" y="61985"/>
                            <a:pt x="50794" y="72070"/>
                            <a:pt x="47348" y="78769"/>
                          </a:cubicBezTo>
                          <a:cubicBezTo>
                            <a:pt x="43917" y="85483"/>
                            <a:pt x="38763" y="88840"/>
                            <a:pt x="31886" y="88840"/>
                          </a:cubicBezTo>
                          <a:close/>
                          <a:moveTo>
                            <a:pt x="31886" y="99331"/>
                          </a:moveTo>
                          <a:cubicBezTo>
                            <a:pt x="42880" y="99331"/>
                            <a:pt x="51277" y="94988"/>
                            <a:pt x="57075" y="86302"/>
                          </a:cubicBezTo>
                          <a:cubicBezTo>
                            <a:pt x="62874" y="77630"/>
                            <a:pt x="65773" y="65034"/>
                            <a:pt x="65773" y="48515"/>
                          </a:cubicBezTo>
                          <a:cubicBezTo>
                            <a:pt x="65773" y="32038"/>
                            <a:pt x="62874" y="19456"/>
                            <a:pt x="57075" y="10770"/>
                          </a:cubicBezTo>
                          <a:cubicBezTo>
                            <a:pt x="51277" y="2098"/>
                            <a:pt x="42880" y="-2239"/>
                            <a:pt x="31886" y="-2239"/>
                          </a:cubicBezTo>
                          <a:cubicBezTo>
                            <a:pt x="20905" y="-2239"/>
                            <a:pt x="12516" y="2098"/>
                            <a:pt x="6717" y="10770"/>
                          </a:cubicBezTo>
                          <a:cubicBezTo>
                            <a:pt x="919" y="19456"/>
                            <a:pt x="-1980" y="32038"/>
                            <a:pt x="-1980" y="48515"/>
                          </a:cubicBezTo>
                          <a:cubicBezTo>
                            <a:pt x="-1980" y="65034"/>
                            <a:pt x="919" y="77630"/>
                            <a:pt x="6717" y="86302"/>
                          </a:cubicBezTo>
                          <a:cubicBezTo>
                            <a:pt x="12516" y="94988"/>
                            <a:pt x="20905" y="99331"/>
                            <a:pt x="31886" y="9933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04" name="Graphic 10">
                  <a:extLst>
                    <a:ext uri="{FF2B5EF4-FFF2-40B4-BE49-F238E27FC236}">
                      <a16:creationId xmlns:a16="http://schemas.microsoft.com/office/drawing/2014/main" id="{5DD81E08-28ED-D3FA-474D-36D769232E8A}"/>
                    </a:ext>
                  </a:extLst>
                </p:cNvPr>
                <p:cNvGrpSpPr/>
                <p:nvPr/>
              </p:nvGrpSpPr>
              <p:grpSpPr>
                <a:xfrm>
                  <a:off x="5434216" y="2601335"/>
                  <a:ext cx="427189" cy="101569"/>
                  <a:chOff x="5434216" y="2601335"/>
                  <a:chExt cx="427189" cy="101569"/>
                </a:xfrm>
                <a:solidFill>
                  <a:srgbClr val="000000"/>
                </a:solidFill>
              </p:grpSpPr>
              <p:sp>
                <p:nvSpPr>
                  <p:cNvPr id="505" name="Freeform: Shape 504">
                    <a:extLst>
                      <a:ext uri="{FF2B5EF4-FFF2-40B4-BE49-F238E27FC236}">
                        <a16:creationId xmlns:a16="http://schemas.microsoft.com/office/drawing/2014/main" id="{F8DF5A21-D94E-DFEC-5A3A-1E5215C2BA2E}"/>
                      </a:ext>
                    </a:extLst>
                  </p:cNvPr>
                  <p:cNvSpPr/>
                  <p:nvPr/>
                </p:nvSpPr>
                <p:spPr>
                  <a:xfrm>
                    <a:off x="5814346" y="2649980"/>
                    <a:ext cx="47059" cy="13427"/>
                  </a:xfrm>
                  <a:custGeom>
                    <a:avLst/>
                    <a:gdLst>
                      <a:gd name="connsiteX0" fmla="*/ 47124 w 47059"/>
                      <a:gd name="connsiteY0" fmla="*/ 64 h 13427"/>
                      <a:gd name="connsiteX1" fmla="*/ 65 w 47059"/>
                      <a:gd name="connsiteY1" fmla="*/ 64 h 13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059" h="13427">
                        <a:moveTo>
                          <a:pt x="47124" y="64"/>
                        </a:moveTo>
                        <a:lnTo>
                          <a:pt x="65" y="64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506" name="Graphic 10">
                    <a:extLst>
                      <a:ext uri="{FF2B5EF4-FFF2-40B4-BE49-F238E27FC236}">
                        <a16:creationId xmlns:a16="http://schemas.microsoft.com/office/drawing/2014/main" id="{4B33B68C-BEF4-7D76-2613-4160C13B85BB}"/>
                      </a:ext>
                    </a:extLst>
                  </p:cNvPr>
                  <p:cNvGrpSpPr/>
                  <p:nvPr/>
                </p:nvGrpSpPr>
                <p:grpSpPr>
                  <a:xfrm>
                    <a:off x="5434216" y="2601335"/>
                    <a:ext cx="324134" cy="101569"/>
                    <a:chOff x="5434216" y="2601335"/>
                    <a:chExt cx="324134" cy="101569"/>
                  </a:xfrm>
                  <a:solidFill>
                    <a:srgbClr val="000000"/>
                  </a:solidFill>
                </p:grpSpPr>
                <p:sp>
                  <p:nvSpPr>
                    <p:cNvPr id="507" name="Freeform: Shape 506">
                      <a:extLst>
                        <a:ext uri="{FF2B5EF4-FFF2-40B4-BE49-F238E27FC236}">
                          <a16:creationId xmlns:a16="http://schemas.microsoft.com/office/drawing/2014/main" id="{92924233-19EC-C9C6-74D0-A93A90948FBD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434216" y="2601335"/>
                      <a:ext cx="67227" cy="101569"/>
                    </a:xfrm>
                    <a:custGeom>
                      <a:avLst/>
                      <a:gdLst>
                        <a:gd name="connsiteX0" fmla="*/ 31615 w 67227"/>
                        <a:gd name="connsiteY0" fmla="*/ 46138 h 101569"/>
                        <a:gd name="connsiteX1" fmla="*/ 16741 w 67227"/>
                        <a:gd name="connsiteY1" fmla="*/ 41082 h 101569"/>
                        <a:gd name="connsiteX2" fmla="*/ 11342 w 67227"/>
                        <a:gd name="connsiteY2" fmla="*/ 27192 h 101569"/>
                        <a:gd name="connsiteX3" fmla="*/ 16741 w 67227"/>
                        <a:gd name="connsiteY3" fmla="*/ 13282 h 101569"/>
                        <a:gd name="connsiteX4" fmla="*/ 31615 w 67227"/>
                        <a:gd name="connsiteY4" fmla="*/ 8225 h 101569"/>
                        <a:gd name="connsiteX5" fmla="*/ 46510 w 67227"/>
                        <a:gd name="connsiteY5" fmla="*/ 13303 h 101569"/>
                        <a:gd name="connsiteX6" fmla="*/ 51972 w 67227"/>
                        <a:gd name="connsiteY6" fmla="*/ 27192 h 101569"/>
                        <a:gd name="connsiteX7" fmla="*/ 46552 w 67227"/>
                        <a:gd name="connsiteY7" fmla="*/ 41082 h 101569"/>
                        <a:gd name="connsiteX8" fmla="*/ 31615 w 67227"/>
                        <a:gd name="connsiteY8" fmla="*/ 46138 h 101569"/>
                        <a:gd name="connsiteX9" fmla="*/ 18359 w 67227"/>
                        <a:gd name="connsiteY9" fmla="*/ 51761 h 101569"/>
                        <a:gd name="connsiteX10" fmla="*/ 5060 w 67227"/>
                        <a:gd name="connsiteY10" fmla="*/ 59692 h 101569"/>
                        <a:gd name="connsiteX11" fmla="*/ 312 w 67227"/>
                        <a:gd name="connsiteY11" fmla="*/ 73938 h 101569"/>
                        <a:gd name="connsiteX12" fmla="*/ 8674 w 67227"/>
                        <a:gd name="connsiteY12" fmla="*/ 92485 h 101569"/>
                        <a:gd name="connsiteX13" fmla="*/ 31615 w 67227"/>
                        <a:gd name="connsiteY13" fmla="*/ 99304 h 101569"/>
                        <a:gd name="connsiteX14" fmla="*/ 54599 w 67227"/>
                        <a:gd name="connsiteY14" fmla="*/ 92485 h 101569"/>
                        <a:gd name="connsiteX15" fmla="*/ 62939 w 67227"/>
                        <a:gd name="connsiteY15" fmla="*/ 73938 h 101569"/>
                        <a:gd name="connsiteX16" fmla="*/ 58170 w 67227"/>
                        <a:gd name="connsiteY16" fmla="*/ 59692 h 101569"/>
                        <a:gd name="connsiteX17" fmla="*/ 44956 w 67227"/>
                        <a:gd name="connsiteY17" fmla="*/ 51761 h 101569"/>
                        <a:gd name="connsiteX18" fmla="*/ 59872 w 67227"/>
                        <a:gd name="connsiteY18" fmla="*/ 43033 h 101569"/>
                        <a:gd name="connsiteX19" fmla="*/ 65229 w 67227"/>
                        <a:gd name="connsiteY19" fmla="*/ 27192 h 101569"/>
                        <a:gd name="connsiteX20" fmla="*/ 56531 w 67227"/>
                        <a:gd name="connsiteY20" fmla="*/ 5330 h 101569"/>
                        <a:gd name="connsiteX21" fmla="*/ 31615 w 67227"/>
                        <a:gd name="connsiteY21" fmla="*/ -2265 h 101569"/>
                        <a:gd name="connsiteX22" fmla="*/ 6699 w 67227"/>
                        <a:gd name="connsiteY22" fmla="*/ 5330 h 101569"/>
                        <a:gd name="connsiteX23" fmla="*/ -1999 w 67227"/>
                        <a:gd name="connsiteY23" fmla="*/ 27192 h 101569"/>
                        <a:gd name="connsiteX24" fmla="*/ 3379 w 67227"/>
                        <a:gd name="connsiteY24" fmla="*/ 43033 h 101569"/>
                        <a:gd name="connsiteX25" fmla="*/ 18359 w 67227"/>
                        <a:gd name="connsiteY25" fmla="*/ 51761 h 101569"/>
                        <a:gd name="connsiteX26" fmla="*/ 13506 w 67227"/>
                        <a:gd name="connsiteY26" fmla="*/ 72679 h 101569"/>
                        <a:gd name="connsiteX27" fmla="*/ 18254 w 67227"/>
                        <a:gd name="connsiteY27" fmla="*/ 60825 h 101569"/>
                        <a:gd name="connsiteX28" fmla="*/ 31615 w 67227"/>
                        <a:gd name="connsiteY28" fmla="*/ 56566 h 101569"/>
                        <a:gd name="connsiteX29" fmla="*/ 44977 w 67227"/>
                        <a:gd name="connsiteY29" fmla="*/ 60825 h 101569"/>
                        <a:gd name="connsiteX30" fmla="*/ 49809 w 67227"/>
                        <a:gd name="connsiteY30" fmla="*/ 72679 h 101569"/>
                        <a:gd name="connsiteX31" fmla="*/ 44977 w 67227"/>
                        <a:gd name="connsiteY31" fmla="*/ 84555 h 101569"/>
                        <a:gd name="connsiteX32" fmla="*/ 31615 w 67227"/>
                        <a:gd name="connsiteY32" fmla="*/ 88814 h 101569"/>
                        <a:gd name="connsiteX33" fmla="*/ 18254 w 67227"/>
                        <a:gd name="connsiteY33" fmla="*/ 84555 h 101569"/>
                        <a:gd name="connsiteX34" fmla="*/ 13506 w 67227"/>
                        <a:gd name="connsiteY34" fmla="*/ 72679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</a:cxnLst>
                      <a:rect l="l" t="t" r="r" b="b"/>
                      <a:pathLst>
                        <a:path w="67227" h="101569">
                          <a:moveTo>
                            <a:pt x="31615" y="46138"/>
                          </a:moveTo>
                          <a:cubicBezTo>
                            <a:pt x="25313" y="46138"/>
                            <a:pt x="20354" y="44453"/>
                            <a:pt x="16741" y="41082"/>
                          </a:cubicBezTo>
                          <a:cubicBezTo>
                            <a:pt x="13142" y="37711"/>
                            <a:pt x="11342" y="33081"/>
                            <a:pt x="11342" y="27192"/>
                          </a:cubicBezTo>
                          <a:cubicBezTo>
                            <a:pt x="11342" y="21290"/>
                            <a:pt x="13142" y="16653"/>
                            <a:pt x="16741" y="13282"/>
                          </a:cubicBezTo>
                          <a:cubicBezTo>
                            <a:pt x="20354" y="9911"/>
                            <a:pt x="25313" y="8225"/>
                            <a:pt x="31615" y="8225"/>
                          </a:cubicBezTo>
                          <a:cubicBezTo>
                            <a:pt x="37918" y="8225"/>
                            <a:pt x="42883" y="9918"/>
                            <a:pt x="46510" y="13303"/>
                          </a:cubicBezTo>
                          <a:cubicBezTo>
                            <a:pt x="50152" y="16702"/>
                            <a:pt x="51972" y="21332"/>
                            <a:pt x="51972" y="27192"/>
                          </a:cubicBezTo>
                          <a:cubicBezTo>
                            <a:pt x="51972" y="33081"/>
                            <a:pt x="50166" y="37711"/>
                            <a:pt x="46552" y="41082"/>
                          </a:cubicBezTo>
                          <a:cubicBezTo>
                            <a:pt x="42953" y="44453"/>
                            <a:pt x="37974" y="46138"/>
                            <a:pt x="31615" y="46138"/>
                          </a:cubicBezTo>
                          <a:close/>
                          <a:moveTo>
                            <a:pt x="18359" y="51761"/>
                          </a:moveTo>
                          <a:cubicBezTo>
                            <a:pt x="12672" y="53160"/>
                            <a:pt x="8239" y="55804"/>
                            <a:pt x="5060" y="59692"/>
                          </a:cubicBezTo>
                          <a:cubicBezTo>
                            <a:pt x="1895" y="63594"/>
                            <a:pt x="312" y="68343"/>
                            <a:pt x="312" y="73938"/>
                          </a:cubicBezTo>
                          <a:cubicBezTo>
                            <a:pt x="312" y="81757"/>
                            <a:pt x="3099" y="87939"/>
                            <a:pt x="8674" y="92485"/>
                          </a:cubicBezTo>
                          <a:cubicBezTo>
                            <a:pt x="14262" y="97031"/>
                            <a:pt x="21909" y="99304"/>
                            <a:pt x="31615" y="99304"/>
                          </a:cubicBezTo>
                          <a:cubicBezTo>
                            <a:pt x="41377" y="99304"/>
                            <a:pt x="49038" y="97031"/>
                            <a:pt x="54599" y="92485"/>
                          </a:cubicBezTo>
                          <a:cubicBezTo>
                            <a:pt x="60159" y="87939"/>
                            <a:pt x="62939" y="81757"/>
                            <a:pt x="62939" y="73938"/>
                          </a:cubicBezTo>
                          <a:cubicBezTo>
                            <a:pt x="62939" y="68343"/>
                            <a:pt x="61349" y="63594"/>
                            <a:pt x="58170" y="59692"/>
                          </a:cubicBezTo>
                          <a:cubicBezTo>
                            <a:pt x="55005" y="55804"/>
                            <a:pt x="50600" y="53160"/>
                            <a:pt x="44956" y="51761"/>
                          </a:cubicBezTo>
                          <a:cubicBezTo>
                            <a:pt x="51342" y="50278"/>
                            <a:pt x="56314" y="47369"/>
                            <a:pt x="59872" y="43033"/>
                          </a:cubicBezTo>
                          <a:cubicBezTo>
                            <a:pt x="63443" y="38711"/>
                            <a:pt x="65229" y="33431"/>
                            <a:pt x="65229" y="27192"/>
                          </a:cubicBezTo>
                          <a:cubicBezTo>
                            <a:pt x="65229" y="17695"/>
                            <a:pt x="62330" y="10407"/>
                            <a:pt x="56531" y="5330"/>
                          </a:cubicBezTo>
                          <a:cubicBezTo>
                            <a:pt x="50733" y="267"/>
                            <a:pt x="42428" y="-2265"/>
                            <a:pt x="31615" y="-2265"/>
                          </a:cubicBezTo>
                          <a:cubicBezTo>
                            <a:pt x="20817" y="-2265"/>
                            <a:pt x="12511" y="267"/>
                            <a:pt x="6699" y="5330"/>
                          </a:cubicBezTo>
                          <a:cubicBezTo>
                            <a:pt x="900" y="10407"/>
                            <a:pt x="-1999" y="17695"/>
                            <a:pt x="-1999" y="27192"/>
                          </a:cubicBezTo>
                          <a:cubicBezTo>
                            <a:pt x="-1999" y="33431"/>
                            <a:pt x="-206" y="38711"/>
                            <a:pt x="3379" y="43033"/>
                          </a:cubicBezTo>
                          <a:cubicBezTo>
                            <a:pt x="6979" y="47369"/>
                            <a:pt x="11972" y="50278"/>
                            <a:pt x="18359" y="51761"/>
                          </a:cubicBezTo>
                          <a:close/>
                          <a:moveTo>
                            <a:pt x="13506" y="72679"/>
                          </a:moveTo>
                          <a:cubicBezTo>
                            <a:pt x="13506" y="67616"/>
                            <a:pt x="15088" y="63664"/>
                            <a:pt x="18254" y="60825"/>
                          </a:cubicBezTo>
                          <a:cubicBezTo>
                            <a:pt x="21433" y="57986"/>
                            <a:pt x="25887" y="56566"/>
                            <a:pt x="31615" y="56566"/>
                          </a:cubicBezTo>
                          <a:cubicBezTo>
                            <a:pt x="37315" y="56566"/>
                            <a:pt x="41769" y="57986"/>
                            <a:pt x="44977" y="60825"/>
                          </a:cubicBezTo>
                          <a:cubicBezTo>
                            <a:pt x="48198" y="63664"/>
                            <a:pt x="49809" y="67616"/>
                            <a:pt x="49809" y="72679"/>
                          </a:cubicBezTo>
                          <a:cubicBezTo>
                            <a:pt x="49809" y="77757"/>
                            <a:pt x="48198" y="81715"/>
                            <a:pt x="44977" y="84555"/>
                          </a:cubicBezTo>
                          <a:cubicBezTo>
                            <a:pt x="41769" y="87394"/>
                            <a:pt x="37315" y="88814"/>
                            <a:pt x="31615" y="88814"/>
                          </a:cubicBezTo>
                          <a:cubicBezTo>
                            <a:pt x="25887" y="88814"/>
                            <a:pt x="21433" y="87394"/>
                            <a:pt x="18254" y="84555"/>
                          </a:cubicBezTo>
                          <a:cubicBezTo>
                            <a:pt x="15088" y="81715"/>
                            <a:pt x="13506" y="77757"/>
                            <a:pt x="13506" y="72679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8" name="Freeform: Shape 507">
                      <a:extLst>
                        <a:ext uri="{FF2B5EF4-FFF2-40B4-BE49-F238E27FC236}">
                          <a16:creationId xmlns:a16="http://schemas.microsoft.com/office/drawing/2014/main" id="{74C6A124-E911-985A-C737-1CBC8F6E9CEB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519508" y="2601335"/>
                      <a:ext cx="67752" cy="101569"/>
                    </a:xfrm>
                    <a:custGeom>
                      <a:avLst/>
                      <a:gdLst>
                        <a:gd name="connsiteX0" fmla="*/ 31873 w 67752"/>
                        <a:gd name="connsiteY0" fmla="*/ 88814 h 101569"/>
                        <a:gd name="connsiteX1" fmla="*/ 16474 w 67752"/>
                        <a:gd name="connsiteY1" fmla="*/ 78743 h 101569"/>
                        <a:gd name="connsiteX2" fmla="*/ 11327 w 67752"/>
                        <a:gd name="connsiteY2" fmla="*/ 48488 h 101569"/>
                        <a:gd name="connsiteX3" fmla="*/ 16474 w 67752"/>
                        <a:gd name="connsiteY3" fmla="*/ 18296 h 101569"/>
                        <a:gd name="connsiteX4" fmla="*/ 31873 w 67752"/>
                        <a:gd name="connsiteY4" fmla="*/ 8225 h 101569"/>
                        <a:gd name="connsiteX5" fmla="*/ 47335 w 67752"/>
                        <a:gd name="connsiteY5" fmla="*/ 18296 h 101569"/>
                        <a:gd name="connsiteX6" fmla="*/ 52504 w 67752"/>
                        <a:gd name="connsiteY6" fmla="*/ 48488 h 101569"/>
                        <a:gd name="connsiteX7" fmla="*/ 47335 w 67752"/>
                        <a:gd name="connsiteY7" fmla="*/ 78743 h 101569"/>
                        <a:gd name="connsiteX8" fmla="*/ 31873 w 67752"/>
                        <a:gd name="connsiteY8" fmla="*/ 88814 h 101569"/>
                        <a:gd name="connsiteX9" fmla="*/ 31873 w 67752"/>
                        <a:gd name="connsiteY9" fmla="*/ 99304 h 101569"/>
                        <a:gd name="connsiteX10" fmla="*/ 57062 w 67752"/>
                        <a:gd name="connsiteY10" fmla="*/ 86275 h 101569"/>
                        <a:gd name="connsiteX11" fmla="*/ 65760 w 67752"/>
                        <a:gd name="connsiteY11" fmla="*/ 48488 h 101569"/>
                        <a:gd name="connsiteX12" fmla="*/ 57062 w 67752"/>
                        <a:gd name="connsiteY12" fmla="*/ 10743 h 101569"/>
                        <a:gd name="connsiteX13" fmla="*/ 31873 w 67752"/>
                        <a:gd name="connsiteY13" fmla="*/ -2265 h 101569"/>
                        <a:gd name="connsiteX14" fmla="*/ 6705 w 67752"/>
                        <a:gd name="connsiteY14" fmla="*/ 10743 h 101569"/>
                        <a:gd name="connsiteX15" fmla="*/ -1993 w 67752"/>
                        <a:gd name="connsiteY15" fmla="*/ 48488 h 101569"/>
                        <a:gd name="connsiteX16" fmla="*/ 6705 w 67752"/>
                        <a:gd name="connsiteY16" fmla="*/ 86275 h 101569"/>
                        <a:gd name="connsiteX17" fmla="*/ 31873 w 67752"/>
                        <a:gd name="connsiteY17" fmla="*/ 99304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73" y="88814"/>
                          </a:moveTo>
                          <a:cubicBezTo>
                            <a:pt x="25052" y="88814"/>
                            <a:pt x="19919" y="85457"/>
                            <a:pt x="16474" y="78743"/>
                          </a:cubicBezTo>
                          <a:cubicBezTo>
                            <a:pt x="13042" y="72043"/>
                            <a:pt x="11327" y="61958"/>
                            <a:pt x="11327" y="48488"/>
                          </a:cubicBezTo>
                          <a:cubicBezTo>
                            <a:pt x="11327" y="35074"/>
                            <a:pt x="13042" y="25010"/>
                            <a:pt x="16474" y="18296"/>
                          </a:cubicBezTo>
                          <a:cubicBezTo>
                            <a:pt x="19919" y="11582"/>
                            <a:pt x="25052" y="8225"/>
                            <a:pt x="31873" y="8225"/>
                          </a:cubicBezTo>
                          <a:cubicBezTo>
                            <a:pt x="38750" y="8225"/>
                            <a:pt x="43904" y="11582"/>
                            <a:pt x="47335" y="18296"/>
                          </a:cubicBezTo>
                          <a:cubicBezTo>
                            <a:pt x="50781" y="25010"/>
                            <a:pt x="52504" y="35074"/>
                            <a:pt x="52504" y="48488"/>
                          </a:cubicBezTo>
                          <a:cubicBezTo>
                            <a:pt x="52504" y="61958"/>
                            <a:pt x="50781" y="72043"/>
                            <a:pt x="47335" y="78743"/>
                          </a:cubicBezTo>
                          <a:cubicBezTo>
                            <a:pt x="43904" y="85457"/>
                            <a:pt x="38750" y="88814"/>
                            <a:pt x="31873" y="88814"/>
                          </a:cubicBezTo>
                          <a:close/>
                          <a:moveTo>
                            <a:pt x="31873" y="99304"/>
                          </a:moveTo>
                          <a:cubicBezTo>
                            <a:pt x="42868" y="99304"/>
                            <a:pt x="51264" y="94961"/>
                            <a:pt x="57062" y="86275"/>
                          </a:cubicBezTo>
                          <a:cubicBezTo>
                            <a:pt x="62861" y="77603"/>
                            <a:pt x="65760" y="65007"/>
                            <a:pt x="65760" y="48488"/>
                          </a:cubicBezTo>
                          <a:cubicBezTo>
                            <a:pt x="65760" y="32011"/>
                            <a:pt x="62861" y="19429"/>
                            <a:pt x="57062" y="10743"/>
                          </a:cubicBezTo>
                          <a:cubicBezTo>
                            <a:pt x="51264" y="2071"/>
                            <a:pt x="42868" y="-2265"/>
                            <a:pt x="31873" y="-2265"/>
                          </a:cubicBezTo>
                          <a:cubicBezTo>
                            <a:pt x="20892" y="-2265"/>
                            <a:pt x="12503" y="2071"/>
                            <a:pt x="6705" y="10743"/>
                          </a:cubicBezTo>
                          <a:cubicBezTo>
                            <a:pt x="906" y="19429"/>
                            <a:pt x="-1993" y="32011"/>
                            <a:pt x="-1993" y="48488"/>
                          </a:cubicBezTo>
                          <a:cubicBezTo>
                            <a:pt x="-1993" y="65007"/>
                            <a:pt x="906" y="77603"/>
                            <a:pt x="6705" y="86275"/>
                          </a:cubicBezTo>
                          <a:cubicBezTo>
                            <a:pt x="12503" y="94961"/>
                            <a:pt x="20892" y="99304"/>
                            <a:pt x="31873" y="99304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9" name="Freeform: Shape 508">
                      <a:extLst>
                        <a:ext uri="{FF2B5EF4-FFF2-40B4-BE49-F238E27FC236}">
                          <a16:creationId xmlns:a16="http://schemas.microsoft.com/office/drawing/2014/main" id="{64B89532-68C0-6050-D9A7-5725E6CE08A6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605053" y="2601335"/>
                      <a:ext cx="67752" cy="101569"/>
                    </a:xfrm>
                    <a:custGeom>
                      <a:avLst/>
                      <a:gdLst>
                        <a:gd name="connsiteX0" fmla="*/ 31879 w 67752"/>
                        <a:gd name="connsiteY0" fmla="*/ 88814 h 101569"/>
                        <a:gd name="connsiteX1" fmla="*/ 16480 w 67752"/>
                        <a:gd name="connsiteY1" fmla="*/ 78743 h 101569"/>
                        <a:gd name="connsiteX2" fmla="*/ 11333 w 67752"/>
                        <a:gd name="connsiteY2" fmla="*/ 48488 h 101569"/>
                        <a:gd name="connsiteX3" fmla="*/ 16480 w 67752"/>
                        <a:gd name="connsiteY3" fmla="*/ 18296 h 101569"/>
                        <a:gd name="connsiteX4" fmla="*/ 31879 w 67752"/>
                        <a:gd name="connsiteY4" fmla="*/ 8225 h 101569"/>
                        <a:gd name="connsiteX5" fmla="*/ 47342 w 67752"/>
                        <a:gd name="connsiteY5" fmla="*/ 18296 h 101569"/>
                        <a:gd name="connsiteX6" fmla="*/ 52510 w 67752"/>
                        <a:gd name="connsiteY6" fmla="*/ 48488 h 101569"/>
                        <a:gd name="connsiteX7" fmla="*/ 47342 w 67752"/>
                        <a:gd name="connsiteY7" fmla="*/ 78743 h 101569"/>
                        <a:gd name="connsiteX8" fmla="*/ 31879 w 67752"/>
                        <a:gd name="connsiteY8" fmla="*/ 88814 h 101569"/>
                        <a:gd name="connsiteX9" fmla="*/ 31879 w 67752"/>
                        <a:gd name="connsiteY9" fmla="*/ 99304 h 101569"/>
                        <a:gd name="connsiteX10" fmla="*/ 57069 w 67752"/>
                        <a:gd name="connsiteY10" fmla="*/ 86275 h 101569"/>
                        <a:gd name="connsiteX11" fmla="*/ 65766 w 67752"/>
                        <a:gd name="connsiteY11" fmla="*/ 48488 h 101569"/>
                        <a:gd name="connsiteX12" fmla="*/ 57069 w 67752"/>
                        <a:gd name="connsiteY12" fmla="*/ 10743 h 101569"/>
                        <a:gd name="connsiteX13" fmla="*/ 31879 w 67752"/>
                        <a:gd name="connsiteY13" fmla="*/ -2265 h 101569"/>
                        <a:gd name="connsiteX14" fmla="*/ 6711 w 67752"/>
                        <a:gd name="connsiteY14" fmla="*/ 10743 h 101569"/>
                        <a:gd name="connsiteX15" fmla="*/ -1987 w 67752"/>
                        <a:gd name="connsiteY15" fmla="*/ 48488 h 101569"/>
                        <a:gd name="connsiteX16" fmla="*/ 6711 w 67752"/>
                        <a:gd name="connsiteY16" fmla="*/ 86275 h 101569"/>
                        <a:gd name="connsiteX17" fmla="*/ 31879 w 67752"/>
                        <a:gd name="connsiteY17" fmla="*/ 99304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79" y="88814"/>
                          </a:moveTo>
                          <a:cubicBezTo>
                            <a:pt x="25059" y="88814"/>
                            <a:pt x="19926" y="85457"/>
                            <a:pt x="16480" y="78743"/>
                          </a:cubicBezTo>
                          <a:cubicBezTo>
                            <a:pt x="13049" y="72043"/>
                            <a:pt x="11333" y="61958"/>
                            <a:pt x="11333" y="48488"/>
                          </a:cubicBezTo>
                          <a:cubicBezTo>
                            <a:pt x="11333" y="35074"/>
                            <a:pt x="13049" y="25010"/>
                            <a:pt x="16480" y="18296"/>
                          </a:cubicBezTo>
                          <a:cubicBezTo>
                            <a:pt x="19926" y="11582"/>
                            <a:pt x="25059" y="8225"/>
                            <a:pt x="31879" y="8225"/>
                          </a:cubicBezTo>
                          <a:cubicBezTo>
                            <a:pt x="38756" y="8225"/>
                            <a:pt x="43910" y="11582"/>
                            <a:pt x="47342" y="18296"/>
                          </a:cubicBezTo>
                          <a:cubicBezTo>
                            <a:pt x="50787" y="25010"/>
                            <a:pt x="52510" y="35074"/>
                            <a:pt x="52510" y="48488"/>
                          </a:cubicBezTo>
                          <a:cubicBezTo>
                            <a:pt x="52510" y="61958"/>
                            <a:pt x="50787" y="72043"/>
                            <a:pt x="47342" y="78743"/>
                          </a:cubicBezTo>
                          <a:cubicBezTo>
                            <a:pt x="43910" y="85457"/>
                            <a:pt x="38756" y="88814"/>
                            <a:pt x="31879" y="88814"/>
                          </a:cubicBezTo>
                          <a:close/>
                          <a:moveTo>
                            <a:pt x="31879" y="99304"/>
                          </a:moveTo>
                          <a:cubicBezTo>
                            <a:pt x="42874" y="99304"/>
                            <a:pt x="51270" y="94961"/>
                            <a:pt x="57069" y="86275"/>
                          </a:cubicBezTo>
                          <a:cubicBezTo>
                            <a:pt x="62867" y="77603"/>
                            <a:pt x="65766" y="65007"/>
                            <a:pt x="65766" y="48488"/>
                          </a:cubicBezTo>
                          <a:cubicBezTo>
                            <a:pt x="65766" y="32011"/>
                            <a:pt x="62867" y="19429"/>
                            <a:pt x="57069" y="10743"/>
                          </a:cubicBezTo>
                          <a:cubicBezTo>
                            <a:pt x="51270" y="2071"/>
                            <a:pt x="42874" y="-2265"/>
                            <a:pt x="31879" y="-2265"/>
                          </a:cubicBezTo>
                          <a:cubicBezTo>
                            <a:pt x="20899" y="-2265"/>
                            <a:pt x="12509" y="2071"/>
                            <a:pt x="6711" y="10743"/>
                          </a:cubicBezTo>
                          <a:cubicBezTo>
                            <a:pt x="913" y="19429"/>
                            <a:pt x="-1987" y="32011"/>
                            <a:pt x="-1987" y="48488"/>
                          </a:cubicBezTo>
                          <a:cubicBezTo>
                            <a:pt x="-1987" y="65007"/>
                            <a:pt x="913" y="77603"/>
                            <a:pt x="6711" y="86275"/>
                          </a:cubicBezTo>
                          <a:cubicBezTo>
                            <a:pt x="12509" y="94961"/>
                            <a:pt x="20899" y="99304"/>
                            <a:pt x="31879" y="99304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0" name="Freeform: Shape 509">
                      <a:extLst>
                        <a:ext uri="{FF2B5EF4-FFF2-40B4-BE49-F238E27FC236}">
                          <a16:creationId xmlns:a16="http://schemas.microsoft.com/office/drawing/2014/main" id="{98C966CD-62F5-5488-6898-BD88EFC9CCF9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690597" y="2601335"/>
                      <a:ext cx="67752" cy="101569"/>
                    </a:xfrm>
                    <a:custGeom>
                      <a:avLst/>
                      <a:gdLst>
                        <a:gd name="connsiteX0" fmla="*/ 31886 w 67752"/>
                        <a:gd name="connsiteY0" fmla="*/ 88814 h 101569"/>
                        <a:gd name="connsiteX1" fmla="*/ 16486 w 67752"/>
                        <a:gd name="connsiteY1" fmla="*/ 78743 h 101569"/>
                        <a:gd name="connsiteX2" fmla="*/ 11339 w 67752"/>
                        <a:gd name="connsiteY2" fmla="*/ 48488 h 101569"/>
                        <a:gd name="connsiteX3" fmla="*/ 16486 w 67752"/>
                        <a:gd name="connsiteY3" fmla="*/ 18296 h 101569"/>
                        <a:gd name="connsiteX4" fmla="*/ 31886 w 67752"/>
                        <a:gd name="connsiteY4" fmla="*/ 8225 h 101569"/>
                        <a:gd name="connsiteX5" fmla="*/ 47348 w 67752"/>
                        <a:gd name="connsiteY5" fmla="*/ 18296 h 101569"/>
                        <a:gd name="connsiteX6" fmla="*/ 52516 w 67752"/>
                        <a:gd name="connsiteY6" fmla="*/ 48488 h 101569"/>
                        <a:gd name="connsiteX7" fmla="*/ 47348 w 67752"/>
                        <a:gd name="connsiteY7" fmla="*/ 78743 h 101569"/>
                        <a:gd name="connsiteX8" fmla="*/ 31886 w 67752"/>
                        <a:gd name="connsiteY8" fmla="*/ 88814 h 101569"/>
                        <a:gd name="connsiteX9" fmla="*/ 31886 w 67752"/>
                        <a:gd name="connsiteY9" fmla="*/ 99304 h 101569"/>
                        <a:gd name="connsiteX10" fmla="*/ 57075 w 67752"/>
                        <a:gd name="connsiteY10" fmla="*/ 86275 h 101569"/>
                        <a:gd name="connsiteX11" fmla="*/ 65773 w 67752"/>
                        <a:gd name="connsiteY11" fmla="*/ 48488 h 101569"/>
                        <a:gd name="connsiteX12" fmla="*/ 57075 w 67752"/>
                        <a:gd name="connsiteY12" fmla="*/ 10743 h 101569"/>
                        <a:gd name="connsiteX13" fmla="*/ 31886 w 67752"/>
                        <a:gd name="connsiteY13" fmla="*/ -2265 h 101569"/>
                        <a:gd name="connsiteX14" fmla="*/ 6717 w 67752"/>
                        <a:gd name="connsiteY14" fmla="*/ 10743 h 101569"/>
                        <a:gd name="connsiteX15" fmla="*/ -1980 w 67752"/>
                        <a:gd name="connsiteY15" fmla="*/ 48488 h 101569"/>
                        <a:gd name="connsiteX16" fmla="*/ 6717 w 67752"/>
                        <a:gd name="connsiteY16" fmla="*/ 86275 h 101569"/>
                        <a:gd name="connsiteX17" fmla="*/ 31886 w 67752"/>
                        <a:gd name="connsiteY17" fmla="*/ 99304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86" y="88814"/>
                          </a:moveTo>
                          <a:cubicBezTo>
                            <a:pt x="25065" y="88814"/>
                            <a:pt x="19932" y="85457"/>
                            <a:pt x="16486" y="78743"/>
                          </a:cubicBezTo>
                          <a:cubicBezTo>
                            <a:pt x="13055" y="72043"/>
                            <a:pt x="11339" y="61958"/>
                            <a:pt x="11339" y="48488"/>
                          </a:cubicBezTo>
                          <a:cubicBezTo>
                            <a:pt x="11339" y="35074"/>
                            <a:pt x="13055" y="25010"/>
                            <a:pt x="16486" y="18296"/>
                          </a:cubicBezTo>
                          <a:cubicBezTo>
                            <a:pt x="19932" y="11582"/>
                            <a:pt x="25065" y="8225"/>
                            <a:pt x="31886" y="8225"/>
                          </a:cubicBezTo>
                          <a:cubicBezTo>
                            <a:pt x="38763" y="8225"/>
                            <a:pt x="43917" y="11582"/>
                            <a:pt x="47348" y="18296"/>
                          </a:cubicBezTo>
                          <a:cubicBezTo>
                            <a:pt x="50794" y="25010"/>
                            <a:pt x="52516" y="35074"/>
                            <a:pt x="52516" y="48488"/>
                          </a:cubicBezTo>
                          <a:cubicBezTo>
                            <a:pt x="52516" y="61958"/>
                            <a:pt x="50794" y="72043"/>
                            <a:pt x="47348" y="78743"/>
                          </a:cubicBezTo>
                          <a:cubicBezTo>
                            <a:pt x="43917" y="85457"/>
                            <a:pt x="38763" y="88814"/>
                            <a:pt x="31886" y="88814"/>
                          </a:cubicBezTo>
                          <a:close/>
                          <a:moveTo>
                            <a:pt x="31886" y="99304"/>
                          </a:moveTo>
                          <a:cubicBezTo>
                            <a:pt x="42880" y="99304"/>
                            <a:pt x="51277" y="94961"/>
                            <a:pt x="57075" y="86275"/>
                          </a:cubicBezTo>
                          <a:cubicBezTo>
                            <a:pt x="62874" y="77603"/>
                            <a:pt x="65773" y="65007"/>
                            <a:pt x="65773" y="48488"/>
                          </a:cubicBezTo>
                          <a:cubicBezTo>
                            <a:pt x="65773" y="32011"/>
                            <a:pt x="62874" y="19429"/>
                            <a:pt x="57075" y="10743"/>
                          </a:cubicBezTo>
                          <a:cubicBezTo>
                            <a:pt x="51277" y="2071"/>
                            <a:pt x="42880" y="-2265"/>
                            <a:pt x="31886" y="-2265"/>
                          </a:cubicBezTo>
                          <a:cubicBezTo>
                            <a:pt x="20905" y="-2265"/>
                            <a:pt x="12516" y="2071"/>
                            <a:pt x="6717" y="10743"/>
                          </a:cubicBezTo>
                          <a:cubicBezTo>
                            <a:pt x="919" y="19429"/>
                            <a:pt x="-1980" y="32011"/>
                            <a:pt x="-1980" y="48488"/>
                          </a:cubicBezTo>
                          <a:cubicBezTo>
                            <a:pt x="-1980" y="65007"/>
                            <a:pt x="919" y="77603"/>
                            <a:pt x="6717" y="86275"/>
                          </a:cubicBezTo>
                          <a:cubicBezTo>
                            <a:pt x="12516" y="94961"/>
                            <a:pt x="20905" y="99304"/>
                            <a:pt x="31886" y="99304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11" name="Graphic 10">
                  <a:extLst>
                    <a:ext uri="{FF2B5EF4-FFF2-40B4-BE49-F238E27FC236}">
                      <a16:creationId xmlns:a16="http://schemas.microsoft.com/office/drawing/2014/main" id="{F244EA62-8B7E-F255-F873-D406B0C890EA}"/>
                    </a:ext>
                  </a:extLst>
                </p:cNvPr>
                <p:cNvGrpSpPr/>
                <p:nvPr/>
              </p:nvGrpSpPr>
              <p:grpSpPr>
                <a:xfrm>
                  <a:off x="5433565" y="2244003"/>
                  <a:ext cx="427841" cy="101569"/>
                  <a:chOff x="5433565" y="2244003"/>
                  <a:chExt cx="427841" cy="101569"/>
                </a:xfrm>
                <a:solidFill>
                  <a:srgbClr val="000000"/>
                </a:solidFill>
              </p:grpSpPr>
              <p:sp>
                <p:nvSpPr>
                  <p:cNvPr id="512" name="Freeform: Shape 511">
                    <a:extLst>
                      <a:ext uri="{FF2B5EF4-FFF2-40B4-BE49-F238E27FC236}">
                        <a16:creationId xmlns:a16="http://schemas.microsoft.com/office/drawing/2014/main" id="{9E5B1903-E919-9BEC-EED6-10876F6A1ECE}"/>
                      </a:ext>
                    </a:extLst>
                  </p:cNvPr>
                  <p:cNvSpPr/>
                  <p:nvPr/>
                </p:nvSpPr>
                <p:spPr>
                  <a:xfrm>
                    <a:off x="5814346" y="2292648"/>
                    <a:ext cx="47059" cy="13427"/>
                  </a:xfrm>
                  <a:custGeom>
                    <a:avLst/>
                    <a:gdLst>
                      <a:gd name="connsiteX0" fmla="*/ 47124 w 47059"/>
                      <a:gd name="connsiteY0" fmla="*/ 38 h 13427"/>
                      <a:gd name="connsiteX1" fmla="*/ 65 w 47059"/>
                      <a:gd name="connsiteY1" fmla="*/ 38 h 13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059" h="13427">
                        <a:moveTo>
                          <a:pt x="47124" y="38"/>
                        </a:moveTo>
                        <a:lnTo>
                          <a:pt x="65" y="38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513" name="Graphic 10">
                    <a:extLst>
                      <a:ext uri="{FF2B5EF4-FFF2-40B4-BE49-F238E27FC236}">
                        <a16:creationId xmlns:a16="http://schemas.microsoft.com/office/drawing/2014/main" id="{4DA38987-59A1-834F-9C8C-0CFAD6487484}"/>
                      </a:ext>
                    </a:extLst>
                  </p:cNvPr>
                  <p:cNvGrpSpPr/>
                  <p:nvPr/>
                </p:nvGrpSpPr>
                <p:grpSpPr>
                  <a:xfrm>
                    <a:off x="5433565" y="2244003"/>
                    <a:ext cx="324785" cy="101569"/>
                    <a:chOff x="5433565" y="2244003"/>
                    <a:chExt cx="324785" cy="101569"/>
                  </a:xfrm>
                  <a:solidFill>
                    <a:srgbClr val="000000"/>
                  </a:solidFill>
                </p:grpSpPr>
                <p:sp>
                  <p:nvSpPr>
                    <p:cNvPr id="514" name="Freeform: Shape 513">
                      <a:extLst>
                        <a:ext uri="{FF2B5EF4-FFF2-40B4-BE49-F238E27FC236}">
                          <a16:creationId xmlns:a16="http://schemas.microsoft.com/office/drawing/2014/main" id="{AC30EA5D-69C3-6570-2A3C-B3558434258D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433565" y="2244003"/>
                      <a:ext cx="67626" cy="101569"/>
                    </a:xfrm>
                    <a:custGeom>
                      <a:avLst/>
                      <a:gdLst>
                        <a:gd name="connsiteX0" fmla="*/ 4325 w 67626"/>
                        <a:gd name="connsiteY0" fmla="*/ 1653 h 101569"/>
                        <a:gd name="connsiteX1" fmla="*/ 4325 w 67626"/>
                        <a:gd name="connsiteY1" fmla="*/ 13717 h 101569"/>
                        <a:gd name="connsiteX2" fmla="*/ 14430 w 67626"/>
                        <a:gd name="connsiteY2" fmla="*/ 10108 h 101569"/>
                        <a:gd name="connsiteX3" fmla="*/ 24494 w 67626"/>
                        <a:gd name="connsiteY3" fmla="*/ 8870 h 101569"/>
                        <a:gd name="connsiteX4" fmla="*/ 44536 w 67626"/>
                        <a:gd name="connsiteY4" fmla="*/ 17682 h 101569"/>
                        <a:gd name="connsiteX5" fmla="*/ 52456 w 67626"/>
                        <a:gd name="connsiteY5" fmla="*/ 44475 h 101569"/>
                        <a:gd name="connsiteX6" fmla="*/ 42792 w 67626"/>
                        <a:gd name="connsiteY6" fmla="*/ 35810 h 101569"/>
                        <a:gd name="connsiteX7" fmla="*/ 29872 w 67626"/>
                        <a:gd name="connsiteY7" fmla="*/ 32789 h 101569"/>
                        <a:gd name="connsiteX8" fmla="*/ 6594 w 67626"/>
                        <a:gd name="connsiteY8" fmla="*/ 41664 h 101569"/>
                        <a:gd name="connsiteX9" fmla="*/ -1977 w 67626"/>
                        <a:gd name="connsiteY9" fmla="*/ 65981 h 101569"/>
                        <a:gd name="connsiteX10" fmla="*/ 6951 w 67626"/>
                        <a:gd name="connsiteY10" fmla="*/ 90151 h 101569"/>
                        <a:gd name="connsiteX11" fmla="*/ 30712 w 67626"/>
                        <a:gd name="connsiteY11" fmla="*/ 99278 h 101569"/>
                        <a:gd name="connsiteX12" fmla="*/ 56679 w 67626"/>
                        <a:gd name="connsiteY12" fmla="*/ 86248 h 101569"/>
                        <a:gd name="connsiteX13" fmla="*/ 65650 w 67626"/>
                        <a:gd name="connsiteY13" fmla="*/ 48461 h 101569"/>
                        <a:gd name="connsiteX14" fmla="*/ 54641 w 67626"/>
                        <a:gd name="connsiteY14" fmla="*/ 11514 h 101569"/>
                        <a:gd name="connsiteX15" fmla="*/ 25082 w 67626"/>
                        <a:gd name="connsiteY15" fmla="*/ -2292 h 101569"/>
                        <a:gd name="connsiteX16" fmla="*/ 14956 w 67626"/>
                        <a:gd name="connsiteY16" fmla="*/ -1306 h 101569"/>
                        <a:gd name="connsiteX17" fmla="*/ 4325 w 67626"/>
                        <a:gd name="connsiteY17" fmla="*/ 1653 h 101569"/>
                        <a:gd name="connsiteX18" fmla="*/ 30712 w 67626"/>
                        <a:gd name="connsiteY18" fmla="*/ 43153 h 101569"/>
                        <a:gd name="connsiteX19" fmla="*/ 44851 w 67626"/>
                        <a:gd name="connsiteY19" fmla="*/ 49238 h 101569"/>
                        <a:gd name="connsiteX20" fmla="*/ 50082 w 67626"/>
                        <a:gd name="connsiteY20" fmla="*/ 65981 h 101569"/>
                        <a:gd name="connsiteX21" fmla="*/ 44851 w 67626"/>
                        <a:gd name="connsiteY21" fmla="*/ 82661 h 101569"/>
                        <a:gd name="connsiteX22" fmla="*/ 30712 w 67626"/>
                        <a:gd name="connsiteY22" fmla="*/ 88787 h 101569"/>
                        <a:gd name="connsiteX23" fmla="*/ 16573 w 67626"/>
                        <a:gd name="connsiteY23" fmla="*/ 82661 h 101569"/>
                        <a:gd name="connsiteX24" fmla="*/ 11363 w 67626"/>
                        <a:gd name="connsiteY24" fmla="*/ 65981 h 101569"/>
                        <a:gd name="connsiteX25" fmla="*/ 16573 w 67626"/>
                        <a:gd name="connsiteY25" fmla="*/ 49238 h 101569"/>
                        <a:gd name="connsiteX26" fmla="*/ 30712 w 67626"/>
                        <a:gd name="connsiteY26" fmla="*/ 43153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67626" h="101569">
                          <a:moveTo>
                            <a:pt x="4325" y="1653"/>
                          </a:moveTo>
                          <a:lnTo>
                            <a:pt x="4325" y="13717"/>
                          </a:lnTo>
                          <a:cubicBezTo>
                            <a:pt x="7659" y="12136"/>
                            <a:pt x="11027" y="10933"/>
                            <a:pt x="14430" y="10108"/>
                          </a:cubicBezTo>
                          <a:cubicBezTo>
                            <a:pt x="17848" y="9283"/>
                            <a:pt x="21202" y="8870"/>
                            <a:pt x="24494" y="8870"/>
                          </a:cubicBezTo>
                          <a:cubicBezTo>
                            <a:pt x="33247" y="8870"/>
                            <a:pt x="39928" y="11808"/>
                            <a:pt x="44536" y="17682"/>
                          </a:cubicBezTo>
                          <a:cubicBezTo>
                            <a:pt x="49158" y="23557"/>
                            <a:pt x="51798" y="32488"/>
                            <a:pt x="52456" y="44475"/>
                          </a:cubicBezTo>
                          <a:cubicBezTo>
                            <a:pt x="49921" y="40713"/>
                            <a:pt x="46700" y="37824"/>
                            <a:pt x="42792" y="35810"/>
                          </a:cubicBezTo>
                          <a:cubicBezTo>
                            <a:pt x="38899" y="33796"/>
                            <a:pt x="34592" y="32789"/>
                            <a:pt x="29872" y="32789"/>
                          </a:cubicBezTo>
                          <a:cubicBezTo>
                            <a:pt x="20068" y="32789"/>
                            <a:pt x="12309" y="35747"/>
                            <a:pt x="6594" y="41664"/>
                          </a:cubicBezTo>
                          <a:cubicBezTo>
                            <a:pt x="880" y="47594"/>
                            <a:pt x="-1977" y="55700"/>
                            <a:pt x="-1977" y="65981"/>
                          </a:cubicBezTo>
                          <a:cubicBezTo>
                            <a:pt x="-1977" y="76024"/>
                            <a:pt x="999" y="84080"/>
                            <a:pt x="6951" y="90151"/>
                          </a:cubicBezTo>
                          <a:cubicBezTo>
                            <a:pt x="12904" y="96235"/>
                            <a:pt x="20824" y="99278"/>
                            <a:pt x="30712" y="99278"/>
                          </a:cubicBezTo>
                          <a:cubicBezTo>
                            <a:pt x="42057" y="99278"/>
                            <a:pt x="50712" y="94935"/>
                            <a:pt x="56679" y="86248"/>
                          </a:cubicBezTo>
                          <a:cubicBezTo>
                            <a:pt x="62659" y="77576"/>
                            <a:pt x="65650" y="64981"/>
                            <a:pt x="65650" y="48461"/>
                          </a:cubicBezTo>
                          <a:cubicBezTo>
                            <a:pt x="65650" y="33033"/>
                            <a:pt x="61980" y="20718"/>
                            <a:pt x="54641" y="11514"/>
                          </a:cubicBezTo>
                          <a:cubicBezTo>
                            <a:pt x="47316" y="2310"/>
                            <a:pt x="37463" y="-2292"/>
                            <a:pt x="25082" y="-2292"/>
                          </a:cubicBezTo>
                          <a:cubicBezTo>
                            <a:pt x="21748" y="-2292"/>
                            <a:pt x="18373" y="-1963"/>
                            <a:pt x="14956" y="-1306"/>
                          </a:cubicBezTo>
                          <a:cubicBezTo>
                            <a:pt x="11552" y="-648"/>
                            <a:pt x="8009" y="338"/>
                            <a:pt x="4325" y="1653"/>
                          </a:cubicBezTo>
                          <a:close/>
                          <a:moveTo>
                            <a:pt x="30712" y="43153"/>
                          </a:moveTo>
                          <a:cubicBezTo>
                            <a:pt x="36665" y="43153"/>
                            <a:pt x="41378" y="45182"/>
                            <a:pt x="44851" y="49238"/>
                          </a:cubicBezTo>
                          <a:cubicBezTo>
                            <a:pt x="48338" y="53308"/>
                            <a:pt x="50082" y="58889"/>
                            <a:pt x="50082" y="65981"/>
                          </a:cubicBezTo>
                          <a:cubicBezTo>
                            <a:pt x="50082" y="73016"/>
                            <a:pt x="48338" y="78576"/>
                            <a:pt x="44851" y="82661"/>
                          </a:cubicBezTo>
                          <a:cubicBezTo>
                            <a:pt x="41378" y="86745"/>
                            <a:pt x="36665" y="88787"/>
                            <a:pt x="30712" y="88787"/>
                          </a:cubicBezTo>
                          <a:cubicBezTo>
                            <a:pt x="24760" y="88787"/>
                            <a:pt x="20047" y="86745"/>
                            <a:pt x="16573" y="82661"/>
                          </a:cubicBezTo>
                          <a:cubicBezTo>
                            <a:pt x="13100" y="78576"/>
                            <a:pt x="11363" y="73016"/>
                            <a:pt x="11363" y="65981"/>
                          </a:cubicBezTo>
                          <a:cubicBezTo>
                            <a:pt x="11363" y="58889"/>
                            <a:pt x="13100" y="53308"/>
                            <a:pt x="16573" y="49238"/>
                          </a:cubicBezTo>
                          <a:cubicBezTo>
                            <a:pt x="20047" y="45182"/>
                            <a:pt x="24760" y="43153"/>
                            <a:pt x="30712" y="43153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5" name="Freeform: Shape 514">
                      <a:extLst>
                        <a:ext uri="{FF2B5EF4-FFF2-40B4-BE49-F238E27FC236}">
                          <a16:creationId xmlns:a16="http://schemas.microsoft.com/office/drawing/2014/main" id="{DE139000-18FE-EE0D-FB04-9B3C3E6BF553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519508" y="2244003"/>
                      <a:ext cx="67752" cy="101569"/>
                    </a:xfrm>
                    <a:custGeom>
                      <a:avLst/>
                      <a:gdLst>
                        <a:gd name="connsiteX0" fmla="*/ 31873 w 67752"/>
                        <a:gd name="connsiteY0" fmla="*/ 88787 h 101569"/>
                        <a:gd name="connsiteX1" fmla="*/ 16474 w 67752"/>
                        <a:gd name="connsiteY1" fmla="*/ 78716 h 101569"/>
                        <a:gd name="connsiteX2" fmla="*/ 11327 w 67752"/>
                        <a:gd name="connsiteY2" fmla="*/ 48461 h 101569"/>
                        <a:gd name="connsiteX3" fmla="*/ 16474 w 67752"/>
                        <a:gd name="connsiteY3" fmla="*/ 18270 h 101569"/>
                        <a:gd name="connsiteX4" fmla="*/ 31873 w 67752"/>
                        <a:gd name="connsiteY4" fmla="*/ 8199 h 101569"/>
                        <a:gd name="connsiteX5" fmla="*/ 47335 w 67752"/>
                        <a:gd name="connsiteY5" fmla="*/ 18270 h 101569"/>
                        <a:gd name="connsiteX6" fmla="*/ 52504 w 67752"/>
                        <a:gd name="connsiteY6" fmla="*/ 48461 h 101569"/>
                        <a:gd name="connsiteX7" fmla="*/ 47335 w 67752"/>
                        <a:gd name="connsiteY7" fmla="*/ 78716 h 101569"/>
                        <a:gd name="connsiteX8" fmla="*/ 31873 w 67752"/>
                        <a:gd name="connsiteY8" fmla="*/ 88787 h 101569"/>
                        <a:gd name="connsiteX9" fmla="*/ 31873 w 67752"/>
                        <a:gd name="connsiteY9" fmla="*/ 99278 h 101569"/>
                        <a:gd name="connsiteX10" fmla="*/ 57062 w 67752"/>
                        <a:gd name="connsiteY10" fmla="*/ 86248 h 101569"/>
                        <a:gd name="connsiteX11" fmla="*/ 65760 w 67752"/>
                        <a:gd name="connsiteY11" fmla="*/ 48461 h 101569"/>
                        <a:gd name="connsiteX12" fmla="*/ 57062 w 67752"/>
                        <a:gd name="connsiteY12" fmla="*/ 10717 h 101569"/>
                        <a:gd name="connsiteX13" fmla="*/ 31873 w 67752"/>
                        <a:gd name="connsiteY13" fmla="*/ -2292 h 101569"/>
                        <a:gd name="connsiteX14" fmla="*/ 6705 w 67752"/>
                        <a:gd name="connsiteY14" fmla="*/ 10717 h 101569"/>
                        <a:gd name="connsiteX15" fmla="*/ -1993 w 67752"/>
                        <a:gd name="connsiteY15" fmla="*/ 48461 h 101569"/>
                        <a:gd name="connsiteX16" fmla="*/ 6705 w 67752"/>
                        <a:gd name="connsiteY16" fmla="*/ 86248 h 101569"/>
                        <a:gd name="connsiteX17" fmla="*/ 31873 w 67752"/>
                        <a:gd name="connsiteY17" fmla="*/ 99278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73" y="88787"/>
                          </a:moveTo>
                          <a:cubicBezTo>
                            <a:pt x="25052" y="88787"/>
                            <a:pt x="19919" y="85430"/>
                            <a:pt x="16474" y="78716"/>
                          </a:cubicBezTo>
                          <a:cubicBezTo>
                            <a:pt x="13042" y="72016"/>
                            <a:pt x="11327" y="61931"/>
                            <a:pt x="11327" y="48461"/>
                          </a:cubicBezTo>
                          <a:cubicBezTo>
                            <a:pt x="11327" y="35048"/>
                            <a:pt x="13042" y="24984"/>
                            <a:pt x="16474" y="18270"/>
                          </a:cubicBezTo>
                          <a:cubicBezTo>
                            <a:pt x="19919" y="11556"/>
                            <a:pt x="25052" y="8199"/>
                            <a:pt x="31873" y="8199"/>
                          </a:cubicBezTo>
                          <a:cubicBezTo>
                            <a:pt x="38750" y="8199"/>
                            <a:pt x="43904" y="11556"/>
                            <a:pt x="47335" y="18270"/>
                          </a:cubicBezTo>
                          <a:cubicBezTo>
                            <a:pt x="50781" y="24984"/>
                            <a:pt x="52504" y="35048"/>
                            <a:pt x="52504" y="48461"/>
                          </a:cubicBezTo>
                          <a:cubicBezTo>
                            <a:pt x="52504" y="61931"/>
                            <a:pt x="50781" y="72016"/>
                            <a:pt x="47335" y="78716"/>
                          </a:cubicBezTo>
                          <a:cubicBezTo>
                            <a:pt x="43904" y="85430"/>
                            <a:pt x="38750" y="88787"/>
                            <a:pt x="31873" y="88787"/>
                          </a:cubicBezTo>
                          <a:close/>
                          <a:moveTo>
                            <a:pt x="31873" y="99278"/>
                          </a:moveTo>
                          <a:cubicBezTo>
                            <a:pt x="42868" y="99278"/>
                            <a:pt x="51264" y="94935"/>
                            <a:pt x="57062" y="86248"/>
                          </a:cubicBezTo>
                          <a:cubicBezTo>
                            <a:pt x="62861" y="77576"/>
                            <a:pt x="65760" y="64981"/>
                            <a:pt x="65760" y="48461"/>
                          </a:cubicBezTo>
                          <a:cubicBezTo>
                            <a:pt x="65760" y="31984"/>
                            <a:pt x="62861" y="19403"/>
                            <a:pt x="57062" y="10717"/>
                          </a:cubicBezTo>
                          <a:cubicBezTo>
                            <a:pt x="51264" y="2044"/>
                            <a:pt x="42868" y="-2292"/>
                            <a:pt x="31873" y="-2292"/>
                          </a:cubicBezTo>
                          <a:cubicBezTo>
                            <a:pt x="20892" y="-2292"/>
                            <a:pt x="12503" y="2044"/>
                            <a:pt x="6705" y="10717"/>
                          </a:cubicBezTo>
                          <a:cubicBezTo>
                            <a:pt x="906" y="19403"/>
                            <a:pt x="-1993" y="31984"/>
                            <a:pt x="-1993" y="48461"/>
                          </a:cubicBezTo>
                          <a:cubicBezTo>
                            <a:pt x="-1993" y="64981"/>
                            <a:pt x="906" y="77576"/>
                            <a:pt x="6705" y="86248"/>
                          </a:cubicBezTo>
                          <a:cubicBezTo>
                            <a:pt x="12503" y="94935"/>
                            <a:pt x="20892" y="99278"/>
                            <a:pt x="31873" y="99278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6" name="Freeform: Shape 515">
                      <a:extLst>
                        <a:ext uri="{FF2B5EF4-FFF2-40B4-BE49-F238E27FC236}">
                          <a16:creationId xmlns:a16="http://schemas.microsoft.com/office/drawing/2014/main" id="{0580FB6A-B9EB-136D-B642-B92E9C23D39A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605053" y="2244003"/>
                      <a:ext cx="67752" cy="101569"/>
                    </a:xfrm>
                    <a:custGeom>
                      <a:avLst/>
                      <a:gdLst>
                        <a:gd name="connsiteX0" fmla="*/ 31879 w 67752"/>
                        <a:gd name="connsiteY0" fmla="*/ 88787 h 101569"/>
                        <a:gd name="connsiteX1" fmla="*/ 16480 w 67752"/>
                        <a:gd name="connsiteY1" fmla="*/ 78716 h 101569"/>
                        <a:gd name="connsiteX2" fmla="*/ 11333 w 67752"/>
                        <a:gd name="connsiteY2" fmla="*/ 48461 h 101569"/>
                        <a:gd name="connsiteX3" fmla="*/ 16480 w 67752"/>
                        <a:gd name="connsiteY3" fmla="*/ 18270 h 101569"/>
                        <a:gd name="connsiteX4" fmla="*/ 31879 w 67752"/>
                        <a:gd name="connsiteY4" fmla="*/ 8199 h 101569"/>
                        <a:gd name="connsiteX5" fmla="*/ 47342 w 67752"/>
                        <a:gd name="connsiteY5" fmla="*/ 18270 h 101569"/>
                        <a:gd name="connsiteX6" fmla="*/ 52510 w 67752"/>
                        <a:gd name="connsiteY6" fmla="*/ 48461 h 101569"/>
                        <a:gd name="connsiteX7" fmla="*/ 47342 w 67752"/>
                        <a:gd name="connsiteY7" fmla="*/ 78716 h 101569"/>
                        <a:gd name="connsiteX8" fmla="*/ 31879 w 67752"/>
                        <a:gd name="connsiteY8" fmla="*/ 88787 h 101569"/>
                        <a:gd name="connsiteX9" fmla="*/ 31879 w 67752"/>
                        <a:gd name="connsiteY9" fmla="*/ 99278 h 101569"/>
                        <a:gd name="connsiteX10" fmla="*/ 57069 w 67752"/>
                        <a:gd name="connsiteY10" fmla="*/ 86248 h 101569"/>
                        <a:gd name="connsiteX11" fmla="*/ 65766 w 67752"/>
                        <a:gd name="connsiteY11" fmla="*/ 48461 h 101569"/>
                        <a:gd name="connsiteX12" fmla="*/ 57069 w 67752"/>
                        <a:gd name="connsiteY12" fmla="*/ 10717 h 101569"/>
                        <a:gd name="connsiteX13" fmla="*/ 31879 w 67752"/>
                        <a:gd name="connsiteY13" fmla="*/ -2292 h 101569"/>
                        <a:gd name="connsiteX14" fmla="*/ 6711 w 67752"/>
                        <a:gd name="connsiteY14" fmla="*/ 10717 h 101569"/>
                        <a:gd name="connsiteX15" fmla="*/ -1987 w 67752"/>
                        <a:gd name="connsiteY15" fmla="*/ 48461 h 101569"/>
                        <a:gd name="connsiteX16" fmla="*/ 6711 w 67752"/>
                        <a:gd name="connsiteY16" fmla="*/ 86248 h 101569"/>
                        <a:gd name="connsiteX17" fmla="*/ 31879 w 67752"/>
                        <a:gd name="connsiteY17" fmla="*/ 99278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79" y="88787"/>
                          </a:moveTo>
                          <a:cubicBezTo>
                            <a:pt x="25059" y="88787"/>
                            <a:pt x="19926" y="85430"/>
                            <a:pt x="16480" y="78716"/>
                          </a:cubicBezTo>
                          <a:cubicBezTo>
                            <a:pt x="13049" y="72016"/>
                            <a:pt x="11333" y="61931"/>
                            <a:pt x="11333" y="48461"/>
                          </a:cubicBezTo>
                          <a:cubicBezTo>
                            <a:pt x="11333" y="35048"/>
                            <a:pt x="13049" y="24984"/>
                            <a:pt x="16480" y="18270"/>
                          </a:cubicBezTo>
                          <a:cubicBezTo>
                            <a:pt x="19926" y="11556"/>
                            <a:pt x="25059" y="8199"/>
                            <a:pt x="31879" y="8199"/>
                          </a:cubicBezTo>
                          <a:cubicBezTo>
                            <a:pt x="38756" y="8199"/>
                            <a:pt x="43910" y="11556"/>
                            <a:pt x="47342" y="18270"/>
                          </a:cubicBezTo>
                          <a:cubicBezTo>
                            <a:pt x="50787" y="24984"/>
                            <a:pt x="52510" y="35048"/>
                            <a:pt x="52510" y="48461"/>
                          </a:cubicBezTo>
                          <a:cubicBezTo>
                            <a:pt x="52510" y="61931"/>
                            <a:pt x="50787" y="72016"/>
                            <a:pt x="47342" y="78716"/>
                          </a:cubicBezTo>
                          <a:cubicBezTo>
                            <a:pt x="43910" y="85430"/>
                            <a:pt x="38756" y="88787"/>
                            <a:pt x="31879" y="88787"/>
                          </a:cubicBezTo>
                          <a:close/>
                          <a:moveTo>
                            <a:pt x="31879" y="99278"/>
                          </a:moveTo>
                          <a:cubicBezTo>
                            <a:pt x="42874" y="99278"/>
                            <a:pt x="51270" y="94935"/>
                            <a:pt x="57069" y="86248"/>
                          </a:cubicBezTo>
                          <a:cubicBezTo>
                            <a:pt x="62867" y="77576"/>
                            <a:pt x="65766" y="64981"/>
                            <a:pt x="65766" y="48461"/>
                          </a:cubicBezTo>
                          <a:cubicBezTo>
                            <a:pt x="65766" y="31984"/>
                            <a:pt x="62867" y="19403"/>
                            <a:pt x="57069" y="10717"/>
                          </a:cubicBezTo>
                          <a:cubicBezTo>
                            <a:pt x="51270" y="2044"/>
                            <a:pt x="42874" y="-2292"/>
                            <a:pt x="31879" y="-2292"/>
                          </a:cubicBezTo>
                          <a:cubicBezTo>
                            <a:pt x="20899" y="-2292"/>
                            <a:pt x="12509" y="2044"/>
                            <a:pt x="6711" y="10717"/>
                          </a:cubicBezTo>
                          <a:cubicBezTo>
                            <a:pt x="913" y="19403"/>
                            <a:pt x="-1987" y="31984"/>
                            <a:pt x="-1987" y="48461"/>
                          </a:cubicBezTo>
                          <a:cubicBezTo>
                            <a:pt x="-1987" y="64981"/>
                            <a:pt x="913" y="77576"/>
                            <a:pt x="6711" y="86248"/>
                          </a:cubicBezTo>
                          <a:cubicBezTo>
                            <a:pt x="12509" y="94935"/>
                            <a:pt x="20899" y="99278"/>
                            <a:pt x="31879" y="99278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7" name="Freeform: Shape 516">
                      <a:extLst>
                        <a:ext uri="{FF2B5EF4-FFF2-40B4-BE49-F238E27FC236}">
                          <a16:creationId xmlns:a16="http://schemas.microsoft.com/office/drawing/2014/main" id="{9876CFA0-157C-FF1A-5E81-CB9C3F08232E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690597" y="2244003"/>
                      <a:ext cx="67752" cy="101569"/>
                    </a:xfrm>
                    <a:custGeom>
                      <a:avLst/>
                      <a:gdLst>
                        <a:gd name="connsiteX0" fmla="*/ 31886 w 67752"/>
                        <a:gd name="connsiteY0" fmla="*/ 88787 h 101569"/>
                        <a:gd name="connsiteX1" fmla="*/ 16486 w 67752"/>
                        <a:gd name="connsiteY1" fmla="*/ 78716 h 101569"/>
                        <a:gd name="connsiteX2" fmla="*/ 11339 w 67752"/>
                        <a:gd name="connsiteY2" fmla="*/ 48461 h 101569"/>
                        <a:gd name="connsiteX3" fmla="*/ 16486 w 67752"/>
                        <a:gd name="connsiteY3" fmla="*/ 18270 h 101569"/>
                        <a:gd name="connsiteX4" fmla="*/ 31886 w 67752"/>
                        <a:gd name="connsiteY4" fmla="*/ 8199 h 101569"/>
                        <a:gd name="connsiteX5" fmla="*/ 47348 w 67752"/>
                        <a:gd name="connsiteY5" fmla="*/ 18270 h 101569"/>
                        <a:gd name="connsiteX6" fmla="*/ 52516 w 67752"/>
                        <a:gd name="connsiteY6" fmla="*/ 48461 h 101569"/>
                        <a:gd name="connsiteX7" fmla="*/ 47348 w 67752"/>
                        <a:gd name="connsiteY7" fmla="*/ 78716 h 101569"/>
                        <a:gd name="connsiteX8" fmla="*/ 31886 w 67752"/>
                        <a:gd name="connsiteY8" fmla="*/ 88787 h 101569"/>
                        <a:gd name="connsiteX9" fmla="*/ 31886 w 67752"/>
                        <a:gd name="connsiteY9" fmla="*/ 99278 h 101569"/>
                        <a:gd name="connsiteX10" fmla="*/ 57075 w 67752"/>
                        <a:gd name="connsiteY10" fmla="*/ 86248 h 101569"/>
                        <a:gd name="connsiteX11" fmla="*/ 65773 w 67752"/>
                        <a:gd name="connsiteY11" fmla="*/ 48461 h 101569"/>
                        <a:gd name="connsiteX12" fmla="*/ 57075 w 67752"/>
                        <a:gd name="connsiteY12" fmla="*/ 10717 h 101569"/>
                        <a:gd name="connsiteX13" fmla="*/ 31886 w 67752"/>
                        <a:gd name="connsiteY13" fmla="*/ -2292 h 101569"/>
                        <a:gd name="connsiteX14" fmla="*/ 6717 w 67752"/>
                        <a:gd name="connsiteY14" fmla="*/ 10717 h 101569"/>
                        <a:gd name="connsiteX15" fmla="*/ -1980 w 67752"/>
                        <a:gd name="connsiteY15" fmla="*/ 48461 h 101569"/>
                        <a:gd name="connsiteX16" fmla="*/ 6717 w 67752"/>
                        <a:gd name="connsiteY16" fmla="*/ 86248 h 101569"/>
                        <a:gd name="connsiteX17" fmla="*/ 31886 w 67752"/>
                        <a:gd name="connsiteY17" fmla="*/ 99278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86" y="88787"/>
                          </a:moveTo>
                          <a:cubicBezTo>
                            <a:pt x="25065" y="88787"/>
                            <a:pt x="19932" y="85430"/>
                            <a:pt x="16486" y="78716"/>
                          </a:cubicBezTo>
                          <a:cubicBezTo>
                            <a:pt x="13055" y="72016"/>
                            <a:pt x="11339" y="61931"/>
                            <a:pt x="11339" y="48461"/>
                          </a:cubicBezTo>
                          <a:cubicBezTo>
                            <a:pt x="11339" y="35048"/>
                            <a:pt x="13055" y="24984"/>
                            <a:pt x="16486" y="18270"/>
                          </a:cubicBezTo>
                          <a:cubicBezTo>
                            <a:pt x="19932" y="11556"/>
                            <a:pt x="25065" y="8199"/>
                            <a:pt x="31886" y="8199"/>
                          </a:cubicBezTo>
                          <a:cubicBezTo>
                            <a:pt x="38763" y="8199"/>
                            <a:pt x="43917" y="11556"/>
                            <a:pt x="47348" y="18270"/>
                          </a:cubicBezTo>
                          <a:cubicBezTo>
                            <a:pt x="50794" y="24984"/>
                            <a:pt x="52516" y="35048"/>
                            <a:pt x="52516" y="48461"/>
                          </a:cubicBezTo>
                          <a:cubicBezTo>
                            <a:pt x="52516" y="61931"/>
                            <a:pt x="50794" y="72016"/>
                            <a:pt x="47348" y="78716"/>
                          </a:cubicBezTo>
                          <a:cubicBezTo>
                            <a:pt x="43917" y="85430"/>
                            <a:pt x="38763" y="88787"/>
                            <a:pt x="31886" y="88787"/>
                          </a:cubicBezTo>
                          <a:close/>
                          <a:moveTo>
                            <a:pt x="31886" y="99278"/>
                          </a:moveTo>
                          <a:cubicBezTo>
                            <a:pt x="42880" y="99278"/>
                            <a:pt x="51277" y="94935"/>
                            <a:pt x="57075" y="86248"/>
                          </a:cubicBezTo>
                          <a:cubicBezTo>
                            <a:pt x="62874" y="77576"/>
                            <a:pt x="65773" y="64981"/>
                            <a:pt x="65773" y="48461"/>
                          </a:cubicBezTo>
                          <a:cubicBezTo>
                            <a:pt x="65773" y="31984"/>
                            <a:pt x="62874" y="19403"/>
                            <a:pt x="57075" y="10717"/>
                          </a:cubicBezTo>
                          <a:cubicBezTo>
                            <a:pt x="51277" y="2044"/>
                            <a:pt x="42880" y="-2292"/>
                            <a:pt x="31886" y="-2292"/>
                          </a:cubicBezTo>
                          <a:cubicBezTo>
                            <a:pt x="20905" y="-2292"/>
                            <a:pt x="12516" y="2044"/>
                            <a:pt x="6717" y="10717"/>
                          </a:cubicBezTo>
                          <a:cubicBezTo>
                            <a:pt x="919" y="19403"/>
                            <a:pt x="-1980" y="31984"/>
                            <a:pt x="-1980" y="48461"/>
                          </a:cubicBezTo>
                          <a:cubicBezTo>
                            <a:pt x="-1980" y="64981"/>
                            <a:pt x="919" y="77576"/>
                            <a:pt x="6717" y="86248"/>
                          </a:cubicBezTo>
                          <a:cubicBezTo>
                            <a:pt x="12516" y="94935"/>
                            <a:pt x="20905" y="99278"/>
                            <a:pt x="31886" y="99278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18" name="Graphic 10">
                  <a:extLst>
                    <a:ext uri="{FF2B5EF4-FFF2-40B4-BE49-F238E27FC236}">
                      <a16:creationId xmlns:a16="http://schemas.microsoft.com/office/drawing/2014/main" id="{C055B936-2E3A-E7A8-41C7-D4E218B0AC27}"/>
                    </a:ext>
                  </a:extLst>
                </p:cNvPr>
                <p:cNvGrpSpPr/>
                <p:nvPr/>
              </p:nvGrpSpPr>
              <p:grpSpPr>
                <a:xfrm>
                  <a:off x="5354320" y="1886671"/>
                  <a:ext cx="507085" cy="101569"/>
                  <a:chOff x="5354320" y="1886671"/>
                  <a:chExt cx="507085" cy="101569"/>
                </a:xfrm>
                <a:solidFill>
                  <a:srgbClr val="000000"/>
                </a:solidFill>
              </p:grpSpPr>
              <p:sp>
                <p:nvSpPr>
                  <p:cNvPr id="519" name="Freeform: Shape 518">
                    <a:extLst>
                      <a:ext uri="{FF2B5EF4-FFF2-40B4-BE49-F238E27FC236}">
                        <a16:creationId xmlns:a16="http://schemas.microsoft.com/office/drawing/2014/main" id="{68A0D020-6CF0-C96D-E286-B94E4EAF2783}"/>
                      </a:ext>
                    </a:extLst>
                  </p:cNvPr>
                  <p:cNvSpPr/>
                  <p:nvPr/>
                </p:nvSpPr>
                <p:spPr>
                  <a:xfrm>
                    <a:off x="5814346" y="1935316"/>
                    <a:ext cx="47059" cy="13427"/>
                  </a:xfrm>
                  <a:custGeom>
                    <a:avLst/>
                    <a:gdLst>
                      <a:gd name="connsiteX0" fmla="*/ 47124 w 47059"/>
                      <a:gd name="connsiteY0" fmla="*/ 11 h 13427"/>
                      <a:gd name="connsiteX1" fmla="*/ 65 w 47059"/>
                      <a:gd name="connsiteY1" fmla="*/ 11 h 13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059" h="13427">
                        <a:moveTo>
                          <a:pt x="47124" y="11"/>
                        </a:moveTo>
                        <a:lnTo>
                          <a:pt x="65" y="11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520" name="Graphic 10">
                    <a:extLst>
                      <a:ext uri="{FF2B5EF4-FFF2-40B4-BE49-F238E27FC236}">
                        <a16:creationId xmlns:a16="http://schemas.microsoft.com/office/drawing/2014/main" id="{6436C814-076E-F4A3-C22A-32ECF8502401}"/>
                      </a:ext>
                    </a:extLst>
                  </p:cNvPr>
                  <p:cNvGrpSpPr/>
                  <p:nvPr/>
                </p:nvGrpSpPr>
                <p:grpSpPr>
                  <a:xfrm>
                    <a:off x="5354320" y="1886671"/>
                    <a:ext cx="404027" cy="101569"/>
                    <a:chOff x="5354320" y="1886671"/>
                    <a:chExt cx="404027" cy="101569"/>
                  </a:xfrm>
                  <a:solidFill>
                    <a:srgbClr val="000000"/>
                  </a:solidFill>
                </p:grpSpPr>
                <p:sp>
                  <p:nvSpPr>
                    <p:cNvPr id="521" name="Freeform: Shape 520">
                      <a:extLst>
                        <a:ext uri="{FF2B5EF4-FFF2-40B4-BE49-F238E27FC236}">
                          <a16:creationId xmlns:a16="http://schemas.microsoft.com/office/drawing/2014/main" id="{22983BBA-2401-C210-57FB-3397F9B2C611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354320" y="1888433"/>
                      <a:ext cx="58362" cy="97897"/>
                    </a:xfrm>
                    <a:custGeom>
                      <a:avLst/>
                      <a:gdLst>
                        <a:gd name="connsiteX0" fmla="*/ -151 w 58362"/>
                        <a:gd name="connsiteY0" fmla="*/ 8819 h 97897"/>
                        <a:gd name="connsiteX1" fmla="*/ 21509 w 58362"/>
                        <a:gd name="connsiteY1" fmla="*/ 8819 h 97897"/>
                        <a:gd name="connsiteX2" fmla="*/ 21509 w 58362"/>
                        <a:gd name="connsiteY2" fmla="*/ 83512 h 97897"/>
                        <a:gd name="connsiteX3" fmla="*/ -2063 w 58362"/>
                        <a:gd name="connsiteY3" fmla="*/ 78791 h 97897"/>
                        <a:gd name="connsiteX4" fmla="*/ -2063 w 58362"/>
                        <a:gd name="connsiteY4" fmla="*/ 90855 h 97897"/>
                        <a:gd name="connsiteX5" fmla="*/ 21383 w 58362"/>
                        <a:gd name="connsiteY5" fmla="*/ 95576 h 97897"/>
                        <a:gd name="connsiteX6" fmla="*/ 34639 w 58362"/>
                        <a:gd name="connsiteY6" fmla="*/ 95576 h 97897"/>
                        <a:gd name="connsiteX7" fmla="*/ 34639 w 58362"/>
                        <a:gd name="connsiteY7" fmla="*/ 8819 h 97897"/>
                        <a:gd name="connsiteX8" fmla="*/ 56299 w 58362"/>
                        <a:gd name="connsiteY8" fmla="*/ 8819 h 97897"/>
                        <a:gd name="connsiteX9" fmla="*/ 56299 w 58362"/>
                        <a:gd name="connsiteY9" fmla="*/ -2322 h 97897"/>
                        <a:gd name="connsiteX10" fmla="*/ -151 w 58362"/>
                        <a:gd name="connsiteY10" fmla="*/ -2322 h 97897"/>
                        <a:gd name="connsiteX11" fmla="*/ -151 w 58362"/>
                        <a:gd name="connsiteY11" fmla="*/ 8819 h 978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8362" h="97897">
                          <a:moveTo>
                            <a:pt x="-151" y="8819"/>
                          </a:moveTo>
                          <a:lnTo>
                            <a:pt x="21509" y="8819"/>
                          </a:lnTo>
                          <a:lnTo>
                            <a:pt x="21509" y="83512"/>
                          </a:lnTo>
                          <a:lnTo>
                            <a:pt x="-2063" y="78791"/>
                          </a:lnTo>
                          <a:lnTo>
                            <a:pt x="-2063" y="90855"/>
                          </a:lnTo>
                          <a:lnTo>
                            <a:pt x="21383" y="95576"/>
                          </a:lnTo>
                          <a:lnTo>
                            <a:pt x="34639" y="95576"/>
                          </a:lnTo>
                          <a:lnTo>
                            <a:pt x="34639" y="8819"/>
                          </a:lnTo>
                          <a:lnTo>
                            <a:pt x="56299" y="8819"/>
                          </a:lnTo>
                          <a:lnTo>
                            <a:pt x="56299" y="-2322"/>
                          </a:lnTo>
                          <a:lnTo>
                            <a:pt x="-151" y="-2322"/>
                          </a:lnTo>
                          <a:lnTo>
                            <a:pt x="-151" y="881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2" name="Freeform: Shape 521">
                      <a:extLst>
                        <a:ext uri="{FF2B5EF4-FFF2-40B4-BE49-F238E27FC236}">
                          <a16:creationId xmlns:a16="http://schemas.microsoft.com/office/drawing/2014/main" id="{2B89038B-70C5-B00C-DDBF-DB50CF15B40E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433961" y="1886671"/>
                      <a:ext cx="67752" cy="101569"/>
                    </a:xfrm>
                    <a:custGeom>
                      <a:avLst/>
                      <a:gdLst>
                        <a:gd name="connsiteX0" fmla="*/ 31867 w 67752"/>
                        <a:gd name="connsiteY0" fmla="*/ 88761 h 101569"/>
                        <a:gd name="connsiteX1" fmla="*/ 16467 w 67752"/>
                        <a:gd name="connsiteY1" fmla="*/ 78690 h 101569"/>
                        <a:gd name="connsiteX2" fmla="*/ 11320 w 67752"/>
                        <a:gd name="connsiteY2" fmla="*/ 48435 h 101569"/>
                        <a:gd name="connsiteX3" fmla="*/ 16467 w 67752"/>
                        <a:gd name="connsiteY3" fmla="*/ 18243 h 101569"/>
                        <a:gd name="connsiteX4" fmla="*/ 31867 w 67752"/>
                        <a:gd name="connsiteY4" fmla="*/ 8172 h 101569"/>
                        <a:gd name="connsiteX5" fmla="*/ 47329 w 67752"/>
                        <a:gd name="connsiteY5" fmla="*/ 18243 h 101569"/>
                        <a:gd name="connsiteX6" fmla="*/ 52497 w 67752"/>
                        <a:gd name="connsiteY6" fmla="*/ 48435 h 101569"/>
                        <a:gd name="connsiteX7" fmla="*/ 47329 w 67752"/>
                        <a:gd name="connsiteY7" fmla="*/ 78690 h 101569"/>
                        <a:gd name="connsiteX8" fmla="*/ 31867 w 67752"/>
                        <a:gd name="connsiteY8" fmla="*/ 88761 h 101569"/>
                        <a:gd name="connsiteX9" fmla="*/ 31867 w 67752"/>
                        <a:gd name="connsiteY9" fmla="*/ 99251 h 101569"/>
                        <a:gd name="connsiteX10" fmla="*/ 57056 w 67752"/>
                        <a:gd name="connsiteY10" fmla="*/ 86222 h 101569"/>
                        <a:gd name="connsiteX11" fmla="*/ 65754 w 67752"/>
                        <a:gd name="connsiteY11" fmla="*/ 48435 h 101569"/>
                        <a:gd name="connsiteX12" fmla="*/ 57056 w 67752"/>
                        <a:gd name="connsiteY12" fmla="*/ 10690 h 101569"/>
                        <a:gd name="connsiteX13" fmla="*/ 31867 w 67752"/>
                        <a:gd name="connsiteY13" fmla="*/ -2318 h 101569"/>
                        <a:gd name="connsiteX14" fmla="*/ 6698 w 67752"/>
                        <a:gd name="connsiteY14" fmla="*/ 10690 h 101569"/>
                        <a:gd name="connsiteX15" fmla="*/ -1999 w 67752"/>
                        <a:gd name="connsiteY15" fmla="*/ 48435 h 101569"/>
                        <a:gd name="connsiteX16" fmla="*/ 6698 w 67752"/>
                        <a:gd name="connsiteY16" fmla="*/ 86222 h 101569"/>
                        <a:gd name="connsiteX17" fmla="*/ 31867 w 67752"/>
                        <a:gd name="connsiteY17" fmla="*/ 99251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67" y="88761"/>
                          </a:moveTo>
                          <a:cubicBezTo>
                            <a:pt x="25046" y="88761"/>
                            <a:pt x="19913" y="85404"/>
                            <a:pt x="16467" y="78690"/>
                          </a:cubicBezTo>
                          <a:cubicBezTo>
                            <a:pt x="13036" y="71990"/>
                            <a:pt x="11320" y="61905"/>
                            <a:pt x="11320" y="48435"/>
                          </a:cubicBezTo>
                          <a:cubicBezTo>
                            <a:pt x="11320" y="35021"/>
                            <a:pt x="13036" y="24957"/>
                            <a:pt x="16467" y="18243"/>
                          </a:cubicBezTo>
                          <a:cubicBezTo>
                            <a:pt x="19913" y="11529"/>
                            <a:pt x="25046" y="8172"/>
                            <a:pt x="31867" y="8172"/>
                          </a:cubicBezTo>
                          <a:cubicBezTo>
                            <a:pt x="38743" y="8172"/>
                            <a:pt x="43898" y="11529"/>
                            <a:pt x="47329" y="18243"/>
                          </a:cubicBezTo>
                          <a:cubicBezTo>
                            <a:pt x="50774" y="24957"/>
                            <a:pt x="52497" y="35021"/>
                            <a:pt x="52497" y="48435"/>
                          </a:cubicBezTo>
                          <a:cubicBezTo>
                            <a:pt x="52497" y="61905"/>
                            <a:pt x="50774" y="71990"/>
                            <a:pt x="47329" y="78690"/>
                          </a:cubicBezTo>
                          <a:cubicBezTo>
                            <a:pt x="43898" y="85404"/>
                            <a:pt x="38743" y="88761"/>
                            <a:pt x="31867" y="88761"/>
                          </a:cubicBezTo>
                          <a:close/>
                          <a:moveTo>
                            <a:pt x="31867" y="99251"/>
                          </a:moveTo>
                          <a:cubicBezTo>
                            <a:pt x="42861" y="99251"/>
                            <a:pt x="51258" y="94908"/>
                            <a:pt x="57056" y="86222"/>
                          </a:cubicBezTo>
                          <a:cubicBezTo>
                            <a:pt x="62854" y="77550"/>
                            <a:pt x="65754" y="64954"/>
                            <a:pt x="65754" y="48435"/>
                          </a:cubicBezTo>
                          <a:cubicBezTo>
                            <a:pt x="65754" y="31958"/>
                            <a:pt x="62854" y="19376"/>
                            <a:pt x="57056" y="10690"/>
                          </a:cubicBezTo>
                          <a:cubicBezTo>
                            <a:pt x="51258" y="2018"/>
                            <a:pt x="42861" y="-2318"/>
                            <a:pt x="31867" y="-2318"/>
                          </a:cubicBezTo>
                          <a:cubicBezTo>
                            <a:pt x="20886" y="-2318"/>
                            <a:pt x="12497" y="2018"/>
                            <a:pt x="6698" y="10690"/>
                          </a:cubicBezTo>
                          <a:cubicBezTo>
                            <a:pt x="900" y="19376"/>
                            <a:pt x="-1999" y="31958"/>
                            <a:pt x="-1999" y="48435"/>
                          </a:cubicBezTo>
                          <a:cubicBezTo>
                            <a:pt x="-1999" y="64954"/>
                            <a:pt x="900" y="77550"/>
                            <a:pt x="6698" y="86222"/>
                          </a:cubicBezTo>
                          <a:cubicBezTo>
                            <a:pt x="12497" y="94908"/>
                            <a:pt x="20886" y="99251"/>
                            <a:pt x="31867" y="9925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3" name="Freeform: Shape 522">
                      <a:extLst>
                        <a:ext uri="{FF2B5EF4-FFF2-40B4-BE49-F238E27FC236}">
                          <a16:creationId xmlns:a16="http://schemas.microsoft.com/office/drawing/2014/main" id="{BE4DB9B3-BB55-9CBF-73BC-3BB7B99B799E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519506" y="1886671"/>
                      <a:ext cx="67752" cy="101569"/>
                    </a:xfrm>
                    <a:custGeom>
                      <a:avLst/>
                      <a:gdLst>
                        <a:gd name="connsiteX0" fmla="*/ 31873 w 67752"/>
                        <a:gd name="connsiteY0" fmla="*/ 88761 h 101569"/>
                        <a:gd name="connsiteX1" fmla="*/ 16474 w 67752"/>
                        <a:gd name="connsiteY1" fmla="*/ 78690 h 101569"/>
                        <a:gd name="connsiteX2" fmla="*/ 11327 w 67752"/>
                        <a:gd name="connsiteY2" fmla="*/ 48435 h 101569"/>
                        <a:gd name="connsiteX3" fmla="*/ 16474 w 67752"/>
                        <a:gd name="connsiteY3" fmla="*/ 18243 h 101569"/>
                        <a:gd name="connsiteX4" fmla="*/ 31873 w 67752"/>
                        <a:gd name="connsiteY4" fmla="*/ 8172 h 101569"/>
                        <a:gd name="connsiteX5" fmla="*/ 47335 w 67752"/>
                        <a:gd name="connsiteY5" fmla="*/ 18243 h 101569"/>
                        <a:gd name="connsiteX6" fmla="*/ 52504 w 67752"/>
                        <a:gd name="connsiteY6" fmla="*/ 48435 h 101569"/>
                        <a:gd name="connsiteX7" fmla="*/ 47335 w 67752"/>
                        <a:gd name="connsiteY7" fmla="*/ 78690 h 101569"/>
                        <a:gd name="connsiteX8" fmla="*/ 31873 w 67752"/>
                        <a:gd name="connsiteY8" fmla="*/ 88761 h 101569"/>
                        <a:gd name="connsiteX9" fmla="*/ 31873 w 67752"/>
                        <a:gd name="connsiteY9" fmla="*/ 99251 h 101569"/>
                        <a:gd name="connsiteX10" fmla="*/ 57062 w 67752"/>
                        <a:gd name="connsiteY10" fmla="*/ 86222 h 101569"/>
                        <a:gd name="connsiteX11" fmla="*/ 65760 w 67752"/>
                        <a:gd name="connsiteY11" fmla="*/ 48435 h 101569"/>
                        <a:gd name="connsiteX12" fmla="*/ 57062 w 67752"/>
                        <a:gd name="connsiteY12" fmla="*/ 10690 h 101569"/>
                        <a:gd name="connsiteX13" fmla="*/ 31873 w 67752"/>
                        <a:gd name="connsiteY13" fmla="*/ -2318 h 101569"/>
                        <a:gd name="connsiteX14" fmla="*/ 6705 w 67752"/>
                        <a:gd name="connsiteY14" fmla="*/ 10690 h 101569"/>
                        <a:gd name="connsiteX15" fmla="*/ -1993 w 67752"/>
                        <a:gd name="connsiteY15" fmla="*/ 48435 h 101569"/>
                        <a:gd name="connsiteX16" fmla="*/ 6705 w 67752"/>
                        <a:gd name="connsiteY16" fmla="*/ 86222 h 101569"/>
                        <a:gd name="connsiteX17" fmla="*/ 31873 w 67752"/>
                        <a:gd name="connsiteY17" fmla="*/ 99251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73" y="88761"/>
                          </a:moveTo>
                          <a:cubicBezTo>
                            <a:pt x="25052" y="88761"/>
                            <a:pt x="19919" y="85404"/>
                            <a:pt x="16474" y="78690"/>
                          </a:cubicBezTo>
                          <a:cubicBezTo>
                            <a:pt x="13042" y="71990"/>
                            <a:pt x="11327" y="61905"/>
                            <a:pt x="11327" y="48435"/>
                          </a:cubicBezTo>
                          <a:cubicBezTo>
                            <a:pt x="11327" y="35021"/>
                            <a:pt x="13042" y="24957"/>
                            <a:pt x="16474" y="18243"/>
                          </a:cubicBezTo>
                          <a:cubicBezTo>
                            <a:pt x="19919" y="11529"/>
                            <a:pt x="25052" y="8172"/>
                            <a:pt x="31873" y="8172"/>
                          </a:cubicBezTo>
                          <a:cubicBezTo>
                            <a:pt x="38750" y="8172"/>
                            <a:pt x="43904" y="11529"/>
                            <a:pt x="47335" y="18243"/>
                          </a:cubicBezTo>
                          <a:cubicBezTo>
                            <a:pt x="50781" y="24957"/>
                            <a:pt x="52504" y="35021"/>
                            <a:pt x="52504" y="48435"/>
                          </a:cubicBezTo>
                          <a:cubicBezTo>
                            <a:pt x="52504" y="61905"/>
                            <a:pt x="50781" y="71990"/>
                            <a:pt x="47335" y="78690"/>
                          </a:cubicBezTo>
                          <a:cubicBezTo>
                            <a:pt x="43904" y="85404"/>
                            <a:pt x="38750" y="88761"/>
                            <a:pt x="31873" y="88761"/>
                          </a:cubicBezTo>
                          <a:close/>
                          <a:moveTo>
                            <a:pt x="31873" y="99251"/>
                          </a:moveTo>
                          <a:cubicBezTo>
                            <a:pt x="42868" y="99251"/>
                            <a:pt x="51264" y="94908"/>
                            <a:pt x="57062" y="86222"/>
                          </a:cubicBezTo>
                          <a:cubicBezTo>
                            <a:pt x="62861" y="77550"/>
                            <a:pt x="65760" y="64954"/>
                            <a:pt x="65760" y="48435"/>
                          </a:cubicBezTo>
                          <a:cubicBezTo>
                            <a:pt x="65760" y="31958"/>
                            <a:pt x="62861" y="19376"/>
                            <a:pt x="57062" y="10690"/>
                          </a:cubicBezTo>
                          <a:cubicBezTo>
                            <a:pt x="51264" y="2018"/>
                            <a:pt x="42868" y="-2318"/>
                            <a:pt x="31873" y="-2318"/>
                          </a:cubicBezTo>
                          <a:cubicBezTo>
                            <a:pt x="20892" y="-2318"/>
                            <a:pt x="12503" y="2018"/>
                            <a:pt x="6705" y="10690"/>
                          </a:cubicBezTo>
                          <a:cubicBezTo>
                            <a:pt x="906" y="19376"/>
                            <a:pt x="-1993" y="31958"/>
                            <a:pt x="-1993" y="48435"/>
                          </a:cubicBezTo>
                          <a:cubicBezTo>
                            <a:pt x="-1993" y="64954"/>
                            <a:pt x="906" y="77550"/>
                            <a:pt x="6705" y="86222"/>
                          </a:cubicBezTo>
                          <a:cubicBezTo>
                            <a:pt x="12503" y="94908"/>
                            <a:pt x="20892" y="99251"/>
                            <a:pt x="31873" y="9925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4" name="Freeform: Shape 523">
                      <a:extLst>
                        <a:ext uri="{FF2B5EF4-FFF2-40B4-BE49-F238E27FC236}">
                          <a16:creationId xmlns:a16="http://schemas.microsoft.com/office/drawing/2014/main" id="{F2527138-8CAD-A7B1-4586-6A0FE0A51BC9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605050" y="1886671"/>
                      <a:ext cx="67752" cy="101569"/>
                    </a:xfrm>
                    <a:custGeom>
                      <a:avLst/>
                      <a:gdLst>
                        <a:gd name="connsiteX0" fmla="*/ 31879 w 67752"/>
                        <a:gd name="connsiteY0" fmla="*/ 88761 h 101569"/>
                        <a:gd name="connsiteX1" fmla="*/ 16480 w 67752"/>
                        <a:gd name="connsiteY1" fmla="*/ 78690 h 101569"/>
                        <a:gd name="connsiteX2" fmla="*/ 11333 w 67752"/>
                        <a:gd name="connsiteY2" fmla="*/ 48435 h 101569"/>
                        <a:gd name="connsiteX3" fmla="*/ 16480 w 67752"/>
                        <a:gd name="connsiteY3" fmla="*/ 18243 h 101569"/>
                        <a:gd name="connsiteX4" fmla="*/ 31879 w 67752"/>
                        <a:gd name="connsiteY4" fmla="*/ 8172 h 101569"/>
                        <a:gd name="connsiteX5" fmla="*/ 47342 w 67752"/>
                        <a:gd name="connsiteY5" fmla="*/ 18243 h 101569"/>
                        <a:gd name="connsiteX6" fmla="*/ 52510 w 67752"/>
                        <a:gd name="connsiteY6" fmla="*/ 48435 h 101569"/>
                        <a:gd name="connsiteX7" fmla="*/ 47342 w 67752"/>
                        <a:gd name="connsiteY7" fmla="*/ 78690 h 101569"/>
                        <a:gd name="connsiteX8" fmla="*/ 31879 w 67752"/>
                        <a:gd name="connsiteY8" fmla="*/ 88761 h 101569"/>
                        <a:gd name="connsiteX9" fmla="*/ 31879 w 67752"/>
                        <a:gd name="connsiteY9" fmla="*/ 99251 h 101569"/>
                        <a:gd name="connsiteX10" fmla="*/ 57069 w 67752"/>
                        <a:gd name="connsiteY10" fmla="*/ 86222 h 101569"/>
                        <a:gd name="connsiteX11" fmla="*/ 65766 w 67752"/>
                        <a:gd name="connsiteY11" fmla="*/ 48435 h 101569"/>
                        <a:gd name="connsiteX12" fmla="*/ 57069 w 67752"/>
                        <a:gd name="connsiteY12" fmla="*/ 10690 h 101569"/>
                        <a:gd name="connsiteX13" fmla="*/ 31879 w 67752"/>
                        <a:gd name="connsiteY13" fmla="*/ -2318 h 101569"/>
                        <a:gd name="connsiteX14" fmla="*/ 6711 w 67752"/>
                        <a:gd name="connsiteY14" fmla="*/ 10690 h 101569"/>
                        <a:gd name="connsiteX15" fmla="*/ -1987 w 67752"/>
                        <a:gd name="connsiteY15" fmla="*/ 48435 h 101569"/>
                        <a:gd name="connsiteX16" fmla="*/ 6711 w 67752"/>
                        <a:gd name="connsiteY16" fmla="*/ 86222 h 101569"/>
                        <a:gd name="connsiteX17" fmla="*/ 31879 w 67752"/>
                        <a:gd name="connsiteY17" fmla="*/ 99251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79" y="88761"/>
                          </a:moveTo>
                          <a:cubicBezTo>
                            <a:pt x="25059" y="88761"/>
                            <a:pt x="19926" y="85404"/>
                            <a:pt x="16480" y="78690"/>
                          </a:cubicBezTo>
                          <a:cubicBezTo>
                            <a:pt x="13049" y="71990"/>
                            <a:pt x="11333" y="61905"/>
                            <a:pt x="11333" y="48435"/>
                          </a:cubicBezTo>
                          <a:cubicBezTo>
                            <a:pt x="11333" y="35021"/>
                            <a:pt x="13049" y="24957"/>
                            <a:pt x="16480" y="18243"/>
                          </a:cubicBezTo>
                          <a:cubicBezTo>
                            <a:pt x="19926" y="11529"/>
                            <a:pt x="25059" y="8172"/>
                            <a:pt x="31879" y="8172"/>
                          </a:cubicBezTo>
                          <a:cubicBezTo>
                            <a:pt x="38756" y="8172"/>
                            <a:pt x="43910" y="11529"/>
                            <a:pt x="47342" y="18243"/>
                          </a:cubicBezTo>
                          <a:cubicBezTo>
                            <a:pt x="50787" y="24957"/>
                            <a:pt x="52510" y="35021"/>
                            <a:pt x="52510" y="48435"/>
                          </a:cubicBezTo>
                          <a:cubicBezTo>
                            <a:pt x="52510" y="61905"/>
                            <a:pt x="50787" y="71990"/>
                            <a:pt x="47342" y="78690"/>
                          </a:cubicBezTo>
                          <a:cubicBezTo>
                            <a:pt x="43910" y="85404"/>
                            <a:pt x="38756" y="88761"/>
                            <a:pt x="31879" y="88761"/>
                          </a:cubicBezTo>
                          <a:close/>
                          <a:moveTo>
                            <a:pt x="31879" y="99251"/>
                          </a:moveTo>
                          <a:cubicBezTo>
                            <a:pt x="42874" y="99251"/>
                            <a:pt x="51270" y="94908"/>
                            <a:pt x="57069" y="86222"/>
                          </a:cubicBezTo>
                          <a:cubicBezTo>
                            <a:pt x="62867" y="77550"/>
                            <a:pt x="65766" y="64954"/>
                            <a:pt x="65766" y="48435"/>
                          </a:cubicBezTo>
                          <a:cubicBezTo>
                            <a:pt x="65766" y="31958"/>
                            <a:pt x="62867" y="19376"/>
                            <a:pt x="57069" y="10690"/>
                          </a:cubicBezTo>
                          <a:cubicBezTo>
                            <a:pt x="51270" y="2018"/>
                            <a:pt x="42874" y="-2318"/>
                            <a:pt x="31879" y="-2318"/>
                          </a:cubicBezTo>
                          <a:cubicBezTo>
                            <a:pt x="20899" y="-2318"/>
                            <a:pt x="12509" y="2018"/>
                            <a:pt x="6711" y="10690"/>
                          </a:cubicBezTo>
                          <a:cubicBezTo>
                            <a:pt x="913" y="19376"/>
                            <a:pt x="-1987" y="31958"/>
                            <a:pt x="-1987" y="48435"/>
                          </a:cubicBezTo>
                          <a:cubicBezTo>
                            <a:pt x="-1987" y="64954"/>
                            <a:pt x="913" y="77550"/>
                            <a:pt x="6711" y="86222"/>
                          </a:cubicBezTo>
                          <a:cubicBezTo>
                            <a:pt x="12509" y="94908"/>
                            <a:pt x="20899" y="99251"/>
                            <a:pt x="31879" y="9925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5" name="Freeform: Shape 524">
                      <a:extLst>
                        <a:ext uri="{FF2B5EF4-FFF2-40B4-BE49-F238E27FC236}">
                          <a16:creationId xmlns:a16="http://schemas.microsoft.com/office/drawing/2014/main" id="{B5F62AF4-63A6-0642-EC5D-AA8E8BFFB22D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690595" y="1886671"/>
                      <a:ext cx="67752" cy="101569"/>
                    </a:xfrm>
                    <a:custGeom>
                      <a:avLst/>
                      <a:gdLst>
                        <a:gd name="connsiteX0" fmla="*/ 31886 w 67752"/>
                        <a:gd name="connsiteY0" fmla="*/ 88761 h 101569"/>
                        <a:gd name="connsiteX1" fmla="*/ 16486 w 67752"/>
                        <a:gd name="connsiteY1" fmla="*/ 78690 h 101569"/>
                        <a:gd name="connsiteX2" fmla="*/ 11339 w 67752"/>
                        <a:gd name="connsiteY2" fmla="*/ 48435 h 101569"/>
                        <a:gd name="connsiteX3" fmla="*/ 16486 w 67752"/>
                        <a:gd name="connsiteY3" fmla="*/ 18243 h 101569"/>
                        <a:gd name="connsiteX4" fmla="*/ 31886 w 67752"/>
                        <a:gd name="connsiteY4" fmla="*/ 8172 h 101569"/>
                        <a:gd name="connsiteX5" fmla="*/ 47348 w 67752"/>
                        <a:gd name="connsiteY5" fmla="*/ 18243 h 101569"/>
                        <a:gd name="connsiteX6" fmla="*/ 52516 w 67752"/>
                        <a:gd name="connsiteY6" fmla="*/ 48435 h 101569"/>
                        <a:gd name="connsiteX7" fmla="*/ 47348 w 67752"/>
                        <a:gd name="connsiteY7" fmla="*/ 78690 h 101569"/>
                        <a:gd name="connsiteX8" fmla="*/ 31886 w 67752"/>
                        <a:gd name="connsiteY8" fmla="*/ 88761 h 101569"/>
                        <a:gd name="connsiteX9" fmla="*/ 31886 w 67752"/>
                        <a:gd name="connsiteY9" fmla="*/ 99251 h 101569"/>
                        <a:gd name="connsiteX10" fmla="*/ 57075 w 67752"/>
                        <a:gd name="connsiteY10" fmla="*/ 86222 h 101569"/>
                        <a:gd name="connsiteX11" fmla="*/ 65773 w 67752"/>
                        <a:gd name="connsiteY11" fmla="*/ 48435 h 101569"/>
                        <a:gd name="connsiteX12" fmla="*/ 57075 w 67752"/>
                        <a:gd name="connsiteY12" fmla="*/ 10690 h 101569"/>
                        <a:gd name="connsiteX13" fmla="*/ 31886 w 67752"/>
                        <a:gd name="connsiteY13" fmla="*/ -2318 h 101569"/>
                        <a:gd name="connsiteX14" fmla="*/ 6717 w 67752"/>
                        <a:gd name="connsiteY14" fmla="*/ 10690 h 101569"/>
                        <a:gd name="connsiteX15" fmla="*/ -1980 w 67752"/>
                        <a:gd name="connsiteY15" fmla="*/ 48435 h 101569"/>
                        <a:gd name="connsiteX16" fmla="*/ 6717 w 67752"/>
                        <a:gd name="connsiteY16" fmla="*/ 86222 h 101569"/>
                        <a:gd name="connsiteX17" fmla="*/ 31886 w 67752"/>
                        <a:gd name="connsiteY17" fmla="*/ 99251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86" y="88761"/>
                          </a:moveTo>
                          <a:cubicBezTo>
                            <a:pt x="25065" y="88761"/>
                            <a:pt x="19932" y="85404"/>
                            <a:pt x="16486" y="78690"/>
                          </a:cubicBezTo>
                          <a:cubicBezTo>
                            <a:pt x="13055" y="71990"/>
                            <a:pt x="11339" y="61905"/>
                            <a:pt x="11339" y="48435"/>
                          </a:cubicBezTo>
                          <a:cubicBezTo>
                            <a:pt x="11339" y="35021"/>
                            <a:pt x="13055" y="24957"/>
                            <a:pt x="16486" y="18243"/>
                          </a:cubicBezTo>
                          <a:cubicBezTo>
                            <a:pt x="19932" y="11529"/>
                            <a:pt x="25065" y="8172"/>
                            <a:pt x="31886" y="8172"/>
                          </a:cubicBezTo>
                          <a:cubicBezTo>
                            <a:pt x="38763" y="8172"/>
                            <a:pt x="43917" y="11529"/>
                            <a:pt x="47348" y="18243"/>
                          </a:cubicBezTo>
                          <a:cubicBezTo>
                            <a:pt x="50794" y="24957"/>
                            <a:pt x="52516" y="35021"/>
                            <a:pt x="52516" y="48435"/>
                          </a:cubicBezTo>
                          <a:cubicBezTo>
                            <a:pt x="52516" y="61905"/>
                            <a:pt x="50794" y="71990"/>
                            <a:pt x="47348" y="78690"/>
                          </a:cubicBezTo>
                          <a:cubicBezTo>
                            <a:pt x="43917" y="85404"/>
                            <a:pt x="38763" y="88761"/>
                            <a:pt x="31886" y="88761"/>
                          </a:cubicBezTo>
                          <a:close/>
                          <a:moveTo>
                            <a:pt x="31886" y="99251"/>
                          </a:moveTo>
                          <a:cubicBezTo>
                            <a:pt x="42880" y="99251"/>
                            <a:pt x="51277" y="94908"/>
                            <a:pt x="57075" y="86222"/>
                          </a:cubicBezTo>
                          <a:cubicBezTo>
                            <a:pt x="62874" y="77550"/>
                            <a:pt x="65773" y="64954"/>
                            <a:pt x="65773" y="48435"/>
                          </a:cubicBezTo>
                          <a:cubicBezTo>
                            <a:pt x="65773" y="31958"/>
                            <a:pt x="62874" y="19376"/>
                            <a:pt x="57075" y="10690"/>
                          </a:cubicBezTo>
                          <a:cubicBezTo>
                            <a:pt x="51277" y="2018"/>
                            <a:pt x="42880" y="-2318"/>
                            <a:pt x="31886" y="-2318"/>
                          </a:cubicBezTo>
                          <a:cubicBezTo>
                            <a:pt x="20905" y="-2318"/>
                            <a:pt x="12516" y="2018"/>
                            <a:pt x="6717" y="10690"/>
                          </a:cubicBezTo>
                          <a:cubicBezTo>
                            <a:pt x="919" y="19376"/>
                            <a:pt x="-1980" y="31958"/>
                            <a:pt x="-1980" y="48435"/>
                          </a:cubicBezTo>
                          <a:cubicBezTo>
                            <a:pt x="-1980" y="64954"/>
                            <a:pt x="919" y="77550"/>
                            <a:pt x="6717" y="86222"/>
                          </a:cubicBezTo>
                          <a:cubicBezTo>
                            <a:pt x="12516" y="94908"/>
                            <a:pt x="20905" y="99251"/>
                            <a:pt x="31886" y="9925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26" name="Graphic 10">
                  <a:extLst>
                    <a:ext uri="{FF2B5EF4-FFF2-40B4-BE49-F238E27FC236}">
                      <a16:creationId xmlns:a16="http://schemas.microsoft.com/office/drawing/2014/main" id="{C07B8B90-71CF-3A0C-E4C0-E0E3B9C79E58}"/>
                    </a:ext>
                  </a:extLst>
                </p:cNvPr>
                <p:cNvGrpSpPr/>
                <p:nvPr/>
              </p:nvGrpSpPr>
              <p:grpSpPr>
                <a:xfrm>
                  <a:off x="5090578" y="2752857"/>
                  <a:ext cx="195191" cy="1956153"/>
                  <a:chOff x="5090578" y="2752857"/>
                  <a:chExt cx="195191" cy="1956153"/>
                </a:xfrm>
                <a:solidFill>
                  <a:srgbClr val="000000"/>
                </a:solidFill>
              </p:grpSpPr>
              <p:sp>
                <p:nvSpPr>
                  <p:cNvPr id="527" name="Freeform: Shape 526">
                    <a:extLst>
                      <a:ext uri="{FF2B5EF4-FFF2-40B4-BE49-F238E27FC236}">
                        <a16:creationId xmlns:a16="http://schemas.microsoft.com/office/drawing/2014/main" id="{C135466E-3C48-6CDB-E0C1-65132BB4E2C2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5108115" y="4573479"/>
                    <a:ext cx="124381" cy="146846"/>
                  </a:xfrm>
                  <a:custGeom>
                    <a:avLst/>
                    <a:gdLst>
                      <a:gd name="connsiteX0" fmla="*/ -1941 w 124381"/>
                      <a:gd name="connsiteY0" fmla="*/ 144726 h 146846"/>
                      <a:gd name="connsiteX1" fmla="*/ 122440 w 124381"/>
                      <a:gd name="connsiteY1" fmla="*/ 144726 h 146846"/>
                      <a:gd name="connsiteX2" fmla="*/ 122440 w 124381"/>
                      <a:gd name="connsiteY2" fmla="*/ 127984 h 146846"/>
                      <a:gd name="connsiteX3" fmla="*/ 70255 w 124381"/>
                      <a:gd name="connsiteY3" fmla="*/ 127984 h 146846"/>
                      <a:gd name="connsiteX4" fmla="*/ 70255 w 124381"/>
                      <a:gd name="connsiteY4" fmla="*/ -2120 h 146846"/>
                      <a:gd name="connsiteX5" fmla="*/ 50276 w 124381"/>
                      <a:gd name="connsiteY5" fmla="*/ -2120 h 146846"/>
                      <a:gd name="connsiteX6" fmla="*/ 50276 w 124381"/>
                      <a:gd name="connsiteY6" fmla="*/ 127984 h 146846"/>
                      <a:gd name="connsiteX7" fmla="*/ -1941 w 124381"/>
                      <a:gd name="connsiteY7" fmla="*/ 127984 h 146846"/>
                      <a:gd name="connsiteX8" fmla="*/ -1941 w 124381"/>
                      <a:gd name="connsiteY8" fmla="*/ 144726 h 146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381" h="146846">
                        <a:moveTo>
                          <a:pt x="-1941" y="144726"/>
                        </a:moveTo>
                        <a:lnTo>
                          <a:pt x="122440" y="144726"/>
                        </a:lnTo>
                        <a:lnTo>
                          <a:pt x="122440" y="127984"/>
                        </a:lnTo>
                        <a:lnTo>
                          <a:pt x="70255" y="127984"/>
                        </a:lnTo>
                        <a:lnTo>
                          <a:pt x="70255" y="-2120"/>
                        </a:lnTo>
                        <a:lnTo>
                          <a:pt x="50276" y="-2120"/>
                        </a:lnTo>
                        <a:lnTo>
                          <a:pt x="50276" y="127984"/>
                        </a:lnTo>
                        <a:lnTo>
                          <a:pt x="-1941" y="127984"/>
                        </a:lnTo>
                        <a:lnTo>
                          <a:pt x="-1941" y="14472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8" name="Freeform: Shape 527">
                    <a:extLst>
                      <a:ext uri="{FF2B5EF4-FFF2-40B4-BE49-F238E27FC236}">
                        <a16:creationId xmlns:a16="http://schemas.microsoft.com/office/drawing/2014/main" id="{84B02EB6-256A-4D86-4A77-180E6CDC298C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5138163" y="4500122"/>
                    <a:ext cx="101251" cy="115658"/>
                  </a:xfrm>
                  <a:custGeom>
                    <a:avLst/>
                    <a:gdLst>
                      <a:gd name="connsiteX0" fmla="*/ 48665 w 101251"/>
                      <a:gd name="connsiteY0" fmla="*/ 98791 h 115658"/>
                      <a:gd name="connsiteX1" fmla="*/ 25629 w 101251"/>
                      <a:gd name="connsiteY1" fmla="*/ 87430 h 115658"/>
                      <a:gd name="connsiteX2" fmla="*/ 17152 w 101251"/>
                      <a:gd name="connsiteY2" fmla="*/ 56305 h 115658"/>
                      <a:gd name="connsiteX3" fmla="*/ 25566 w 101251"/>
                      <a:gd name="connsiteY3" fmla="*/ 25179 h 115658"/>
                      <a:gd name="connsiteX4" fmla="*/ 48665 w 101251"/>
                      <a:gd name="connsiteY4" fmla="*/ 13818 h 115658"/>
                      <a:gd name="connsiteX5" fmla="*/ 71606 w 101251"/>
                      <a:gd name="connsiteY5" fmla="*/ 25211 h 115658"/>
                      <a:gd name="connsiteX6" fmla="*/ 80083 w 101251"/>
                      <a:gd name="connsiteY6" fmla="*/ 56305 h 115658"/>
                      <a:gd name="connsiteX7" fmla="*/ 71606 w 101251"/>
                      <a:gd name="connsiteY7" fmla="*/ 87336 h 115658"/>
                      <a:gd name="connsiteX8" fmla="*/ 48665 w 101251"/>
                      <a:gd name="connsiteY8" fmla="*/ 98791 h 115658"/>
                      <a:gd name="connsiteX9" fmla="*/ 48665 w 101251"/>
                      <a:gd name="connsiteY9" fmla="*/ 114118 h 115658"/>
                      <a:gd name="connsiteX10" fmla="*/ 85787 w 101251"/>
                      <a:gd name="connsiteY10" fmla="*/ 98760 h 115658"/>
                      <a:gd name="connsiteX11" fmla="*/ 99306 w 101251"/>
                      <a:gd name="connsiteY11" fmla="*/ 56305 h 115658"/>
                      <a:gd name="connsiteX12" fmla="*/ 85787 w 101251"/>
                      <a:gd name="connsiteY12" fmla="*/ 13849 h 115658"/>
                      <a:gd name="connsiteX13" fmla="*/ 48665 w 101251"/>
                      <a:gd name="connsiteY13" fmla="*/ -1540 h 115658"/>
                      <a:gd name="connsiteX14" fmla="*/ 11480 w 101251"/>
                      <a:gd name="connsiteY14" fmla="*/ 13849 h 115658"/>
                      <a:gd name="connsiteX15" fmla="*/ -1945 w 101251"/>
                      <a:gd name="connsiteY15" fmla="*/ 56305 h 115658"/>
                      <a:gd name="connsiteX16" fmla="*/ 11480 w 101251"/>
                      <a:gd name="connsiteY16" fmla="*/ 98760 h 115658"/>
                      <a:gd name="connsiteX17" fmla="*/ 48665 w 101251"/>
                      <a:gd name="connsiteY17" fmla="*/ 114118 h 1156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01251" h="115658">
                        <a:moveTo>
                          <a:pt x="48665" y="98791"/>
                        </a:moveTo>
                        <a:cubicBezTo>
                          <a:pt x="38959" y="98791"/>
                          <a:pt x="31280" y="95004"/>
                          <a:pt x="25629" y="87430"/>
                        </a:cubicBezTo>
                        <a:cubicBezTo>
                          <a:pt x="19978" y="79856"/>
                          <a:pt x="17152" y="69481"/>
                          <a:pt x="17152" y="56305"/>
                        </a:cubicBezTo>
                        <a:cubicBezTo>
                          <a:pt x="17152" y="43128"/>
                          <a:pt x="19957" y="32753"/>
                          <a:pt x="25566" y="25179"/>
                        </a:cubicBezTo>
                        <a:cubicBezTo>
                          <a:pt x="31196" y="17605"/>
                          <a:pt x="38896" y="13818"/>
                          <a:pt x="48665" y="13818"/>
                        </a:cubicBezTo>
                        <a:cubicBezTo>
                          <a:pt x="58329" y="13818"/>
                          <a:pt x="65976" y="17616"/>
                          <a:pt x="71606" y="25211"/>
                        </a:cubicBezTo>
                        <a:cubicBezTo>
                          <a:pt x="77258" y="32827"/>
                          <a:pt x="80083" y="43191"/>
                          <a:pt x="80083" y="56305"/>
                        </a:cubicBezTo>
                        <a:cubicBezTo>
                          <a:pt x="80083" y="69355"/>
                          <a:pt x="77258" y="79698"/>
                          <a:pt x="71606" y="87336"/>
                        </a:cubicBezTo>
                        <a:cubicBezTo>
                          <a:pt x="65976" y="94973"/>
                          <a:pt x="58329" y="98791"/>
                          <a:pt x="48665" y="98791"/>
                        </a:cubicBezTo>
                        <a:close/>
                        <a:moveTo>
                          <a:pt x="48665" y="114118"/>
                        </a:moveTo>
                        <a:cubicBezTo>
                          <a:pt x="64421" y="114118"/>
                          <a:pt x="76796" y="108998"/>
                          <a:pt x="85787" y="98760"/>
                        </a:cubicBezTo>
                        <a:cubicBezTo>
                          <a:pt x="94800" y="88542"/>
                          <a:pt x="99306" y="74390"/>
                          <a:pt x="99306" y="56305"/>
                        </a:cubicBezTo>
                        <a:cubicBezTo>
                          <a:pt x="99306" y="38282"/>
                          <a:pt x="94800" y="24130"/>
                          <a:pt x="85787" y="13849"/>
                        </a:cubicBezTo>
                        <a:cubicBezTo>
                          <a:pt x="76796" y="3590"/>
                          <a:pt x="64421" y="-1540"/>
                          <a:pt x="48665" y="-1540"/>
                        </a:cubicBezTo>
                        <a:cubicBezTo>
                          <a:pt x="32845" y="-1540"/>
                          <a:pt x="20450" y="3590"/>
                          <a:pt x="11480" y="13849"/>
                        </a:cubicBezTo>
                        <a:cubicBezTo>
                          <a:pt x="2530" y="24130"/>
                          <a:pt x="-1945" y="38282"/>
                          <a:pt x="-1945" y="56305"/>
                        </a:cubicBezTo>
                        <a:cubicBezTo>
                          <a:pt x="-1945" y="74390"/>
                          <a:pt x="2530" y="88542"/>
                          <a:pt x="11480" y="98760"/>
                        </a:cubicBezTo>
                        <a:cubicBezTo>
                          <a:pt x="20450" y="108998"/>
                          <a:pt x="32845" y="114118"/>
                          <a:pt x="48665" y="11411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3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9" name="Freeform: Shape 528">
                    <a:extLst>
                      <a:ext uri="{FF2B5EF4-FFF2-40B4-BE49-F238E27FC236}">
                        <a16:creationId xmlns:a16="http://schemas.microsoft.com/office/drawing/2014/main" id="{5C2031F3-3E04-5195-907D-CEC710309E10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5138604" y="4385891"/>
                    <a:ext cx="68824" cy="141433"/>
                  </a:xfrm>
                  <a:custGeom>
                    <a:avLst/>
                    <a:gdLst>
                      <a:gd name="connsiteX0" fmla="*/ 30262 w 68824"/>
                      <a:gd name="connsiteY0" fmla="*/ 139385 h 141433"/>
                      <a:gd name="connsiteX1" fmla="*/ 30262 w 68824"/>
                      <a:gd name="connsiteY1" fmla="*/ 108102 h 141433"/>
                      <a:gd name="connsiteX2" fmla="*/ 67574 w 68824"/>
                      <a:gd name="connsiteY2" fmla="*/ 108102 h 141433"/>
                      <a:gd name="connsiteX3" fmla="*/ 67574 w 68824"/>
                      <a:gd name="connsiteY3" fmla="*/ 94035 h 141433"/>
                      <a:gd name="connsiteX4" fmla="*/ 30262 w 68824"/>
                      <a:gd name="connsiteY4" fmla="*/ 94035 h 141433"/>
                      <a:gd name="connsiteX5" fmla="*/ 30262 w 68824"/>
                      <a:gd name="connsiteY5" fmla="*/ 34239 h 141433"/>
                      <a:gd name="connsiteX6" fmla="*/ 33949 w 68824"/>
                      <a:gd name="connsiteY6" fmla="*/ 16929 h 141433"/>
                      <a:gd name="connsiteX7" fmla="*/ 48981 w 68824"/>
                      <a:gd name="connsiteY7" fmla="*/ 13090 h 141433"/>
                      <a:gd name="connsiteX8" fmla="*/ 67574 w 68824"/>
                      <a:gd name="connsiteY8" fmla="*/ 13090 h 141433"/>
                      <a:gd name="connsiteX9" fmla="*/ 67574 w 68824"/>
                      <a:gd name="connsiteY9" fmla="*/ -2048 h 141433"/>
                      <a:gd name="connsiteX10" fmla="*/ 48981 w 68824"/>
                      <a:gd name="connsiteY10" fmla="*/ -2048 h 141433"/>
                      <a:gd name="connsiteX11" fmla="*/ 20021 w 68824"/>
                      <a:gd name="connsiteY11" fmla="*/ 5757 h 141433"/>
                      <a:gd name="connsiteX12" fmla="*/ 12048 w 68824"/>
                      <a:gd name="connsiteY12" fmla="*/ 34239 h 141433"/>
                      <a:gd name="connsiteX13" fmla="*/ 12048 w 68824"/>
                      <a:gd name="connsiteY13" fmla="*/ 94035 h 141433"/>
                      <a:gd name="connsiteX14" fmla="*/ -1251 w 68824"/>
                      <a:gd name="connsiteY14" fmla="*/ 94035 h 141433"/>
                      <a:gd name="connsiteX15" fmla="*/ -1251 w 68824"/>
                      <a:gd name="connsiteY15" fmla="*/ 108102 h 141433"/>
                      <a:gd name="connsiteX16" fmla="*/ 12048 w 68824"/>
                      <a:gd name="connsiteY16" fmla="*/ 108102 h 141433"/>
                      <a:gd name="connsiteX17" fmla="*/ 12048 w 68824"/>
                      <a:gd name="connsiteY17" fmla="*/ 139385 h 141433"/>
                      <a:gd name="connsiteX18" fmla="*/ 30262 w 68824"/>
                      <a:gd name="connsiteY18" fmla="*/ 139385 h 141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68824" h="141433">
                        <a:moveTo>
                          <a:pt x="30262" y="139385"/>
                        </a:moveTo>
                        <a:lnTo>
                          <a:pt x="30262" y="108102"/>
                        </a:lnTo>
                        <a:lnTo>
                          <a:pt x="67574" y="108102"/>
                        </a:lnTo>
                        <a:lnTo>
                          <a:pt x="67574" y="94035"/>
                        </a:lnTo>
                        <a:lnTo>
                          <a:pt x="30262" y="94035"/>
                        </a:lnTo>
                        <a:lnTo>
                          <a:pt x="30262" y="34239"/>
                        </a:lnTo>
                        <a:cubicBezTo>
                          <a:pt x="30262" y="25259"/>
                          <a:pt x="31491" y="19489"/>
                          <a:pt x="33949" y="16929"/>
                        </a:cubicBezTo>
                        <a:cubicBezTo>
                          <a:pt x="36407" y="14369"/>
                          <a:pt x="41418" y="13090"/>
                          <a:pt x="48981" y="13090"/>
                        </a:cubicBezTo>
                        <a:lnTo>
                          <a:pt x="67574" y="13090"/>
                        </a:lnTo>
                        <a:lnTo>
                          <a:pt x="67574" y="-2048"/>
                        </a:lnTo>
                        <a:lnTo>
                          <a:pt x="48981" y="-2048"/>
                        </a:lnTo>
                        <a:cubicBezTo>
                          <a:pt x="34989" y="-2048"/>
                          <a:pt x="25336" y="553"/>
                          <a:pt x="20021" y="5757"/>
                        </a:cubicBezTo>
                        <a:cubicBezTo>
                          <a:pt x="14705" y="10981"/>
                          <a:pt x="12048" y="20475"/>
                          <a:pt x="12048" y="34239"/>
                        </a:cubicBezTo>
                        <a:lnTo>
                          <a:pt x="12048" y="94035"/>
                        </a:lnTo>
                        <a:lnTo>
                          <a:pt x="-1251" y="94035"/>
                        </a:lnTo>
                        <a:lnTo>
                          <a:pt x="-1251" y="108102"/>
                        </a:lnTo>
                        <a:lnTo>
                          <a:pt x="12048" y="108102"/>
                        </a:lnTo>
                        <a:lnTo>
                          <a:pt x="12048" y="139385"/>
                        </a:lnTo>
                        <a:lnTo>
                          <a:pt x="30262" y="13938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0" name="Freeform: Shape 529">
                    <a:extLst>
                      <a:ext uri="{FF2B5EF4-FFF2-40B4-BE49-F238E27FC236}">
                        <a16:creationId xmlns:a16="http://schemas.microsoft.com/office/drawing/2014/main" id="{CF87C633-43CD-6F83-4FDA-121453F1EABD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5142196" y="4300969"/>
                    <a:ext cx="93183" cy="115658"/>
                  </a:xfrm>
                  <a:custGeom>
                    <a:avLst/>
                    <a:gdLst>
                      <a:gd name="connsiteX0" fmla="*/ 55190 w 93183"/>
                      <a:gd name="connsiteY0" fmla="*/ 56667 h 115658"/>
                      <a:gd name="connsiteX1" fmla="*/ 24749 w 93183"/>
                      <a:gd name="connsiteY1" fmla="*/ 51663 h 115658"/>
                      <a:gd name="connsiteX2" fmla="*/ 16272 w 93183"/>
                      <a:gd name="connsiteY2" fmla="*/ 34543 h 115658"/>
                      <a:gd name="connsiteX3" fmla="*/ 22638 w 93183"/>
                      <a:gd name="connsiteY3" fmla="*/ 19248 h 115658"/>
                      <a:gd name="connsiteX4" fmla="*/ 39907 w 93183"/>
                      <a:gd name="connsiteY4" fmla="*/ 13614 h 115658"/>
                      <a:gd name="connsiteX5" fmla="*/ 64109 w 93183"/>
                      <a:gd name="connsiteY5" fmla="*/ 24283 h 115658"/>
                      <a:gd name="connsiteX6" fmla="*/ 73216 w 93183"/>
                      <a:gd name="connsiteY6" fmla="*/ 52639 h 115658"/>
                      <a:gd name="connsiteX7" fmla="*/ 73216 w 93183"/>
                      <a:gd name="connsiteY7" fmla="*/ 56667 h 115658"/>
                      <a:gd name="connsiteX8" fmla="*/ 55190 w 93183"/>
                      <a:gd name="connsiteY8" fmla="*/ 56667 h 115658"/>
                      <a:gd name="connsiteX9" fmla="*/ 91336 w 93183"/>
                      <a:gd name="connsiteY9" fmla="*/ 64158 h 115658"/>
                      <a:gd name="connsiteX10" fmla="*/ 91336 w 93183"/>
                      <a:gd name="connsiteY10" fmla="*/ 1309 h 115658"/>
                      <a:gd name="connsiteX11" fmla="*/ 73216 w 93183"/>
                      <a:gd name="connsiteY11" fmla="*/ 1309 h 115658"/>
                      <a:gd name="connsiteX12" fmla="*/ 73216 w 93183"/>
                      <a:gd name="connsiteY12" fmla="*/ 18020 h 115658"/>
                      <a:gd name="connsiteX13" fmla="*/ 57743 w 93183"/>
                      <a:gd name="connsiteY13" fmla="*/ 3229 h 115658"/>
                      <a:gd name="connsiteX14" fmla="*/ 35085 w 93183"/>
                      <a:gd name="connsiteY14" fmla="*/ -1555 h 115658"/>
                      <a:gd name="connsiteX15" fmla="*/ 8142 w 93183"/>
                      <a:gd name="connsiteY15" fmla="*/ 7949 h 115658"/>
                      <a:gd name="connsiteX16" fmla="*/ -1848 w 93183"/>
                      <a:gd name="connsiteY16" fmla="*/ 33378 h 115658"/>
                      <a:gd name="connsiteX17" fmla="*/ 10600 w 93183"/>
                      <a:gd name="connsiteY17" fmla="*/ 61388 h 115658"/>
                      <a:gd name="connsiteX18" fmla="*/ 47785 w 93183"/>
                      <a:gd name="connsiteY18" fmla="*/ 70830 h 115658"/>
                      <a:gd name="connsiteX19" fmla="*/ 73216 w 93183"/>
                      <a:gd name="connsiteY19" fmla="*/ 70830 h 115658"/>
                      <a:gd name="connsiteX20" fmla="*/ 73216 w 93183"/>
                      <a:gd name="connsiteY20" fmla="*/ 72624 h 115658"/>
                      <a:gd name="connsiteX21" fmla="*/ 64991 w 93183"/>
                      <a:gd name="connsiteY21" fmla="*/ 91947 h 115658"/>
                      <a:gd name="connsiteX22" fmla="*/ 41892 w 93183"/>
                      <a:gd name="connsiteY22" fmla="*/ 98776 h 115658"/>
                      <a:gd name="connsiteX23" fmla="*/ 23457 w 93183"/>
                      <a:gd name="connsiteY23" fmla="*/ 96511 h 115658"/>
                      <a:gd name="connsiteX24" fmla="*/ 6251 w 93183"/>
                      <a:gd name="connsiteY24" fmla="*/ 89713 h 115658"/>
                      <a:gd name="connsiteX25" fmla="*/ 6251 w 93183"/>
                      <a:gd name="connsiteY25" fmla="*/ 106456 h 115658"/>
                      <a:gd name="connsiteX26" fmla="*/ 25537 w 93183"/>
                      <a:gd name="connsiteY26" fmla="*/ 112183 h 115658"/>
                      <a:gd name="connsiteX27" fmla="*/ 43751 w 93183"/>
                      <a:gd name="connsiteY27" fmla="*/ 114103 h 115658"/>
                      <a:gd name="connsiteX28" fmla="*/ 79519 w 93183"/>
                      <a:gd name="connsiteY28" fmla="*/ 101703 h 115658"/>
                      <a:gd name="connsiteX29" fmla="*/ 91336 w 93183"/>
                      <a:gd name="connsiteY29" fmla="*/ 64158 h 1156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93183" h="115658">
                        <a:moveTo>
                          <a:pt x="55190" y="56667"/>
                        </a:moveTo>
                        <a:cubicBezTo>
                          <a:pt x="40547" y="56667"/>
                          <a:pt x="30400" y="54999"/>
                          <a:pt x="24749" y="51663"/>
                        </a:cubicBezTo>
                        <a:cubicBezTo>
                          <a:pt x="19098" y="48327"/>
                          <a:pt x="16272" y="42621"/>
                          <a:pt x="16272" y="34543"/>
                        </a:cubicBezTo>
                        <a:cubicBezTo>
                          <a:pt x="16272" y="28123"/>
                          <a:pt x="18394" y="23024"/>
                          <a:pt x="22638" y="19248"/>
                        </a:cubicBezTo>
                        <a:cubicBezTo>
                          <a:pt x="26881" y="15492"/>
                          <a:pt x="32638" y="13614"/>
                          <a:pt x="39907" y="13614"/>
                        </a:cubicBezTo>
                        <a:cubicBezTo>
                          <a:pt x="49970" y="13614"/>
                          <a:pt x="58037" y="17171"/>
                          <a:pt x="64109" y="24283"/>
                        </a:cubicBezTo>
                        <a:cubicBezTo>
                          <a:pt x="70180" y="31396"/>
                          <a:pt x="73216" y="40848"/>
                          <a:pt x="73216" y="52639"/>
                        </a:cubicBezTo>
                        <a:lnTo>
                          <a:pt x="73216" y="56667"/>
                        </a:lnTo>
                        <a:lnTo>
                          <a:pt x="55190" y="56667"/>
                        </a:lnTo>
                        <a:close/>
                        <a:moveTo>
                          <a:pt x="91336" y="64158"/>
                        </a:moveTo>
                        <a:lnTo>
                          <a:pt x="91336" y="1309"/>
                        </a:lnTo>
                        <a:lnTo>
                          <a:pt x="73216" y="1309"/>
                        </a:lnTo>
                        <a:lnTo>
                          <a:pt x="73216" y="18020"/>
                        </a:lnTo>
                        <a:cubicBezTo>
                          <a:pt x="69077" y="11348"/>
                          <a:pt x="63920" y="6418"/>
                          <a:pt x="57743" y="3229"/>
                        </a:cubicBezTo>
                        <a:cubicBezTo>
                          <a:pt x="51566" y="40"/>
                          <a:pt x="44014" y="-1555"/>
                          <a:pt x="35085" y="-1555"/>
                        </a:cubicBezTo>
                        <a:cubicBezTo>
                          <a:pt x="23804" y="-1555"/>
                          <a:pt x="14822" y="1613"/>
                          <a:pt x="8142" y="7949"/>
                        </a:cubicBezTo>
                        <a:cubicBezTo>
                          <a:pt x="1482" y="14286"/>
                          <a:pt x="-1848" y="22762"/>
                          <a:pt x="-1848" y="33378"/>
                        </a:cubicBezTo>
                        <a:cubicBezTo>
                          <a:pt x="-1848" y="45757"/>
                          <a:pt x="2301" y="55094"/>
                          <a:pt x="10600" y="61388"/>
                        </a:cubicBezTo>
                        <a:cubicBezTo>
                          <a:pt x="18919" y="67683"/>
                          <a:pt x="31314" y="70830"/>
                          <a:pt x="47785" y="70830"/>
                        </a:cubicBezTo>
                        <a:lnTo>
                          <a:pt x="73216" y="70830"/>
                        </a:lnTo>
                        <a:lnTo>
                          <a:pt x="73216" y="72624"/>
                        </a:lnTo>
                        <a:cubicBezTo>
                          <a:pt x="73216" y="80953"/>
                          <a:pt x="70474" y="87394"/>
                          <a:pt x="64991" y="91947"/>
                        </a:cubicBezTo>
                        <a:cubicBezTo>
                          <a:pt x="59508" y="96500"/>
                          <a:pt x="51808" y="98776"/>
                          <a:pt x="41892" y="98776"/>
                        </a:cubicBezTo>
                        <a:cubicBezTo>
                          <a:pt x="35589" y="98776"/>
                          <a:pt x="29444" y="98021"/>
                          <a:pt x="23457" y="96511"/>
                        </a:cubicBezTo>
                        <a:cubicBezTo>
                          <a:pt x="17490" y="95000"/>
                          <a:pt x="11755" y="92734"/>
                          <a:pt x="6251" y="89713"/>
                        </a:cubicBezTo>
                        <a:lnTo>
                          <a:pt x="6251" y="106456"/>
                        </a:lnTo>
                        <a:cubicBezTo>
                          <a:pt x="12869" y="109015"/>
                          <a:pt x="19297" y="110925"/>
                          <a:pt x="25537" y="112183"/>
                        </a:cubicBezTo>
                        <a:cubicBezTo>
                          <a:pt x="31776" y="113463"/>
                          <a:pt x="37848" y="114103"/>
                          <a:pt x="43751" y="114103"/>
                        </a:cubicBezTo>
                        <a:cubicBezTo>
                          <a:pt x="59718" y="114103"/>
                          <a:pt x="71640" y="109970"/>
                          <a:pt x="79519" y="101703"/>
                        </a:cubicBezTo>
                        <a:cubicBezTo>
                          <a:pt x="87397" y="93458"/>
                          <a:pt x="91336" y="80942"/>
                          <a:pt x="91336" y="6415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3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1" name="Freeform: Shape 530">
                    <a:extLst>
                      <a:ext uri="{FF2B5EF4-FFF2-40B4-BE49-F238E27FC236}">
                        <a16:creationId xmlns:a16="http://schemas.microsoft.com/office/drawing/2014/main" id="{2EF5260F-B698-7F06-0A03-21E19C5E17FB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5158142" y="4189438"/>
                    <a:ext cx="18119" cy="153046"/>
                  </a:xfrm>
                  <a:custGeom>
                    <a:avLst/>
                    <a:gdLst>
                      <a:gd name="connsiteX0" fmla="*/ -878 w 18119"/>
                      <a:gd name="connsiteY0" fmla="*/ 150800 h 153046"/>
                      <a:gd name="connsiteX1" fmla="*/ 17242 w 18119"/>
                      <a:gd name="connsiteY1" fmla="*/ 150800 h 153046"/>
                      <a:gd name="connsiteX2" fmla="*/ 17242 w 18119"/>
                      <a:gd name="connsiteY2" fmla="*/ -2247 h 153046"/>
                      <a:gd name="connsiteX3" fmla="*/ -878 w 18119"/>
                      <a:gd name="connsiteY3" fmla="*/ -2247 h 153046"/>
                      <a:gd name="connsiteX4" fmla="*/ -878 w 18119"/>
                      <a:gd name="connsiteY4" fmla="*/ 150800 h 15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119" h="153046">
                        <a:moveTo>
                          <a:pt x="-878" y="150800"/>
                        </a:moveTo>
                        <a:lnTo>
                          <a:pt x="17242" y="150800"/>
                        </a:lnTo>
                        <a:lnTo>
                          <a:pt x="17242" y="-2247"/>
                        </a:lnTo>
                        <a:lnTo>
                          <a:pt x="-878" y="-2247"/>
                        </a:lnTo>
                        <a:lnTo>
                          <a:pt x="-878" y="15080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2" name="Freeform: Shape 531">
                    <a:extLst>
                      <a:ext uri="{FF2B5EF4-FFF2-40B4-BE49-F238E27FC236}">
                        <a16:creationId xmlns:a16="http://schemas.microsoft.com/office/drawing/2014/main" id="{9CA6E7FE-B4FB-89FE-DD20-7C7AEAD839C1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5243826" y="4238027"/>
                    <a:ext cx="13445" cy="134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45" h="13427"/>
                    </a:pathLst>
                  </a:custGeom>
                  <a:solidFill>
                    <a:srgbClr val="000000"/>
                  </a:solidFill>
                  <a:ln w="3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3" name="Freeform: Shape 532">
                    <a:extLst>
                      <a:ext uri="{FF2B5EF4-FFF2-40B4-BE49-F238E27FC236}">
                        <a16:creationId xmlns:a16="http://schemas.microsoft.com/office/drawing/2014/main" id="{1AC1961D-3848-C87E-7565-B3BFAE0F9B1E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5118672" y="4032868"/>
                    <a:ext cx="103488" cy="152354"/>
                  </a:xfrm>
                  <a:custGeom>
                    <a:avLst/>
                    <a:gdLst>
                      <a:gd name="connsiteX0" fmla="*/ 92583 w 103488"/>
                      <a:gd name="connsiteY0" fmla="*/ 142739 h 152354"/>
                      <a:gd name="connsiteX1" fmla="*/ 92583 w 103488"/>
                      <a:gd name="connsiteY1" fmla="*/ 123352 h 152354"/>
                      <a:gd name="connsiteX2" fmla="*/ 71217 w 103488"/>
                      <a:gd name="connsiteY2" fmla="*/ 131409 h 152354"/>
                      <a:gd name="connsiteX3" fmla="*/ 51805 w 103488"/>
                      <a:gd name="connsiteY3" fmla="*/ 134084 h 152354"/>
                      <a:gd name="connsiteX4" fmla="*/ 26752 w 103488"/>
                      <a:gd name="connsiteY4" fmla="*/ 127790 h 152354"/>
                      <a:gd name="connsiteX5" fmla="*/ 17928 w 103488"/>
                      <a:gd name="connsiteY5" fmla="*/ 109882 h 152354"/>
                      <a:gd name="connsiteX6" fmla="*/ 23790 w 103488"/>
                      <a:gd name="connsiteY6" fmla="*/ 95154 h 152354"/>
                      <a:gd name="connsiteX7" fmla="*/ 46006 w 103488"/>
                      <a:gd name="connsiteY7" fmla="*/ 87160 h 152354"/>
                      <a:gd name="connsiteX8" fmla="*/ 58013 w 103488"/>
                      <a:gd name="connsiteY8" fmla="*/ 84705 h 152354"/>
                      <a:gd name="connsiteX9" fmla="*/ 90849 w 103488"/>
                      <a:gd name="connsiteY9" fmla="*/ 69787 h 152354"/>
                      <a:gd name="connsiteX10" fmla="*/ 101438 w 103488"/>
                      <a:gd name="connsiteY10" fmla="*/ 41243 h 152354"/>
                      <a:gd name="connsiteX11" fmla="*/ 87099 w 103488"/>
                      <a:gd name="connsiteY11" fmla="*/ 8858 h 152354"/>
                      <a:gd name="connsiteX12" fmla="*/ 45124 w 103488"/>
                      <a:gd name="connsiteY12" fmla="*/ -2157 h 152354"/>
                      <a:gd name="connsiteX13" fmla="*/ 22907 w 103488"/>
                      <a:gd name="connsiteY13" fmla="*/ 204 h 152354"/>
                      <a:gd name="connsiteX14" fmla="*/ -1452 w 103488"/>
                      <a:gd name="connsiteY14" fmla="*/ 7190 h 152354"/>
                      <a:gd name="connsiteX15" fmla="*/ -1452 w 103488"/>
                      <a:gd name="connsiteY15" fmla="*/ 27647 h 152354"/>
                      <a:gd name="connsiteX16" fmla="*/ 22277 w 103488"/>
                      <a:gd name="connsiteY16" fmla="*/ 17419 h 152354"/>
                      <a:gd name="connsiteX17" fmla="*/ 45124 w 103488"/>
                      <a:gd name="connsiteY17" fmla="*/ 13988 h 152354"/>
                      <a:gd name="connsiteX18" fmla="*/ 71406 w 103488"/>
                      <a:gd name="connsiteY18" fmla="*/ 20660 h 152354"/>
                      <a:gd name="connsiteX19" fmla="*/ 80671 w 103488"/>
                      <a:gd name="connsiteY19" fmla="*/ 39764 h 152354"/>
                      <a:gd name="connsiteX20" fmla="*/ 74021 w 103488"/>
                      <a:gd name="connsiteY20" fmla="*/ 56664 h 152354"/>
                      <a:gd name="connsiteX21" fmla="*/ 52214 w 103488"/>
                      <a:gd name="connsiteY21" fmla="*/ 65822 h 152354"/>
                      <a:gd name="connsiteX22" fmla="*/ 40082 w 103488"/>
                      <a:gd name="connsiteY22" fmla="*/ 68182 h 152354"/>
                      <a:gd name="connsiteX23" fmla="*/ 7876 w 103488"/>
                      <a:gd name="connsiteY23" fmla="*/ 82030 h 152354"/>
                      <a:gd name="connsiteX24" fmla="*/ -2051 w 103488"/>
                      <a:gd name="connsiteY24" fmla="*/ 108309 h 152354"/>
                      <a:gd name="connsiteX25" fmla="*/ 11689 w 103488"/>
                      <a:gd name="connsiteY25" fmla="*/ 138994 h 152354"/>
                      <a:gd name="connsiteX26" fmla="*/ 49536 w 103488"/>
                      <a:gd name="connsiteY26" fmla="*/ 150197 h 152354"/>
                      <a:gd name="connsiteX27" fmla="*/ 70618 w 103488"/>
                      <a:gd name="connsiteY27" fmla="*/ 148309 h 152354"/>
                      <a:gd name="connsiteX28" fmla="*/ 92583 w 103488"/>
                      <a:gd name="connsiteY28" fmla="*/ 142739 h 152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103488" h="152354">
                        <a:moveTo>
                          <a:pt x="92583" y="142739"/>
                        </a:moveTo>
                        <a:lnTo>
                          <a:pt x="92583" y="123352"/>
                        </a:lnTo>
                        <a:cubicBezTo>
                          <a:pt x="85041" y="126961"/>
                          <a:pt x="77919" y="129646"/>
                          <a:pt x="71217" y="131409"/>
                        </a:cubicBezTo>
                        <a:cubicBezTo>
                          <a:pt x="64515" y="133192"/>
                          <a:pt x="58044" y="134084"/>
                          <a:pt x="51805" y="134084"/>
                        </a:cubicBezTo>
                        <a:cubicBezTo>
                          <a:pt x="40985" y="134084"/>
                          <a:pt x="32635" y="131986"/>
                          <a:pt x="26752" y="127790"/>
                        </a:cubicBezTo>
                        <a:cubicBezTo>
                          <a:pt x="20869" y="123594"/>
                          <a:pt x="17928" y="117624"/>
                          <a:pt x="17928" y="109882"/>
                        </a:cubicBezTo>
                        <a:cubicBezTo>
                          <a:pt x="17928" y="103378"/>
                          <a:pt x="19882" y="98469"/>
                          <a:pt x="23790" y="95154"/>
                        </a:cubicBezTo>
                        <a:cubicBezTo>
                          <a:pt x="27697" y="91859"/>
                          <a:pt x="35103" y="89195"/>
                          <a:pt x="46006" y="87160"/>
                        </a:cubicBezTo>
                        <a:lnTo>
                          <a:pt x="58013" y="84705"/>
                        </a:lnTo>
                        <a:cubicBezTo>
                          <a:pt x="72845" y="81873"/>
                          <a:pt x="83790" y="76900"/>
                          <a:pt x="90849" y="69787"/>
                        </a:cubicBezTo>
                        <a:cubicBezTo>
                          <a:pt x="97908" y="62675"/>
                          <a:pt x="101438" y="53160"/>
                          <a:pt x="101438" y="41243"/>
                        </a:cubicBezTo>
                        <a:cubicBezTo>
                          <a:pt x="101438" y="26997"/>
                          <a:pt x="96658" y="16202"/>
                          <a:pt x="87099" y="8858"/>
                        </a:cubicBezTo>
                        <a:cubicBezTo>
                          <a:pt x="77561" y="1515"/>
                          <a:pt x="63570" y="-2157"/>
                          <a:pt x="45124" y="-2157"/>
                        </a:cubicBezTo>
                        <a:cubicBezTo>
                          <a:pt x="38170" y="-2157"/>
                          <a:pt x="30765" y="-1370"/>
                          <a:pt x="22907" y="204"/>
                        </a:cubicBezTo>
                        <a:cubicBezTo>
                          <a:pt x="15071" y="1777"/>
                          <a:pt x="6951" y="4106"/>
                          <a:pt x="-1452" y="7190"/>
                        </a:cubicBezTo>
                        <a:lnTo>
                          <a:pt x="-1452" y="27647"/>
                        </a:lnTo>
                        <a:cubicBezTo>
                          <a:pt x="6615" y="23136"/>
                          <a:pt x="14525" y="19727"/>
                          <a:pt x="22277" y="17419"/>
                        </a:cubicBezTo>
                        <a:cubicBezTo>
                          <a:pt x="30029" y="15132"/>
                          <a:pt x="37645" y="13988"/>
                          <a:pt x="45124" y="13988"/>
                        </a:cubicBezTo>
                        <a:cubicBezTo>
                          <a:pt x="56469" y="13988"/>
                          <a:pt x="65229" y="16212"/>
                          <a:pt x="71406" y="20660"/>
                        </a:cubicBezTo>
                        <a:cubicBezTo>
                          <a:pt x="77582" y="25129"/>
                          <a:pt x="80671" y="31497"/>
                          <a:pt x="80671" y="39764"/>
                        </a:cubicBezTo>
                        <a:cubicBezTo>
                          <a:pt x="80671" y="46960"/>
                          <a:pt x="78454" y="52594"/>
                          <a:pt x="74021" y="56664"/>
                        </a:cubicBezTo>
                        <a:cubicBezTo>
                          <a:pt x="69589" y="60734"/>
                          <a:pt x="62320" y="63787"/>
                          <a:pt x="52214" y="65822"/>
                        </a:cubicBezTo>
                        <a:lnTo>
                          <a:pt x="40082" y="68182"/>
                        </a:lnTo>
                        <a:cubicBezTo>
                          <a:pt x="25250" y="71120"/>
                          <a:pt x="14514" y="75736"/>
                          <a:pt x="7876" y="82030"/>
                        </a:cubicBezTo>
                        <a:cubicBezTo>
                          <a:pt x="1258" y="88324"/>
                          <a:pt x="-2051" y="97084"/>
                          <a:pt x="-2051" y="108309"/>
                        </a:cubicBezTo>
                        <a:cubicBezTo>
                          <a:pt x="-2051" y="121296"/>
                          <a:pt x="2529" y="131524"/>
                          <a:pt x="11689" y="138994"/>
                        </a:cubicBezTo>
                        <a:cubicBezTo>
                          <a:pt x="20849" y="146463"/>
                          <a:pt x="33464" y="150197"/>
                          <a:pt x="49536" y="150197"/>
                        </a:cubicBezTo>
                        <a:cubicBezTo>
                          <a:pt x="56448" y="150197"/>
                          <a:pt x="63475" y="149568"/>
                          <a:pt x="70618" y="148309"/>
                        </a:cubicBezTo>
                        <a:cubicBezTo>
                          <a:pt x="77782" y="147071"/>
                          <a:pt x="85104" y="145215"/>
                          <a:pt x="92583" y="14273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3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4" name="Freeform: Shape 533">
                    <a:extLst>
                      <a:ext uri="{FF2B5EF4-FFF2-40B4-BE49-F238E27FC236}">
                        <a16:creationId xmlns:a16="http://schemas.microsoft.com/office/drawing/2014/main" id="{23FB42DD-DAFA-7C6E-9E18-0CAA59F8DFEF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5142196" y="3929703"/>
                    <a:ext cx="93183" cy="115658"/>
                  </a:xfrm>
                  <a:custGeom>
                    <a:avLst/>
                    <a:gdLst>
                      <a:gd name="connsiteX0" fmla="*/ 55190 w 93183"/>
                      <a:gd name="connsiteY0" fmla="*/ 56640 h 115658"/>
                      <a:gd name="connsiteX1" fmla="*/ 24749 w 93183"/>
                      <a:gd name="connsiteY1" fmla="*/ 51636 h 115658"/>
                      <a:gd name="connsiteX2" fmla="*/ 16272 w 93183"/>
                      <a:gd name="connsiteY2" fmla="*/ 34515 h 115658"/>
                      <a:gd name="connsiteX3" fmla="*/ 22638 w 93183"/>
                      <a:gd name="connsiteY3" fmla="*/ 19220 h 115658"/>
                      <a:gd name="connsiteX4" fmla="*/ 39907 w 93183"/>
                      <a:gd name="connsiteY4" fmla="*/ 13587 h 115658"/>
                      <a:gd name="connsiteX5" fmla="*/ 64109 w 93183"/>
                      <a:gd name="connsiteY5" fmla="*/ 24256 h 115658"/>
                      <a:gd name="connsiteX6" fmla="*/ 73216 w 93183"/>
                      <a:gd name="connsiteY6" fmla="*/ 52611 h 115658"/>
                      <a:gd name="connsiteX7" fmla="*/ 73216 w 93183"/>
                      <a:gd name="connsiteY7" fmla="*/ 56640 h 115658"/>
                      <a:gd name="connsiteX8" fmla="*/ 55190 w 93183"/>
                      <a:gd name="connsiteY8" fmla="*/ 56640 h 115658"/>
                      <a:gd name="connsiteX9" fmla="*/ 91336 w 93183"/>
                      <a:gd name="connsiteY9" fmla="*/ 64130 h 115658"/>
                      <a:gd name="connsiteX10" fmla="*/ 91336 w 93183"/>
                      <a:gd name="connsiteY10" fmla="*/ 1281 h 115658"/>
                      <a:gd name="connsiteX11" fmla="*/ 73216 w 93183"/>
                      <a:gd name="connsiteY11" fmla="*/ 1281 h 115658"/>
                      <a:gd name="connsiteX12" fmla="*/ 73216 w 93183"/>
                      <a:gd name="connsiteY12" fmla="*/ 17993 h 115658"/>
                      <a:gd name="connsiteX13" fmla="*/ 57743 w 93183"/>
                      <a:gd name="connsiteY13" fmla="*/ 3201 h 115658"/>
                      <a:gd name="connsiteX14" fmla="*/ 35085 w 93183"/>
                      <a:gd name="connsiteY14" fmla="*/ -1583 h 115658"/>
                      <a:gd name="connsiteX15" fmla="*/ 8142 w 93183"/>
                      <a:gd name="connsiteY15" fmla="*/ 7922 h 115658"/>
                      <a:gd name="connsiteX16" fmla="*/ -1848 w 93183"/>
                      <a:gd name="connsiteY16" fmla="*/ 33351 h 115658"/>
                      <a:gd name="connsiteX17" fmla="*/ 10600 w 93183"/>
                      <a:gd name="connsiteY17" fmla="*/ 61361 h 115658"/>
                      <a:gd name="connsiteX18" fmla="*/ 47785 w 93183"/>
                      <a:gd name="connsiteY18" fmla="*/ 70802 h 115658"/>
                      <a:gd name="connsiteX19" fmla="*/ 73216 w 93183"/>
                      <a:gd name="connsiteY19" fmla="*/ 70802 h 115658"/>
                      <a:gd name="connsiteX20" fmla="*/ 73216 w 93183"/>
                      <a:gd name="connsiteY20" fmla="*/ 72596 h 115658"/>
                      <a:gd name="connsiteX21" fmla="*/ 64991 w 93183"/>
                      <a:gd name="connsiteY21" fmla="*/ 91919 h 115658"/>
                      <a:gd name="connsiteX22" fmla="*/ 41892 w 93183"/>
                      <a:gd name="connsiteY22" fmla="*/ 98749 h 115658"/>
                      <a:gd name="connsiteX23" fmla="*/ 23457 w 93183"/>
                      <a:gd name="connsiteY23" fmla="*/ 96483 h 115658"/>
                      <a:gd name="connsiteX24" fmla="*/ 6251 w 93183"/>
                      <a:gd name="connsiteY24" fmla="*/ 89685 h 115658"/>
                      <a:gd name="connsiteX25" fmla="*/ 6251 w 93183"/>
                      <a:gd name="connsiteY25" fmla="*/ 106428 h 115658"/>
                      <a:gd name="connsiteX26" fmla="*/ 25537 w 93183"/>
                      <a:gd name="connsiteY26" fmla="*/ 112156 h 115658"/>
                      <a:gd name="connsiteX27" fmla="*/ 43751 w 93183"/>
                      <a:gd name="connsiteY27" fmla="*/ 114076 h 115658"/>
                      <a:gd name="connsiteX28" fmla="*/ 79519 w 93183"/>
                      <a:gd name="connsiteY28" fmla="*/ 101676 h 115658"/>
                      <a:gd name="connsiteX29" fmla="*/ 91336 w 93183"/>
                      <a:gd name="connsiteY29" fmla="*/ 64130 h 1156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93183" h="115658">
                        <a:moveTo>
                          <a:pt x="55190" y="56640"/>
                        </a:moveTo>
                        <a:cubicBezTo>
                          <a:pt x="40547" y="56640"/>
                          <a:pt x="30400" y="54972"/>
                          <a:pt x="24749" y="51636"/>
                        </a:cubicBezTo>
                        <a:cubicBezTo>
                          <a:pt x="19098" y="48300"/>
                          <a:pt x="16272" y="42593"/>
                          <a:pt x="16272" y="34515"/>
                        </a:cubicBezTo>
                        <a:cubicBezTo>
                          <a:pt x="16272" y="28095"/>
                          <a:pt x="18394" y="22997"/>
                          <a:pt x="22638" y="19220"/>
                        </a:cubicBezTo>
                        <a:cubicBezTo>
                          <a:pt x="26881" y="15464"/>
                          <a:pt x="32638" y="13587"/>
                          <a:pt x="39907" y="13587"/>
                        </a:cubicBezTo>
                        <a:cubicBezTo>
                          <a:pt x="49970" y="13587"/>
                          <a:pt x="58037" y="17143"/>
                          <a:pt x="64109" y="24256"/>
                        </a:cubicBezTo>
                        <a:cubicBezTo>
                          <a:pt x="70180" y="31368"/>
                          <a:pt x="73216" y="40820"/>
                          <a:pt x="73216" y="52611"/>
                        </a:cubicBezTo>
                        <a:lnTo>
                          <a:pt x="73216" y="56640"/>
                        </a:lnTo>
                        <a:lnTo>
                          <a:pt x="55190" y="56640"/>
                        </a:lnTo>
                        <a:close/>
                        <a:moveTo>
                          <a:pt x="91336" y="64130"/>
                        </a:moveTo>
                        <a:lnTo>
                          <a:pt x="91336" y="1281"/>
                        </a:lnTo>
                        <a:lnTo>
                          <a:pt x="73216" y="1281"/>
                        </a:lnTo>
                        <a:lnTo>
                          <a:pt x="73216" y="17993"/>
                        </a:lnTo>
                        <a:cubicBezTo>
                          <a:pt x="69077" y="11321"/>
                          <a:pt x="63920" y="6390"/>
                          <a:pt x="57743" y="3201"/>
                        </a:cubicBezTo>
                        <a:cubicBezTo>
                          <a:pt x="51566" y="12"/>
                          <a:pt x="44014" y="-1583"/>
                          <a:pt x="35085" y="-1583"/>
                        </a:cubicBezTo>
                        <a:cubicBezTo>
                          <a:pt x="23804" y="-1583"/>
                          <a:pt x="14822" y="1585"/>
                          <a:pt x="8142" y="7922"/>
                        </a:cubicBezTo>
                        <a:cubicBezTo>
                          <a:pt x="1482" y="14258"/>
                          <a:pt x="-1848" y="22734"/>
                          <a:pt x="-1848" y="33351"/>
                        </a:cubicBezTo>
                        <a:cubicBezTo>
                          <a:pt x="-1848" y="45730"/>
                          <a:pt x="2301" y="55066"/>
                          <a:pt x="10600" y="61361"/>
                        </a:cubicBezTo>
                        <a:cubicBezTo>
                          <a:pt x="18919" y="67655"/>
                          <a:pt x="31314" y="70802"/>
                          <a:pt x="47785" y="70802"/>
                        </a:cubicBezTo>
                        <a:lnTo>
                          <a:pt x="73216" y="70802"/>
                        </a:lnTo>
                        <a:lnTo>
                          <a:pt x="73216" y="72596"/>
                        </a:lnTo>
                        <a:cubicBezTo>
                          <a:pt x="73216" y="80926"/>
                          <a:pt x="70474" y="87366"/>
                          <a:pt x="64991" y="91919"/>
                        </a:cubicBezTo>
                        <a:cubicBezTo>
                          <a:pt x="59508" y="96472"/>
                          <a:pt x="51808" y="98749"/>
                          <a:pt x="41892" y="98749"/>
                        </a:cubicBezTo>
                        <a:cubicBezTo>
                          <a:pt x="35589" y="98749"/>
                          <a:pt x="29444" y="97994"/>
                          <a:pt x="23457" y="96483"/>
                        </a:cubicBezTo>
                        <a:cubicBezTo>
                          <a:pt x="17490" y="94972"/>
                          <a:pt x="11755" y="92706"/>
                          <a:pt x="6251" y="89685"/>
                        </a:cubicBezTo>
                        <a:lnTo>
                          <a:pt x="6251" y="106428"/>
                        </a:lnTo>
                        <a:cubicBezTo>
                          <a:pt x="12869" y="108987"/>
                          <a:pt x="19297" y="110897"/>
                          <a:pt x="25537" y="112156"/>
                        </a:cubicBezTo>
                        <a:cubicBezTo>
                          <a:pt x="31776" y="113436"/>
                          <a:pt x="37848" y="114076"/>
                          <a:pt x="43751" y="114076"/>
                        </a:cubicBezTo>
                        <a:cubicBezTo>
                          <a:pt x="59718" y="114076"/>
                          <a:pt x="71640" y="109942"/>
                          <a:pt x="79519" y="101676"/>
                        </a:cubicBezTo>
                        <a:cubicBezTo>
                          <a:pt x="87397" y="93430"/>
                          <a:pt x="91336" y="80915"/>
                          <a:pt x="91336" y="6413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3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5" name="Freeform: Shape 534">
                    <a:extLst>
                      <a:ext uri="{FF2B5EF4-FFF2-40B4-BE49-F238E27FC236}">
                        <a16:creationId xmlns:a16="http://schemas.microsoft.com/office/drawing/2014/main" id="{AC36BBF9-275E-0E4C-AE4D-CD6CE55373BC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5135011" y="3808038"/>
                    <a:ext cx="107333" cy="110150"/>
                  </a:xfrm>
                  <a:custGeom>
                    <a:avLst/>
                    <a:gdLst>
                      <a:gd name="connsiteX0" fmla="*/ -1880 w 107333"/>
                      <a:gd name="connsiteY0" fmla="*/ 108555 h 110150"/>
                      <a:gd name="connsiteX1" fmla="*/ 17312 w 107333"/>
                      <a:gd name="connsiteY1" fmla="*/ 108555 h 110150"/>
                      <a:gd name="connsiteX2" fmla="*/ 51787 w 107333"/>
                      <a:gd name="connsiteY2" fmla="*/ 16123 h 110150"/>
                      <a:gd name="connsiteX3" fmla="*/ 86262 w 107333"/>
                      <a:gd name="connsiteY3" fmla="*/ 108555 h 110150"/>
                      <a:gd name="connsiteX4" fmla="*/ 105454 w 107333"/>
                      <a:gd name="connsiteY4" fmla="*/ 108555 h 110150"/>
                      <a:gd name="connsiteX5" fmla="*/ 64077 w 107333"/>
                      <a:gd name="connsiteY5" fmla="*/ -1595 h 110150"/>
                      <a:gd name="connsiteX6" fmla="*/ 39466 w 107333"/>
                      <a:gd name="connsiteY6" fmla="*/ -1595 h 110150"/>
                      <a:gd name="connsiteX7" fmla="*/ -1880 w 107333"/>
                      <a:gd name="connsiteY7" fmla="*/ 108555 h 110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7333" h="110150">
                        <a:moveTo>
                          <a:pt x="-1880" y="108555"/>
                        </a:moveTo>
                        <a:lnTo>
                          <a:pt x="17312" y="108555"/>
                        </a:lnTo>
                        <a:lnTo>
                          <a:pt x="51787" y="16123"/>
                        </a:lnTo>
                        <a:lnTo>
                          <a:pt x="86262" y="108555"/>
                        </a:lnTo>
                        <a:lnTo>
                          <a:pt x="105454" y="108555"/>
                        </a:lnTo>
                        <a:lnTo>
                          <a:pt x="64077" y="-1595"/>
                        </a:lnTo>
                        <a:lnTo>
                          <a:pt x="39466" y="-1595"/>
                        </a:lnTo>
                        <a:lnTo>
                          <a:pt x="-1880" y="1085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6" name="Freeform: Shape 535">
                    <a:extLst>
                      <a:ext uri="{FF2B5EF4-FFF2-40B4-BE49-F238E27FC236}">
                        <a16:creationId xmlns:a16="http://schemas.microsoft.com/office/drawing/2014/main" id="{4E2CE1A1-C28C-347C-C0D9-2A9533408099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5158142" y="3698973"/>
                    <a:ext cx="18119" cy="153046"/>
                  </a:xfrm>
                  <a:custGeom>
                    <a:avLst/>
                    <a:gdLst>
                      <a:gd name="connsiteX0" fmla="*/ -878 w 18119"/>
                      <a:gd name="connsiteY0" fmla="*/ 107867 h 153046"/>
                      <a:gd name="connsiteX1" fmla="*/ 17242 w 18119"/>
                      <a:gd name="connsiteY1" fmla="*/ 107867 h 153046"/>
                      <a:gd name="connsiteX2" fmla="*/ 17242 w 18119"/>
                      <a:gd name="connsiteY2" fmla="*/ -2283 h 153046"/>
                      <a:gd name="connsiteX3" fmla="*/ -878 w 18119"/>
                      <a:gd name="connsiteY3" fmla="*/ -2283 h 153046"/>
                      <a:gd name="connsiteX4" fmla="*/ -878 w 18119"/>
                      <a:gd name="connsiteY4" fmla="*/ 107867 h 153046"/>
                      <a:gd name="connsiteX5" fmla="*/ -878 w 18119"/>
                      <a:gd name="connsiteY5" fmla="*/ 150763 h 153046"/>
                      <a:gd name="connsiteX6" fmla="*/ 17242 w 18119"/>
                      <a:gd name="connsiteY6" fmla="*/ 150763 h 153046"/>
                      <a:gd name="connsiteX7" fmla="*/ 17242 w 18119"/>
                      <a:gd name="connsiteY7" fmla="*/ 127820 h 153046"/>
                      <a:gd name="connsiteX8" fmla="*/ -878 w 18119"/>
                      <a:gd name="connsiteY8" fmla="*/ 127820 h 153046"/>
                      <a:gd name="connsiteX9" fmla="*/ -878 w 18119"/>
                      <a:gd name="connsiteY9" fmla="*/ 150763 h 15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119" h="153046">
                        <a:moveTo>
                          <a:pt x="-878" y="107867"/>
                        </a:moveTo>
                        <a:lnTo>
                          <a:pt x="17242" y="107867"/>
                        </a:lnTo>
                        <a:lnTo>
                          <a:pt x="17242" y="-2283"/>
                        </a:lnTo>
                        <a:lnTo>
                          <a:pt x="-878" y="-2283"/>
                        </a:lnTo>
                        <a:lnTo>
                          <a:pt x="-878" y="107867"/>
                        </a:lnTo>
                        <a:close/>
                        <a:moveTo>
                          <a:pt x="-878" y="150763"/>
                        </a:moveTo>
                        <a:lnTo>
                          <a:pt x="17242" y="150763"/>
                        </a:lnTo>
                        <a:lnTo>
                          <a:pt x="17242" y="127820"/>
                        </a:lnTo>
                        <a:lnTo>
                          <a:pt x="-878" y="127820"/>
                        </a:lnTo>
                        <a:lnTo>
                          <a:pt x="-878" y="15076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7" name="Freeform: Shape 536">
                    <a:extLst>
                      <a:ext uri="{FF2B5EF4-FFF2-40B4-BE49-F238E27FC236}">
                        <a16:creationId xmlns:a16="http://schemas.microsoft.com/office/drawing/2014/main" id="{2BEAE3E9-F910-4C3A-587D-3E6226AC5AB5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5141156" y="3626742"/>
                    <a:ext cx="92396" cy="112794"/>
                  </a:xfrm>
                  <a:custGeom>
                    <a:avLst/>
                    <a:gdLst>
                      <a:gd name="connsiteX0" fmla="*/ 90363 w 92396"/>
                      <a:gd name="connsiteY0" fmla="*/ 64849 h 112794"/>
                      <a:gd name="connsiteX1" fmla="*/ 90363 w 92396"/>
                      <a:gd name="connsiteY1" fmla="*/ -1651 h 112794"/>
                      <a:gd name="connsiteX2" fmla="*/ 72243 w 92396"/>
                      <a:gd name="connsiteY2" fmla="*/ -1651 h 112794"/>
                      <a:gd name="connsiteX3" fmla="*/ 72243 w 92396"/>
                      <a:gd name="connsiteY3" fmla="*/ 64251 h 112794"/>
                      <a:gd name="connsiteX4" fmla="*/ 66130 w 92396"/>
                      <a:gd name="connsiteY4" fmla="*/ 87634 h 112794"/>
                      <a:gd name="connsiteX5" fmla="*/ 47821 w 92396"/>
                      <a:gd name="connsiteY5" fmla="*/ 95408 h 112794"/>
                      <a:gd name="connsiteX6" fmla="*/ 24659 w 92396"/>
                      <a:gd name="connsiteY6" fmla="*/ 86061 h 112794"/>
                      <a:gd name="connsiteX7" fmla="*/ 16182 w 92396"/>
                      <a:gd name="connsiteY7" fmla="*/ 60600 h 112794"/>
                      <a:gd name="connsiteX8" fmla="*/ 16182 w 92396"/>
                      <a:gd name="connsiteY8" fmla="*/ -1651 h 112794"/>
                      <a:gd name="connsiteX9" fmla="*/ -2033 w 92396"/>
                      <a:gd name="connsiteY9" fmla="*/ -1651 h 112794"/>
                      <a:gd name="connsiteX10" fmla="*/ -2033 w 92396"/>
                      <a:gd name="connsiteY10" fmla="*/ 108500 h 112794"/>
                      <a:gd name="connsiteX11" fmla="*/ 16182 w 92396"/>
                      <a:gd name="connsiteY11" fmla="*/ 108500 h 112794"/>
                      <a:gd name="connsiteX12" fmla="*/ 16182 w 92396"/>
                      <a:gd name="connsiteY12" fmla="*/ 91379 h 112794"/>
                      <a:gd name="connsiteX13" fmla="*/ 31497 w 92396"/>
                      <a:gd name="connsiteY13" fmla="*/ 106234 h 112794"/>
                      <a:gd name="connsiteX14" fmla="*/ 51855 w 92396"/>
                      <a:gd name="connsiteY14" fmla="*/ 111143 h 112794"/>
                      <a:gd name="connsiteX15" fmla="*/ 80594 w 92396"/>
                      <a:gd name="connsiteY15" fmla="*/ 99405 h 112794"/>
                      <a:gd name="connsiteX16" fmla="*/ 90363 w 92396"/>
                      <a:gd name="connsiteY16" fmla="*/ 64849 h 112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92396" h="112794">
                        <a:moveTo>
                          <a:pt x="90363" y="64849"/>
                        </a:moveTo>
                        <a:lnTo>
                          <a:pt x="90363" y="-1651"/>
                        </a:lnTo>
                        <a:lnTo>
                          <a:pt x="72243" y="-1651"/>
                        </a:lnTo>
                        <a:lnTo>
                          <a:pt x="72243" y="64251"/>
                        </a:lnTo>
                        <a:cubicBezTo>
                          <a:pt x="72243" y="74678"/>
                          <a:pt x="70206" y="82473"/>
                          <a:pt x="66130" y="87634"/>
                        </a:cubicBezTo>
                        <a:cubicBezTo>
                          <a:pt x="62054" y="92817"/>
                          <a:pt x="55951" y="95408"/>
                          <a:pt x="47821" y="95408"/>
                        </a:cubicBezTo>
                        <a:cubicBezTo>
                          <a:pt x="38031" y="95408"/>
                          <a:pt x="30310" y="92292"/>
                          <a:pt x="24659" y="86061"/>
                        </a:cubicBezTo>
                        <a:cubicBezTo>
                          <a:pt x="19008" y="79850"/>
                          <a:pt x="16182" y="71363"/>
                          <a:pt x="16182" y="60600"/>
                        </a:cubicBezTo>
                        <a:lnTo>
                          <a:pt x="16182" y="-1651"/>
                        </a:lnTo>
                        <a:lnTo>
                          <a:pt x="-2033" y="-1651"/>
                        </a:lnTo>
                        <a:lnTo>
                          <a:pt x="-2033" y="108500"/>
                        </a:lnTo>
                        <a:lnTo>
                          <a:pt x="16182" y="108500"/>
                        </a:lnTo>
                        <a:lnTo>
                          <a:pt x="16182" y="91379"/>
                        </a:lnTo>
                        <a:cubicBezTo>
                          <a:pt x="20531" y="98009"/>
                          <a:pt x="25636" y="102961"/>
                          <a:pt x="31497" y="106234"/>
                        </a:cubicBezTo>
                        <a:cubicBezTo>
                          <a:pt x="37380" y="109507"/>
                          <a:pt x="44165" y="111143"/>
                          <a:pt x="51855" y="111143"/>
                        </a:cubicBezTo>
                        <a:cubicBezTo>
                          <a:pt x="64523" y="111143"/>
                          <a:pt x="74103" y="107231"/>
                          <a:pt x="80594" y="99405"/>
                        </a:cubicBezTo>
                        <a:cubicBezTo>
                          <a:pt x="87107" y="91578"/>
                          <a:pt x="90363" y="80060"/>
                          <a:pt x="90363" y="6484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3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8" name="Freeform: Shape 537">
                    <a:extLst>
                      <a:ext uri="{FF2B5EF4-FFF2-40B4-BE49-F238E27FC236}">
                        <a16:creationId xmlns:a16="http://schemas.microsoft.com/office/drawing/2014/main" id="{61BBE89A-FFF6-31DE-C385-631A63B70115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5159040" y="3482232"/>
                    <a:ext cx="98572" cy="154682"/>
                  </a:xfrm>
                  <a:custGeom>
                    <a:avLst/>
                    <a:gdLst>
                      <a:gd name="connsiteX0" fmla="*/ 78552 w 98572"/>
                      <a:gd name="connsiteY0" fmla="*/ 97260 h 154682"/>
                      <a:gd name="connsiteX1" fmla="*/ 70421 w 98572"/>
                      <a:gd name="connsiteY1" fmla="*/ 127724 h 154682"/>
                      <a:gd name="connsiteX2" fmla="*/ 47637 w 98572"/>
                      <a:gd name="connsiteY2" fmla="*/ 138551 h 154682"/>
                      <a:gd name="connsiteX3" fmla="*/ 24948 w 98572"/>
                      <a:gd name="connsiteY3" fmla="*/ 127724 h 154682"/>
                      <a:gd name="connsiteX4" fmla="*/ 16818 w 98572"/>
                      <a:gd name="connsiteY4" fmla="*/ 97260 h 154682"/>
                      <a:gd name="connsiteX5" fmla="*/ 24948 w 98572"/>
                      <a:gd name="connsiteY5" fmla="*/ 66858 h 154682"/>
                      <a:gd name="connsiteX6" fmla="*/ 47637 w 98572"/>
                      <a:gd name="connsiteY6" fmla="*/ 56032 h 154682"/>
                      <a:gd name="connsiteX7" fmla="*/ 70421 w 98572"/>
                      <a:gd name="connsiteY7" fmla="*/ 66858 h 154682"/>
                      <a:gd name="connsiteX8" fmla="*/ 78552 w 98572"/>
                      <a:gd name="connsiteY8" fmla="*/ 97260 h 154682"/>
                      <a:gd name="connsiteX9" fmla="*/ 96672 w 98572"/>
                      <a:gd name="connsiteY9" fmla="*/ 54553 h 154682"/>
                      <a:gd name="connsiteX10" fmla="*/ 84161 w 98572"/>
                      <a:gd name="connsiteY10" fmla="*/ 12727 h 154682"/>
                      <a:gd name="connsiteX11" fmla="*/ 45873 w 98572"/>
                      <a:gd name="connsiteY11" fmla="*/ -995 h 154682"/>
                      <a:gd name="connsiteX12" fmla="*/ 27847 w 98572"/>
                      <a:gd name="connsiteY12" fmla="*/ 422 h 154682"/>
                      <a:gd name="connsiteX13" fmla="*/ 11397 w 98572"/>
                      <a:gd name="connsiteY13" fmla="*/ 4796 h 154682"/>
                      <a:gd name="connsiteX14" fmla="*/ 11397 w 98572"/>
                      <a:gd name="connsiteY14" fmla="*/ 22389 h 154682"/>
                      <a:gd name="connsiteX15" fmla="*/ 27154 w 98572"/>
                      <a:gd name="connsiteY15" fmla="*/ 16032 h 154682"/>
                      <a:gd name="connsiteX16" fmla="*/ 43005 w 98572"/>
                      <a:gd name="connsiteY16" fmla="*/ 13954 h 154682"/>
                      <a:gd name="connsiteX17" fmla="*/ 69696 w 98572"/>
                      <a:gd name="connsiteY17" fmla="*/ 23239 h 154682"/>
                      <a:gd name="connsiteX18" fmla="*/ 78552 w 98572"/>
                      <a:gd name="connsiteY18" fmla="*/ 51311 h 154682"/>
                      <a:gd name="connsiteX19" fmla="*/ 78552 w 98572"/>
                      <a:gd name="connsiteY19" fmla="*/ 60281 h 154682"/>
                      <a:gd name="connsiteX20" fmla="*/ 64182 w 98572"/>
                      <a:gd name="connsiteY20" fmla="*/ 45709 h 154682"/>
                      <a:gd name="connsiteX21" fmla="*/ 43194 w 98572"/>
                      <a:gd name="connsiteY21" fmla="*/ 40894 h 154682"/>
                      <a:gd name="connsiteX22" fmla="*/ 10515 w 98572"/>
                      <a:gd name="connsiteY22" fmla="*/ 56315 h 154682"/>
                      <a:gd name="connsiteX23" fmla="*/ -1901 w 98572"/>
                      <a:gd name="connsiteY23" fmla="*/ 97260 h 154682"/>
                      <a:gd name="connsiteX24" fmla="*/ 10515 w 98572"/>
                      <a:gd name="connsiteY24" fmla="*/ 138236 h 154682"/>
                      <a:gd name="connsiteX25" fmla="*/ 43194 w 98572"/>
                      <a:gd name="connsiteY25" fmla="*/ 153688 h 154682"/>
                      <a:gd name="connsiteX26" fmla="*/ 64182 w 98572"/>
                      <a:gd name="connsiteY26" fmla="*/ 148873 h 154682"/>
                      <a:gd name="connsiteX27" fmla="*/ 78552 w 98572"/>
                      <a:gd name="connsiteY27" fmla="*/ 134333 h 154682"/>
                      <a:gd name="connsiteX28" fmla="*/ 78552 w 98572"/>
                      <a:gd name="connsiteY28" fmla="*/ 151045 h 154682"/>
                      <a:gd name="connsiteX29" fmla="*/ 96672 w 98572"/>
                      <a:gd name="connsiteY29" fmla="*/ 151045 h 154682"/>
                      <a:gd name="connsiteX30" fmla="*/ 96672 w 98572"/>
                      <a:gd name="connsiteY30" fmla="*/ 54553 h 1546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98572" h="154682">
                        <a:moveTo>
                          <a:pt x="78552" y="97260"/>
                        </a:moveTo>
                        <a:cubicBezTo>
                          <a:pt x="78552" y="110373"/>
                          <a:pt x="75841" y="120528"/>
                          <a:pt x="70421" y="127724"/>
                        </a:cubicBezTo>
                        <a:cubicBezTo>
                          <a:pt x="65022" y="134942"/>
                          <a:pt x="57427" y="138551"/>
                          <a:pt x="47637" y="138551"/>
                        </a:cubicBezTo>
                        <a:cubicBezTo>
                          <a:pt x="37931" y="138551"/>
                          <a:pt x="30368" y="134942"/>
                          <a:pt x="24948" y="127724"/>
                        </a:cubicBezTo>
                        <a:cubicBezTo>
                          <a:pt x="19528" y="120528"/>
                          <a:pt x="16818" y="110373"/>
                          <a:pt x="16818" y="97260"/>
                        </a:cubicBezTo>
                        <a:cubicBezTo>
                          <a:pt x="16818" y="84209"/>
                          <a:pt x="19528" y="74076"/>
                          <a:pt x="24948" y="66858"/>
                        </a:cubicBezTo>
                        <a:cubicBezTo>
                          <a:pt x="30368" y="59641"/>
                          <a:pt x="37931" y="56032"/>
                          <a:pt x="47637" y="56032"/>
                        </a:cubicBezTo>
                        <a:cubicBezTo>
                          <a:pt x="57427" y="56032"/>
                          <a:pt x="65022" y="59641"/>
                          <a:pt x="70421" y="66858"/>
                        </a:cubicBezTo>
                        <a:cubicBezTo>
                          <a:pt x="75841" y="74076"/>
                          <a:pt x="78552" y="84209"/>
                          <a:pt x="78552" y="97260"/>
                        </a:cubicBezTo>
                        <a:close/>
                        <a:moveTo>
                          <a:pt x="96672" y="54553"/>
                        </a:moveTo>
                        <a:cubicBezTo>
                          <a:pt x="96672" y="35817"/>
                          <a:pt x="92501" y="21875"/>
                          <a:pt x="84161" y="12727"/>
                        </a:cubicBezTo>
                        <a:cubicBezTo>
                          <a:pt x="75841" y="3579"/>
                          <a:pt x="63079" y="-995"/>
                          <a:pt x="45873" y="-995"/>
                        </a:cubicBezTo>
                        <a:cubicBezTo>
                          <a:pt x="39507" y="-995"/>
                          <a:pt x="33498" y="-522"/>
                          <a:pt x="27847" y="422"/>
                        </a:cubicBezTo>
                        <a:cubicBezTo>
                          <a:pt x="22196" y="1366"/>
                          <a:pt x="16713" y="2824"/>
                          <a:pt x="11397" y="4796"/>
                        </a:cubicBezTo>
                        <a:lnTo>
                          <a:pt x="11397" y="22389"/>
                        </a:lnTo>
                        <a:cubicBezTo>
                          <a:pt x="16713" y="19514"/>
                          <a:pt x="21965" y="17395"/>
                          <a:pt x="27154" y="16032"/>
                        </a:cubicBezTo>
                        <a:cubicBezTo>
                          <a:pt x="32343" y="14647"/>
                          <a:pt x="37627" y="13954"/>
                          <a:pt x="43005" y="13954"/>
                        </a:cubicBezTo>
                        <a:cubicBezTo>
                          <a:pt x="54896" y="13954"/>
                          <a:pt x="63793" y="17049"/>
                          <a:pt x="69696" y="23239"/>
                        </a:cubicBezTo>
                        <a:cubicBezTo>
                          <a:pt x="75600" y="29428"/>
                          <a:pt x="78552" y="38786"/>
                          <a:pt x="78552" y="51311"/>
                        </a:cubicBezTo>
                        <a:lnTo>
                          <a:pt x="78552" y="60281"/>
                        </a:lnTo>
                        <a:cubicBezTo>
                          <a:pt x="74812" y="53777"/>
                          <a:pt x="70022" y="48919"/>
                          <a:pt x="64182" y="45709"/>
                        </a:cubicBezTo>
                        <a:cubicBezTo>
                          <a:pt x="58341" y="42499"/>
                          <a:pt x="51345" y="40894"/>
                          <a:pt x="43194" y="40894"/>
                        </a:cubicBezTo>
                        <a:cubicBezTo>
                          <a:pt x="29685" y="40894"/>
                          <a:pt x="18793" y="46035"/>
                          <a:pt x="10515" y="56315"/>
                        </a:cubicBezTo>
                        <a:cubicBezTo>
                          <a:pt x="2238" y="66617"/>
                          <a:pt x="-1901" y="80265"/>
                          <a:pt x="-1901" y="97260"/>
                        </a:cubicBezTo>
                        <a:cubicBezTo>
                          <a:pt x="-1901" y="114296"/>
                          <a:pt x="2238" y="127955"/>
                          <a:pt x="10515" y="138236"/>
                        </a:cubicBezTo>
                        <a:cubicBezTo>
                          <a:pt x="18793" y="148537"/>
                          <a:pt x="29685" y="153688"/>
                          <a:pt x="43194" y="153688"/>
                        </a:cubicBezTo>
                        <a:cubicBezTo>
                          <a:pt x="51345" y="153688"/>
                          <a:pt x="58341" y="152083"/>
                          <a:pt x="64182" y="148873"/>
                        </a:cubicBezTo>
                        <a:cubicBezTo>
                          <a:pt x="70022" y="145663"/>
                          <a:pt x="74812" y="140817"/>
                          <a:pt x="78552" y="134333"/>
                        </a:cubicBezTo>
                        <a:lnTo>
                          <a:pt x="78552" y="151045"/>
                        </a:lnTo>
                        <a:lnTo>
                          <a:pt x="96672" y="151045"/>
                        </a:lnTo>
                        <a:lnTo>
                          <a:pt x="96672" y="5455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9" name="Freeform: Shape 538">
                    <a:extLst>
                      <a:ext uri="{FF2B5EF4-FFF2-40B4-BE49-F238E27FC236}">
                        <a16:creationId xmlns:a16="http://schemas.microsoft.com/office/drawing/2014/main" id="{8644184F-24D3-2869-0E00-AB00F80B7E36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5146640" y="3381209"/>
                    <a:ext cx="84297" cy="115658"/>
                  </a:xfrm>
                  <a:custGeom>
                    <a:avLst/>
                    <a:gdLst>
                      <a:gd name="connsiteX0" fmla="*/ 76703 w 84297"/>
                      <a:gd name="connsiteY0" fmla="*/ 108149 h 115658"/>
                      <a:gd name="connsiteX1" fmla="*/ 76703 w 84297"/>
                      <a:gd name="connsiteY1" fmla="*/ 91029 h 115658"/>
                      <a:gd name="connsiteX2" fmla="*/ 60757 w 84297"/>
                      <a:gd name="connsiteY2" fmla="*/ 96914 h 115658"/>
                      <a:gd name="connsiteX3" fmla="*/ 43614 w 84297"/>
                      <a:gd name="connsiteY3" fmla="*/ 98897 h 115658"/>
                      <a:gd name="connsiteX4" fmla="*/ 23383 w 84297"/>
                      <a:gd name="connsiteY4" fmla="*/ 94774 h 115658"/>
                      <a:gd name="connsiteX5" fmla="*/ 16639 w 84297"/>
                      <a:gd name="connsiteY5" fmla="*/ 82374 h 115658"/>
                      <a:gd name="connsiteX6" fmla="*/ 21461 w 84297"/>
                      <a:gd name="connsiteY6" fmla="*/ 72492 h 115658"/>
                      <a:gd name="connsiteX7" fmla="*/ 40873 w 84297"/>
                      <a:gd name="connsiteY7" fmla="*/ 65663 h 115658"/>
                      <a:gd name="connsiteX8" fmla="*/ 47081 w 84297"/>
                      <a:gd name="connsiteY8" fmla="*/ 64278 h 115658"/>
                      <a:gd name="connsiteX9" fmla="*/ 74497 w 84297"/>
                      <a:gd name="connsiteY9" fmla="*/ 52634 h 115658"/>
                      <a:gd name="connsiteX10" fmla="*/ 82627 w 84297"/>
                      <a:gd name="connsiteY10" fmla="*/ 31642 h 115658"/>
                      <a:gd name="connsiteX11" fmla="*/ 70463 w 84297"/>
                      <a:gd name="connsiteY11" fmla="*/ 7314 h 115658"/>
                      <a:gd name="connsiteX12" fmla="*/ 37028 w 84297"/>
                      <a:gd name="connsiteY12" fmla="*/ -1624 h 115658"/>
                      <a:gd name="connsiteX13" fmla="*/ 18561 w 84297"/>
                      <a:gd name="connsiteY13" fmla="*/ 107 h 115658"/>
                      <a:gd name="connsiteX14" fmla="*/ -1670 w 84297"/>
                      <a:gd name="connsiteY14" fmla="*/ 5269 h 115658"/>
                      <a:gd name="connsiteX15" fmla="*/ -1670 w 84297"/>
                      <a:gd name="connsiteY15" fmla="*/ 23963 h 115658"/>
                      <a:gd name="connsiteX16" fmla="*/ 18120 w 84297"/>
                      <a:gd name="connsiteY16" fmla="*/ 16126 h 115658"/>
                      <a:gd name="connsiteX17" fmla="*/ 37438 w 84297"/>
                      <a:gd name="connsiteY17" fmla="*/ 13546 h 115658"/>
                      <a:gd name="connsiteX18" fmla="*/ 57102 w 84297"/>
                      <a:gd name="connsiteY18" fmla="*/ 17920 h 115658"/>
                      <a:gd name="connsiteX19" fmla="*/ 64003 w 84297"/>
                      <a:gd name="connsiteY19" fmla="*/ 30257 h 115658"/>
                      <a:gd name="connsiteX20" fmla="*/ 59024 w 84297"/>
                      <a:gd name="connsiteY20" fmla="*/ 41556 h 115658"/>
                      <a:gd name="connsiteX21" fmla="*/ 37217 w 84297"/>
                      <a:gd name="connsiteY21" fmla="*/ 49140 h 115658"/>
                      <a:gd name="connsiteX22" fmla="*/ 30914 w 84297"/>
                      <a:gd name="connsiteY22" fmla="*/ 50619 h 115658"/>
                      <a:gd name="connsiteX23" fmla="*/ 6586 w 84297"/>
                      <a:gd name="connsiteY23" fmla="*/ 61477 h 115658"/>
                      <a:gd name="connsiteX24" fmla="*/ -882 w 84297"/>
                      <a:gd name="connsiteY24" fmla="*/ 81587 h 115658"/>
                      <a:gd name="connsiteX25" fmla="*/ 10147 w 84297"/>
                      <a:gd name="connsiteY25" fmla="*/ 105569 h 115658"/>
                      <a:gd name="connsiteX26" fmla="*/ 41471 w 84297"/>
                      <a:gd name="connsiteY26" fmla="*/ 114035 h 115658"/>
                      <a:gd name="connsiteX27" fmla="*/ 60348 w 84297"/>
                      <a:gd name="connsiteY27" fmla="*/ 112555 h 115658"/>
                      <a:gd name="connsiteX28" fmla="*/ 76703 w 84297"/>
                      <a:gd name="connsiteY28" fmla="*/ 108149 h 1156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84297" h="115658">
                        <a:moveTo>
                          <a:pt x="76703" y="108149"/>
                        </a:moveTo>
                        <a:lnTo>
                          <a:pt x="76703" y="91029"/>
                        </a:lnTo>
                        <a:cubicBezTo>
                          <a:pt x="71598" y="93651"/>
                          <a:pt x="66282" y="95613"/>
                          <a:pt x="60757" y="96914"/>
                        </a:cubicBezTo>
                        <a:cubicBezTo>
                          <a:pt x="55253" y="98236"/>
                          <a:pt x="49539" y="98897"/>
                          <a:pt x="43614" y="98897"/>
                        </a:cubicBezTo>
                        <a:cubicBezTo>
                          <a:pt x="34623" y="98897"/>
                          <a:pt x="27879" y="97522"/>
                          <a:pt x="23383" y="94774"/>
                        </a:cubicBezTo>
                        <a:cubicBezTo>
                          <a:pt x="18887" y="92026"/>
                          <a:pt x="16639" y="87892"/>
                          <a:pt x="16639" y="82374"/>
                        </a:cubicBezTo>
                        <a:cubicBezTo>
                          <a:pt x="16639" y="78178"/>
                          <a:pt x="18246" y="74884"/>
                          <a:pt x="21461" y="72492"/>
                        </a:cubicBezTo>
                        <a:cubicBezTo>
                          <a:pt x="24675" y="70100"/>
                          <a:pt x="31145" y="67824"/>
                          <a:pt x="40873" y="65663"/>
                        </a:cubicBezTo>
                        <a:lnTo>
                          <a:pt x="47081" y="64278"/>
                        </a:lnTo>
                        <a:cubicBezTo>
                          <a:pt x="59938" y="61530"/>
                          <a:pt x="69077" y="57648"/>
                          <a:pt x="74497" y="52634"/>
                        </a:cubicBezTo>
                        <a:cubicBezTo>
                          <a:pt x="79917" y="47619"/>
                          <a:pt x="82627" y="40622"/>
                          <a:pt x="82627" y="31642"/>
                        </a:cubicBezTo>
                        <a:cubicBezTo>
                          <a:pt x="82627" y="21403"/>
                          <a:pt x="78572" y="13294"/>
                          <a:pt x="70463" y="7314"/>
                        </a:cubicBezTo>
                        <a:cubicBezTo>
                          <a:pt x="62354" y="1356"/>
                          <a:pt x="51209" y="-1624"/>
                          <a:pt x="37028" y="-1624"/>
                        </a:cubicBezTo>
                        <a:cubicBezTo>
                          <a:pt x="31125" y="-1624"/>
                          <a:pt x="24969" y="-1047"/>
                          <a:pt x="18561" y="107"/>
                        </a:cubicBezTo>
                        <a:cubicBezTo>
                          <a:pt x="12154" y="1261"/>
                          <a:pt x="5410" y="2982"/>
                          <a:pt x="-1670" y="5269"/>
                        </a:cubicBezTo>
                        <a:lnTo>
                          <a:pt x="-1670" y="23963"/>
                        </a:lnTo>
                        <a:cubicBezTo>
                          <a:pt x="5032" y="20480"/>
                          <a:pt x="11628" y="17868"/>
                          <a:pt x="18120" y="16126"/>
                        </a:cubicBezTo>
                        <a:cubicBezTo>
                          <a:pt x="24612" y="14406"/>
                          <a:pt x="31051" y="13546"/>
                          <a:pt x="37438" y="13546"/>
                        </a:cubicBezTo>
                        <a:cubicBezTo>
                          <a:pt x="45967" y="13546"/>
                          <a:pt x="52522" y="15004"/>
                          <a:pt x="57102" y="17920"/>
                        </a:cubicBezTo>
                        <a:cubicBezTo>
                          <a:pt x="61703" y="20837"/>
                          <a:pt x="64003" y="24949"/>
                          <a:pt x="64003" y="30257"/>
                        </a:cubicBezTo>
                        <a:cubicBezTo>
                          <a:pt x="64003" y="35167"/>
                          <a:pt x="62343" y="38933"/>
                          <a:pt x="59024" y="41556"/>
                        </a:cubicBezTo>
                        <a:cubicBezTo>
                          <a:pt x="55726" y="44178"/>
                          <a:pt x="48457" y="46706"/>
                          <a:pt x="37217" y="49140"/>
                        </a:cubicBezTo>
                        <a:lnTo>
                          <a:pt x="30914" y="50619"/>
                        </a:lnTo>
                        <a:cubicBezTo>
                          <a:pt x="19696" y="52969"/>
                          <a:pt x="11586" y="56589"/>
                          <a:pt x="6586" y="61477"/>
                        </a:cubicBezTo>
                        <a:cubicBezTo>
                          <a:pt x="1607" y="66366"/>
                          <a:pt x="-882" y="73069"/>
                          <a:pt x="-882" y="81587"/>
                        </a:cubicBezTo>
                        <a:cubicBezTo>
                          <a:pt x="-882" y="91952"/>
                          <a:pt x="2794" y="99946"/>
                          <a:pt x="10147" y="105569"/>
                        </a:cubicBezTo>
                        <a:cubicBezTo>
                          <a:pt x="17500" y="111213"/>
                          <a:pt x="27942" y="114035"/>
                          <a:pt x="41471" y="114035"/>
                        </a:cubicBezTo>
                        <a:cubicBezTo>
                          <a:pt x="48152" y="114035"/>
                          <a:pt x="54444" y="113541"/>
                          <a:pt x="60348" y="112555"/>
                        </a:cubicBezTo>
                        <a:cubicBezTo>
                          <a:pt x="66272" y="111590"/>
                          <a:pt x="71724" y="110122"/>
                          <a:pt x="76703" y="10814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3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40" name="Freeform: Shape 539">
                    <a:extLst>
                      <a:ext uri="{FF2B5EF4-FFF2-40B4-BE49-F238E27FC236}">
                        <a16:creationId xmlns:a16="http://schemas.microsoft.com/office/drawing/2014/main" id="{888628DD-6C48-7DCA-20B7-A3CFB7CB0697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5243826" y="3387113"/>
                    <a:ext cx="13445" cy="134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45" h="13427"/>
                    </a:pathLst>
                  </a:custGeom>
                  <a:solidFill>
                    <a:srgbClr val="000000"/>
                  </a:solidFill>
                  <a:ln w="3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41" name="Freeform: Shape 540">
                    <a:extLst>
                      <a:ext uri="{FF2B5EF4-FFF2-40B4-BE49-F238E27FC236}">
                        <a16:creationId xmlns:a16="http://schemas.microsoft.com/office/drawing/2014/main" id="{4919B01F-91BF-EB74-D56D-98F29C95B386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5158016" y="3193520"/>
                    <a:ext cx="45189" cy="179388"/>
                  </a:xfrm>
                  <a:custGeom>
                    <a:avLst/>
                    <a:gdLst>
                      <a:gd name="connsiteX0" fmla="*/ 43937 w 45189"/>
                      <a:gd name="connsiteY0" fmla="*/ 177494 h 179388"/>
                      <a:gd name="connsiteX1" fmla="*/ 24335 w 45189"/>
                      <a:gd name="connsiteY1" fmla="*/ 132741 h 179388"/>
                      <a:gd name="connsiteX2" fmla="*/ 17938 w 45189"/>
                      <a:gd name="connsiteY2" fmla="*/ 87894 h 179388"/>
                      <a:gd name="connsiteX3" fmla="*/ 24398 w 45189"/>
                      <a:gd name="connsiteY3" fmla="*/ 42921 h 179388"/>
                      <a:gd name="connsiteX4" fmla="*/ 43937 w 45189"/>
                      <a:gd name="connsiteY4" fmla="*/ -1895 h 179388"/>
                      <a:gd name="connsiteX5" fmla="*/ 28180 w 45189"/>
                      <a:gd name="connsiteY5" fmla="*/ -1895 h 179388"/>
                      <a:gd name="connsiteX6" fmla="*/ 6089 w 45189"/>
                      <a:gd name="connsiteY6" fmla="*/ 43550 h 179388"/>
                      <a:gd name="connsiteX7" fmla="*/ -1253 w 45189"/>
                      <a:gd name="connsiteY7" fmla="*/ 87894 h 179388"/>
                      <a:gd name="connsiteX8" fmla="*/ 6026 w 45189"/>
                      <a:gd name="connsiteY8" fmla="*/ 132049 h 179388"/>
                      <a:gd name="connsiteX9" fmla="*/ 28180 w 45189"/>
                      <a:gd name="connsiteY9" fmla="*/ 177494 h 179388"/>
                      <a:gd name="connsiteX10" fmla="*/ 43937 w 45189"/>
                      <a:gd name="connsiteY10" fmla="*/ 177494 h 179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5189" h="179388">
                        <a:moveTo>
                          <a:pt x="43937" y="177494"/>
                        </a:moveTo>
                        <a:cubicBezTo>
                          <a:pt x="35155" y="162429"/>
                          <a:pt x="28621" y="147512"/>
                          <a:pt x="24335" y="132741"/>
                        </a:cubicBezTo>
                        <a:cubicBezTo>
                          <a:pt x="20071" y="117991"/>
                          <a:pt x="17938" y="103042"/>
                          <a:pt x="17938" y="87894"/>
                        </a:cubicBezTo>
                        <a:cubicBezTo>
                          <a:pt x="17938" y="72766"/>
                          <a:pt x="20092" y="57776"/>
                          <a:pt x="24398" y="42921"/>
                        </a:cubicBezTo>
                        <a:cubicBezTo>
                          <a:pt x="28705" y="28066"/>
                          <a:pt x="35218" y="13128"/>
                          <a:pt x="43937" y="-1895"/>
                        </a:cubicBezTo>
                        <a:lnTo>
                          <a:pt x="28180" y="-1895"/>
                        </a:lnTo>
                        <a:cubicBezTo>
                          <a:pt x="18348" y="13526"/>
                          <a:pt x="10984" y="28675"/>
                          <a:pt x="6089" y="43550"/>
                        </a:cubicBezTo>
                        <a:cubicBezTo>
                          <a:pt x="1194" y="58426"/>
                          <a:pt x="-1253" y="73207"/>
                          <a:pt x="-1253" y="87894"/>
                        </a:cubicBezTo>
                        <a:cubicBezTo>
                          <a:pt x="-1253" y="102518"/>
                          <a:pt x="1173" y="117236"/>
                          <a:pt x="6026" y="132049"/>
                        </a:cubicBezTo>
                        <a:cubicBezTo>
                          <a:pt x="10900" y="146882"/>
                          <a:pt x="18285" y="162031"/>
                          <a:pt x="28180" y="177494"/>
                        </a:cubicBezTo>
                        <a:lnTo>
                          <a:pt x="43937" y="17749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42" name="Freeform: Shape 541">
                    <a:extLst>
                      <a:ext uri="{FF2B5EF4-FFF2-40B4-BE49-F238E27FC236}">
                        <a16:creationId xmlns:a16="http://schemas.microsoft.com/office/drawing/2014/main" id="{200AE114-60DA-7181-CC4A-9BD67CF4BC9B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5115457" y="3095945"/>
                    <a:ext cx="112564" cy="149710"/>
                  </a:xfrm>
                  <a:custGeom>
                    <a:avLst/>
                    <a:gdLst>
                      <a:gd name="connsiteX0" fmla="*/ -2329 w 112564"/>
                      <a:gd name="connsiteY0" fmla="*/ 147526 h 149710"/>
                      <a:gd name="connsiteX1" fmla="*/ 17682 w 112564"/>
                      <a:gd name="connsiteY1" fmla="*/ 147526 h 149710"/>
                      <a:gd name="connsiteX2" fmla="*/ 17682 w 112564"/>
                      <a:gd name="connsiteY2" fmla="*/ 58304 h 149710"/>
                      <a:gd name="connsiteX3" fmla="*/ 26222 w 112564"/>
                      <a:gd name="connsiteY3" fmla="*/ 24315 h 149710"/>
                      <a:gd name="connsiteX4" fmla="*/ 54016 w 112564"/>
                      <a:gd name="connsiteY4" fmla="*/ 13960 h 149710"/>
                      <a:gd name="connsiteX5" fmla="*/ 81685 w 112564"/>
                      <a:gd name="connsiteY5" fmla="*/ 24315 h 149710"/>
                      <a:gd name="connsiteX6" fmla="*/ 90256 w 112564"/>
                      <a:gd name="connsiteY6" fmla="*/ 58304 h 149710"/>
                      <a:gd name="connsiteX7" fmla="*/ 90256 w 112564"/>
                      <a:gd name="connsiteY7" fmla="*/ 147526 h 149710"/>
                      <a:gd name="connsiteX8" fmla="*/ 110236 w 112564"/>
                      <a:gd name="connsiteY8" fmla="*/ 147526 h 149710"/>
                      <a:gd name="connsiteX9" fmla="*/ 110236 w 112564"/>
                      <a:gd name="connsiteY9" fmla="*/ 55849 h 149710"/>
                      <a:gd name="connsiteX10" fmla="*/ 95992 w 112564"/>
                      <a:gd name="connsiteY10" fmla="*/ 12481 h 149710"/>
                      <a:gd name="connsiteX11" fmla="*/ 54016 w 112564"/>
                      <a:gd name="connsiteY11" fmla="*/ -2184 h 149710"/>
                      <a:gd name="connsiteX12" fmla="*/ 11884 w 112564"/>
                      <a:gd name="connsiteY12" fmla="*/ 12481 h 149710"/>
                      <a:gd name="connsiteX13" fmla="*/ -2329 w 112564"/>
                      <a:gd name="connsiteY13" fmla="*/ 55849 h 149710"/>
                      <a:gd name="connsiteX14" fmla="*/ -2329 w 112564"/>
                      <a:gd name="connsiteY14" fmla="*/ 147526 h 1497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12564" h="149710">
                        <a:moveTo>
                          <a:pt x="-2329" y="147526"/>
                        </a:moveTo>
                        <a:lnTo>
                          <a:pt x="17682" y="147526"/>
                        </a:lnTo>
                        <a:lnTo>
                          <a:pt x="17682" y="58304"/>
                        </a:lnTo>
                        <a:cubicBezTo>
                          <a:pt x="17682" y="42568"/>
                          <a:pt x="20529" y="31238"/>
                          <a:pt x="26222" y="24315"/>
                        </a:cubicBezTo>
                        <a:cubicBezTo>
                          <a:pt x="31936" y="17412"/>
                          <a:pt x="41201" y="13960"/>
                          <a:pt x="54016" y="13960"/>
                        </a:cubicBezTo>
                        <a:cubicBezTo>
                          <a:pt x="66748" y="13960"/>
                          <a:pt x="75971" y="17412"/>
                          <a:pt x="81685" y="24315"/>
                        </a:cubicBezTo>
                        <a:cubicBezTo>
                          <a:pt x="87399" y="31238"/>
                          <a:pt x="90256" y="42568"/>
                          <a:pt x="90256" y="58304"/>
                        </a:cubicBezTo>
                        <a:lnTo>
                          <a:pt x="90256" y="147526"/>
                        </a:lnTo>
                        <a:lnTo>
                          <a:pt x="110236" y="147526"/>
                        </a:lnTo>
                        <a:lnTo>
                          <a:pt x="110236" y="55849"/>
                        </a:lnTo>
                        <a:cubicBezTo>
                          <a:pt x="110236" y="36714"/>
                          <a:pt x="105488" y="22258"/>
                          <a:pt x="95992" y="12481"/>
                        </a:cubicBezTo>
                        <a:cubicBezTo>
                          <a:pt x="86517" y="2704"/>
                          <a:pt x="72525" y="-2184"/>
                          <a:pt x="54016" y="-2184"/>
                        </a:cubicBezTo>
                        <a:cubicBezTo>
                          <a:pt x="35424" y="-2184"/>
                          <a:pt x="21379" y="2704"/>
                          <a:pt x="11884" y="12481"/>
                        </a:cubicBezTo>
                        <a:cubicBezTo>
                          <a:pt x="2409" y="22258"/>
                          <a:pt x="-2329" y="36714"/>
                          <a:pt x="-2329" y="55849"/>
                        </a:cubicBezTo>
                        <a:lnTo>
                          <a:pt x="-2329" y="14752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43" name="Freeform: Shape 542">
                    <a:extLst>
                      <a:ext uri="{FF2B5EF4-FFF2-40B4-BE49-F238E27FC236}">
                        <a16:creationId xmlns:a16="http://schemas.microsoft.com/office/drawing/2014/main" id="{59A85439-DE09-2AB0-29CF-A578755B8F81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5118672" y="2955948"/>
                    <a:ext cx="103488" cy="152354"/>
                  </a:xfrm>
                  <a:custGeom>
                    <a:avLst/>
                    <a:gdLst>
                      <a:gd name="connsiteX0" fmla="*/ 92583 w 103488"/>
                      <a:gd name="connsiteY0" fmla="*/ 142658 h 152354"/>
                      <a:gd name="connsiteX1" fmla="*/ 92583 w 103488"/>
                      <a:gd name="connsiteY1" fmla="*/ 123272 h 152354"/>
                      <a:gd name="connsiteX2" fmla="*/ 71217 w 103488"/>
                      <a:gd name="connsiteY2" fmla="*/ 131329 h 152354"/>
                      <a:gd name="connsiteX3" fmla="*/ 51805 w 103488"/>
                      <a:gd name="connsiteY3" fmla="*/ 134004 h 152354"/>
                      <a:gd name="connsiteX4" fmla="*/ 26752 w 103488"/>
                      <a:gd name="connsiteY4" fmla="*/ 127709 h 152354"/>
                      <a:gd name="connsiteX5" fmla="*/ 17928 w 103488"/>
                      <a:gd name="connsiteY5" fmla="*/ 109802 h 152354"/>
                      <a:gd name="connsiteX6" fmla="*/ 23790 w 103488"/>
                      <a:gd name="connsiteY6" fmla="*/ 95073 h 152354"/>
                      <a:gd name="connsiteX7" fmla="*/ 46006 w 103488"/>
                      <a:gd name="connsiteY7" fmla="*/ 87080 h 152354"/>
                      <a:gd name="connsiteX8" fmla="*/ 58013 w 103488"/>
                      <a:gd name="connsiteY8" fmla="*/ 84625 h 152354"/>
                      <a:gd name="connsiteX9" fmla="*/ 90849 w 103488"/>
                      <a:gd name="connsiteY9" fmla="*/ 69707 h 152354"/>
                      <a:gd name="connsiteX10" fmla="*/ 101438 w 103488"/>
                      <a:gd name="connsiteY10" fmla="*/ 41163 h 152354"/>
                      <a:gd name="connsiteX11" fmla="*/ 87099 w 103488"/>
                      <a:gd name="connsiteY11" fmla="*/ 8778 h 152354"/>
                      <a:gd name="connsiteX12" fmla="*/ 45124 w 103488"/>
                      <a:gd name="connsiteY12" fmla="*/ -2237 h 152354"/>
                      <a:gd name="connsiteX13" fmla="*/ 22907 w 103488"/>
                      <a:gd name="connsiteY13" fmla="*/ 124 h 152354"/>
                      <a:gd name="connsiteX14" fmla="*/ -1452 w 103488"/>
                      <a:gd name="connsiteY14" fmla="*/ 7110 h 152354"/>
                      <a:gd name="connsiteX15" fmla="*/ -1452 w 103488"/>
                      <a:gd name="connsiteY15" fmla="*/ 27567 h 152354"/>
                      <a:gd name="connsiteX16" fmla="*/ 22277 w 103488"/>
                      <a:gd name="connsiteY16" fmla="*/ 17339 h 152354"/>
                      <a:gd name="connsiteX17" fmla="*/ 45124 w 103488"/>
                      <a:gd name="connsiteY17" fmla="*/ 13908 h 152354"/>
                      <a:gd name="connsiteX18" fmla="*/ 71406 w 103488"/>
                      <a:gd name="connsiteY18" fmla="*/ 20580 h 152354"/>
                      <a:gd name="connsiteX19" fmla="*/ 80671 w 103488"/>
                      <a:gd name="connsiteY19" fmla="*/ 39683 h 152354"/>
                      <a:gd name="connsiteX20" fmla="*/ 74021 w 103488"/>
                      <a:gd name="connsiteY20" fmla="*/ 56584 h 152354"/>
                      <a:gd name="connsiteX21" fmla="*/ 52214 w 103488"/>
                      <a:gd name="connsiteY21" fmla="*/ 65742 h 152354"/>
                      <a:gd name="connsiteX22" fmla="*/ 40082 w 103488"/>
                      <a:gd name="connsiteY22" fmla="*/ 68102 h 152354"/>
                      <a:gd name="connsiteX23" fmla="*/ 7876 w 103488"/>
                      <a:gd name="connsiteY23" fmla="*/ 81950 h 152354"/>
                      <a:gd name="connsiteX24" fmla="*/ -2051 w 103488"/>
                      <a:gd name="connsiteY24" fmla="*/ 108229 h 152354"/>
                      <a:gd name="connsiteX25" fmla="*/ 11689 w 103488"/>
                      <a:gd name="connsiteY25" fmla="*/ 138913 h 152354"/>
                      <a:gd name="connsiteX26" fmla="*/ 49536 w 103488"/>
                      <a:gd name="connsiteY26" fmla="*/ 150117 h 152354"/>
                      <a:gd name="connsiteX27" fmla="*/ 70618 w 103488"/>
                      <a:gd name="connsiteY27" fmla="*/ 148229 h 152354"/>
                      <a:gd name="connsiteX28" fmla="*/ 92583 w 103488"/>
                      <a:gd name="connsiteY28" fmla="*/ 142658 h 152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103488" h="152354">
                        <a:moveTo>
                          <a:pt x="92583" y="142658"/>
                        </a:moveTo>
                        <a:lnTo>
                          <a:pt x="92583" y="123272"/>
                        </a:lnTo>
                        <a:cubicBezTo>
                          <a:pt x="85041" y="126881"/>
                          <a:pt x="77919" y="129566"/>
                          <a:pt x="71217" y="131329"/>
                        </a:cubicBezTo>
                        <a:cubicBezTo>
                          <a:pt x="64515" y="133112"/>
                          <a:pt x="58044" y="134004"/>
                          <a:pt x="51805" y="134004"/>
                        </a:cubicBezTo>
                        <a:cubicBezTo>
                          <a:pt x="40985" y="134004"/>
                          <a:pt x="32635" y="131906"/>
                          <a:pt x="26752" y="127709"/>
                        </a:cubicBezTo>
                        <a:cubicBezTo>
                          <a:pt x="20869" y="123513"/>
                          <a:pt x="17928" y="117544"/>
                          <a:pt x="17928" y="109802"/>
                        </a:cubicBezTo>
                        <a:cubicBezTo>
                          <a:pt x="17928" y="103298"/>
                          <a:pt x="19882" y="98388"/>
                          <a:pt x="23790" y="95073"/>
                        </a:cubicBezTo>
                        <a:cubicBezTo>
                          <a:pt x="27697" y="91779"/>
                          <a:pt x="35103" y="89115"/>
                          <a:pt x="46006" y="87080"/>
                        </a:cubicBezTo>
                        <a:lnTo>
                          <a:pt x="58013" y="84625"/>
                        </a:lnTo>
                        <a:cubicBezTo>
                          <a:pt x="72845" y="81792"/>
                          <a:pt x="83790" y="76820"/>
                          <a:pt x="90849" y="69707"/>
                        </a:cubicBezTo>
                        <a:cubicBezTo>
                          <a:pt x="97908" y="62595"/>
                          <a:pt x="101438" y="53080"/>
                          <a:pt x="101438" y="41163"/>
                        </a:cubicBezTo>
                        <a:cubicBezTo>
                          <a:pt x="101438" y="26916"/>
                          <a:pt x="96658" y="16122"/>
                          <a:pt x="87099" y="8778"/>
                        </a:cubicBezTo>
                        <a:cubicBezTo>
                          <a:pt x="77561" y="1435"/>
                          <a:pt x="63570" y="-2237"/>
                          <a:pt x="45124" y="-2237"/>
                        </a:cubicBezTo>
                        <a:cubicBezTo>
                          <a:pt x="38170" y="-2237"/>
                          <a:pt x="30765" y="-1450"/>
                          <a:pt x="22907" y="124"/>
                        </a:cubicBezTo>
                        <a:cubicBezTo>
                          <a:pt x="15071" y="1697"/>
                          <a:pt x="6951" y="4026"/>
                          <a:pt x="-1452" y="7110"/>
                        </a:cubicBezTo>
                        <a:lnTo>
                          <a:pt x="-1452" y="27567"/>
                        </a:lnTo>
                        <a:cubicBezTo>
                          <a:pt x="6615" y="23056"/>
                          <a:pt x="14525" y="19646"/>
                          <a:pt x="22277" y="17339"/>
                        </a:cubicBezTo>
                        <a:cubicBezTo>
                          <a:pt x="30029" y="15052"/>
                          <a:pt x="37645" y="13908"/>
                          <a:pt x="45124" y="13908"/>
                        </a:cubicBezTo>
                        <a:cubicBezTo>
                          <a:pt x="56469" y="13908"/>
                          <a:pt x="65229" y="16132"/>
                          <a:pt x="71406" y="20580"/>
                        </a:cubicBezTo>
                        <a:cubicBezTo>
                          <a:pt x="77582" y="25049"/>
                          <a:pt x="80671" y="31417"/>
                          <a:pt x="80671" y="39683"/>
                        </a:cubicBezTo>
                        <a:cubicBezTo>
                          <a:pt x="80671" y="46880"/>
                          <a:pt x="78454" y="52513"/>
                          <a:pt x="74021" y="56584"/>
                        </a:cubicBezTo>
                        <a:cubicBezTo>
                          <a:pt x="69589" y="60654"/>
                          <a:pt x="62320" y="63707"/>
                          <a:pt x="52214" y="65742"/>
                        </a:cubicBezTo>
                        <a:lnTo>
                          <a:pt x="40082" y="68102"/>
                        </a:lnTo>
                        <a:cubicBezTo>
                          <a:pt x="25250" y="71039"/>
                          <a:pt x="14514" y="75655"/>
                          <a:pt x="7876" y="81950"/>
                        </a:cubicBezTo>
                        <a:cubicBezTo>
                          <a:pt x="1258" y="88244"/>
                          <a:pt x="-2051" y="97004"/>
                          <a:pt x="-2051" y="108229"/>
                        </a:cubicBezTo>
                        <a:cubicBezTo>
                          <a:pt x="-2051" y="121216"/>
                          <a:pt x="2529" y="131444"/>
                          <a:pt x="11689" y="138913"/>
                        </a:cubicBezTo>
                        <a:cubicBezTo>
                          <a:pt x="20849" y="146383"/>
                          <a:pt x="33464" y="150117"/>
                          <a:pt x="49536" y="150117"/>
                        </a:cubicBezTo>
                        <a:cubicBezTo>
                          <a:pt x="56448" y="150117"/>
                          <a:pt x="63475" y="149488"/>
                          <a:pt x="70618" y="148229"/>
                        </a:cubicBezTo>
                        <a:cubicBezTo>
                          <a:pt x="77782" y="146991"/>
                          <a:pt x="85104" y="145134"/>
                          <a:pt x="92583" y="14265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3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44" name="Freeform: Shape 543">
                    <a:extLst>
                      <a:ext uri="{FF2B5EF4-FFF2-40B4-BE49-F238E27FC236}">
                        <a16:creationId xmlns:a16="http://schemas.microsoft.com/office/drawing/2014/main" id="{B6536D11-7A75-B6B1-67C0-4AB628C048B9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5108509" y="2814325"/>
                    <a:ext cx="123593" cy="146846"/>
                  </a:xfrm>
                  <a:custGeom>
                    <a:avLst/>
                    <a:gdLst>
                      <a:gd name="connsiteX0" fmla="*/ 17309 w 123593"/>
                      <a:gd name="connsiteY0" fmla="*/ 128262 h 146846"/>
                      <a:gd name="connsiteX1" fmla="*/ 17309 w 123593"/>
                      <a:gd name="connsiteY1" fmla="*/ 14083 h 146846"/>
                      <a:gd name="connsiteX2" fmla="*/ 41353 w 123593"/>
                      <a:gd name="connsiteY2" fmla="*/ 14083 h 146846"/>
                      <a:gd name="connsiteX3" fmla="*/ 85913 w 123593"/>
                      <a:gd name="connsiteY3" fmla="*/ 27836 h 146846"/>
                      <a:gd name="connsiteX4" fmla="*/ 100030 w 123593"/>
                      <a:gd name="connsiteY4" fmla="*/ 71330 h 146846"/>
                      <a:gd name="connsiteX5" fmla="*/ 85913 w 123593"/>
                      <a:gd name="connsiteY5" fmla="*/ 114540 h 146846"/>
                      <a:gd name="connsiteX6" fmla="*/ 41353 w 123593"/>
                      <a:gd name="connsiteY6" fmla="*/ 128262 h 146846"/>
                      <a:gd name="connsiteX7" fmla="*/ 17309 w 123593"/>
                      <a:gd name="connsiteY7" fmla="*/ 128262 h 146846"/>
                      <a:gd name="connsiteX8" fmla="*/ -2576 w 123593"/>
                      <a:gd name="connsiteY8" fmla="*/ 144595 h 146846"/>
                      <a:gd name="connsiteX9" fmla="*/ 38296 w 123593"/>
                      <a:gd name="connsiteY9" fmla="*/ 144595 h 146846"/>
                      <a:gd name="connsiteX10" fmla="*/ 101007 w 123593"/>
                      <a:gd name="connsiteY10" fmla="*/ 126845 h 146846"/>
                      <a:gd name="connsiteX11" fmla="*/ 121018 w 123593"/>
                      <a:gd name="connsiteY11" fmla="*/ 71330 h 146846"/>
                      <a:gd name="connsiteX12" fmla="*/ 100913 w 123593"/>
                      <a:gd name="connsiteY12" fmla="*/ 15530 h 146846"/>
                      <a:gd name="connsiteX13" fmla="*/ 38296 w 123593"/>
                      <a:gd name="connsiteY13" fmla="*/ -2251 h 146846"/>
                      <a:gd name="connsiteX14" fmla="*/ -2576 w 123593"/>
                      <a:gd name="connsiteY14" fmla="*/ -2251 h 146846"/>
                      <a:gd name="connsiteX15" fmla="*/ -2576 w 123593"/>
                      <a:gd name="connsiteY15" fmla="*/ 144595 h 146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23593" h="146846">
                        <a:moveTo>
                          <a:pt x="17309" y="128262"/>
                        </a:moveTo>
                        <a:lnTo>
                          <a:pt x="17309" y="14083"/>
                        </a:lnTo>
                        <a:lnTo>
                          <a:pt x="41353" y="14083"/>
                        </a:lnTo>
                        <a:cubicBezTo>
                          <a:pt x="61648" y="14083"/>
                          <a:pt x="76501" y="18667"/>
                          <a:pt x="85913" y="27836"/>
                        </a:cubicBezTo>
                        <a:cubicBezTo>
                          <a:pt x="95325" y="37026"/>
                          <a:pt x="100030" y="51524"/>
                          <a:pt x="100030" y="71330"/>
                        </a:cubicBezTo>
                        <a:cubicBezTo>
                          <a:pt x="100030" y="90989"/>
                          <a:pt x="95325" y="105392"/>
                          <a:pt x="85913" y="114540"/>
                        </a:cubicBezTo>
                        <a:cubicBezTo>
                          <a:pt x="76501" y="123688"/>
                          <a:pt x="61648" y="128262"/>
                          <a:pt x="41353" y="128262"/>
                        </a:cubicBezTo>
                        <a:lnTo>
                          <a:pt x="17309" y="128262"/>
                        </a:lnTo>
                        <a:close/>
                        <a:moveTo>
                          <a:pt x="-2576" y="144595"/>
                        </a:moveTo>
                        <a:lnTo>
                          <a:pt x="38296" y="144595"/>
                        </a:lnTo>
                        <a:cubicBezTo>
                          <a:pt x="66784" y="144595"/>
                          <a:pt x="87688" y="138679"/>
                          <a:pt x="101007" y="126845"/>
                        </a:cubicBezTo>
                        <a:cubicBezTo>
                          <a:pt x="114348" y="115012"/>
                          <a:pt x="121018" y="96507"/>
                          <a:pt x="121018" y="71330"/>
                        </a:cubicBezTo>
                        <a:cubicBezTo>
                          <a:pt x="121018" y="46005"/>
                          <a:pt x="114316" y="27406"/>
                          <a:pt x="100913" y="15530"/>
                        </a:cubicBezTo>
                        <a:cubicBezTo>
                          <a:pt x="87530" y="3676"/>
                          <a:pt x="66658" y="-2251"/>
                          <a:pt x="38296" y="-2251"/>
                        </a:cubicBezTo>
                        <a:lnTo>
                          <a:pt x="-2576" y="-2251"/>
                        </a:lnTo>
                        <a:lnTo>
                          <a:pt x="-2576" y="14459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45" name="Freeform: Shape 544">
                    <a:extLst>
                      <a:ext uri="{FF2B5EF4-FFF2-40B4-BE49-F238E27FC236}">
                        <a16:creationId xmlns:a16="http://schemas.microsoft.com/office/drawing/2014/main" id="{2BDBFB5E-B436-F0F2-B263-70397C4680C8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5158016" y="2685728"/>
                    <a:ext cx="45189" cy="179388"/>
                  </a:xfrm>
                  <a:custGeom>
                    <a:avLst/>
                    <a:gdLst>
                      <a:gd name="connsiteX0" fmla="*/ -1216 w 45189"/>
                      <a:gd name="connsiteY0" fmla="*/ 177456 h 179388"/>
                      <a:gd name="connsiteX1" fmla="*/ 14540 w 45189"/>
                      <a:gd name="connsiteY1" fmla="*/ 177456 h 179388"/>
                      <a:gd name="connsiteX2" fmla="*/ 36631 w 45189"/>
                      <a:gd name="connsiteY2" fmla="*/ 132011 h 179388"/>
                      <a:gd name="connsiteX3" fmla="*/ 43974 w 45189"/>
                      <a:gd name="connsiteY3" fmla="*/ 87856 h 179388"/>
                      <a:gd name="connsiteX4" fmla="*/ 36631 w 45189"/>
                      <a:gd name="connsiteY4" fmla="*/ 43513 h 179388"/>
                      <a:gd name="connsiteX5" fmla="*/ 14540 w 45189"/>
                      <a:gd name="connsiteY5" fmla="*/ -1932 h 179388"/>
                      <a:gd name="connsiteX6" fmla="*/ -1216 w 45189"/>
                      <a:gd name="connsiteY6" fmla="*/ -1932 h 179388"/>
                      <a:gd name="connsiteX7" fmla="*/ 18322 w 45189"/>
                      <a:gd name="connsiteY7" fmla="*/ 42883 h 179388"/>
                      <a:gd name="connsiteX8" fmla="*/ 24782 w 45189"/>
                      <a:gd name="connsiteY8" fmla="*/ 87856 h 179388"/>
                      <a:gd name="connsiteX9" fmla="*/ 18322 w 45189"/>
                      <a:gd name="connsiteY9" fmla="*/ 132703 h 179388"/>
                      <a:gd name="connsiteX10" fmla="*/ -1216 w 45189"/>
                      <a:gd name="connsiteY10" fmla="*/ 177456 h 179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5189" h="179388">
                        <a:moveTo>
                          <a:pt x="-1216" y="177456"/>
                        </a:moveTo>
                        <a:lnTo>
                          <a:pt x="14540" y="177456"/>
                        </a:lnTo>
                        <a:cubicBezTo>
                          <a:pt x="24372" y="161993"/>
                          <a:pt x="31736" y="146844"/>
                          <a:pt x="36631" y="132011"/>
                        </a:cubicBezTo>
                        <a:cubicBezTo>
                          <a:pt x="41526" y="117198"/>
                          <a:pt x="43974" y="102480"/>
                          <a:pt x="43974" y="87856"/>
                        </a:cubicBezTo>
                        <a:cubicBezTo>
                          <a:pt x="43974" y="73169"/>
                          <a:pt x="41526" y="58388"/>
                          <a:pt x="36631" y="43513"/>
                        </a:cubicBezTo>
                        <a:cubicBezTo>
                          <a:pt x="31736" y="28637"/>
                          <a:pt x="24372" y="13489"/>
                          <a:pt x="14540" y="-1932"/>
                        </a:cubicBezTo>
                        <a:lnTo>
                          <a:pt x="-1216" y="-1932"/>
                        </a:lnTo>
                        <a:cubicBezTo>
                          <a:pt x="7502" y="13090"/>
                          <a:pt x="14015" y="28029"/>
                          <a:pt x="18322" y="42883"/>
                        </a:cubicBezTo>
                        <a:cubicBezTo>
                          <a:pt x="22629" y="57738"/>
                          <a:pt x="24782" y="72729"/>
                          <a:pt x="24782" y="87856"/>
                        </a:cubicBezTo>
                        <a:cubicBezTo>
                          <a:pt x="24782" y="103004"/>
                          <a:pt x="22629" y="117953"/>
                          <a:pt x="18322" y="132703"/>
                        </a:cubicBezTo>
                        <a:cubicBezTo>
                          <a:pt x="14015" y="147474"/>
                          <a:pt x="7502" y="162391"/>
                          <a:pt x="-1216" y="17745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3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547" name="Freeform: Shape 546">
                <a:extLst>
                  <a:ext uri="{FF2B5EF4-FFF2-40B4-BE49-F238E27FC236}">
                    <a16:creationId xmlns:a16="http://schemas.microsoft.com/office/drawing/2014/main" id="{B5CE6CBB-653F-AEC5-C94C-DE1A7330ABEC}"/>
                  </a:ext>
                </a:extLst>
              </p:cNvPr>
              <p:cNvSpPr/>
              <p:nvPr/>
            </p:nvSpPr>
            <p:spPr>
              <a:xfrm>
                <a:off x="5861406" y="1935316"/>
                <a:ext cx="13445" cy="3573319"/>
              </a:xfrm>
              <a:custGeom>
                <a:avLst/>
                <a:gdLst>
                  <a:gd name="connsiteX0" fmla="*/ 0 w 13445"/>
                  <a:gd name="connsiteY0" fmla="*/ 3573319 h 3573319"/>
                  <a:gd name="connsiteX1" fmla="*/ 0 w 13445"/>
                  <a:gd name="connsiteY1" fmla="*/ 0 h 3573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445" h="3573319">
                    <a:moveTo>
                      <a:pt x="0" y="3573319"/>
                    </a:moveTo>
                    <a:lnTo>
                      <a:pt x="0" y="0"/>
                    </a:lnTo>
                  </a:path>
                </a:pathLst>
              </a:custGeom>
              <a:noFill/>
              <a:ln w="10753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8" name="Freeform: Shape 547">
                <a:extLst>
                  <a:ext uri="{FF2B5EF4-FFF2-40B4-BE49-F238E27FC236}">
                    <a16:creationId xmlns:a16="http://schemas.microsoft.com/office/drawing/2014/main" id="{EEDEBED4-A544-BCBC-A3E9-D3AE576CA11F}"/>
                  </a:ext>
                </a:extLst>
              </p:cNvPr>
              <p:cNvSpPr/>
              <p:nvPr/>
            </p:nvSpPr>
            <p:spPr>
              <a:xfrm>
                <a:off x="11863496" y="1935316"/>
                <a:ext cx="13445" cy="3573319"/>
              </a:xfrm>
              <a:custGeom>
                <a:avLst/>
                <a:gdLst>
                  <a:gd name="connsiteX0" fmla="*/ 0 w 13445"/>
                  <a:gd name="connsiteY0" fmla="*/ 3573319 h 3573319"/>
                  <a:gd name="connsiteX1" fmla="*/ 0 w 13445"/>
                  <a:gd name="connsiteY1" fmla="*/ 0 h 3573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445" h="3573319">
                    <a:moveTo>
                      <a:pt x="0" y="3573319"/>
                    </a:moveTo>
                    <a:lnTo>
                      <a:pt x="0" y="0"/>
                    </a:lnTo>
                  </a:path>
                </a:pathLst>
              </a:custGeom>
              <a:noFill/>
              <a:ln w="10753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9" name="Freeform: Shape 548">
                <a:extLst>
                  <a:ext uri="{FF2B5EF4-FFF2-40B4-BE49-F238E27FC236}">
                    <a16:creationId xmlns:a16="http://schemas.microsoft.com/office/drawing/2014/main" id="{402EB4F4-7669-661C-EE96-00FA24EF8FCC}"/>
                  </a:ext>
                </a:extLst>
              </p:cNvPr>
              <p:cNvSpPr/>
              <p:nvPr/>
            </p:nvSpPr>
            <p:spPr>
              <a:xfrm>
                <a:off x="5861406" y="5508635"/>
                <a:ext cx="6002090" cy="13427"/>
              </a:xfrm>
              <a:custGeom>
                <a:avLst/>
                <a:gdLst>
                  <a:gd name="connsiteX0" fmla="*/ 0 w 6002090"/>
                  <a:gd name="connsiteY0" fmla="*/ 0 h 13427"/>
                  <a:gd name="connsiteX1" fmla="*/ 6002091 w 6002090"/>
                  <a:gd name="connsiteY1" fmla="*/ 0 h 13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002090" h="13427">
                    <a:moveTo>
                      <a:pt x="0" y="0"/>
                    </a:moveTo>
                    <a:lnTo>
                      <a:pt x="6002091" y="0"/>
                    </a:lnTo>
                  </a:path>
                </a:pathLst>
              </a:custGeom>
              <a:noFill/>
              <a:ln w="10753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0" name="Freeform: Shape 549">
                <a:extLst>
                  <a:ext uri="{FF2B5EF4-FFF2-40B4-BE49-F238E27FC236}">
                    <a16:creationId xmlns:a16="http://schemas.microsoft.com/office/drawing/2014/main" id="{71EF91F7-2209-DF00-0162-218C7F2F1094}"/>
                  </a:ext>
                </a:extLst>
              </p:cNvPr>
              <p:cNvSpPr/>
              <p:nvPr/>
            </p:nvSpPr>
            <p:spPr>
              <a:xfrm>
                <a:off x="5861406" y="1935316"/>
                <a:ext cx="6002090" cy="13427"/>
              </a:xfrm>
              <a:custGeom>
                <a:avLst/>
                <a:gdLst>
                  <a:gd name="connsiteX0" fmla="*/ 0 w 6002090"/>
                  <a:gd name="connsiteY0" fmla="*/ 0 h 13427"/>
                  <a:gd name="connsiteX1" fmla="*/ 6002091 w 6002090"/>
                  <a:gd name="connsiteY1" fmla="*/ 0 h 13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002090" h="13427">
                    <a:moveTo>
                      <a:pt x="0" y="0"/>
                    </a:moveTo>
                    <a:lnTo>
                      <a:pt x="6002091" y="0"/>
                    </a:lnTo>
                  </a:path>
                </a:pathLst>
              </a:custGeom>
              <a:noFill/>
              <a:ln w="10753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3B51898-4BFC-E596-EAB6-3A766B5E1777}"/>
              </a:ext>
            </a:extLst>
          </p:cNvPr>
          <p:cNvGrpSpPr/>
          <p:nvPr/>
        </p:nvGrpSpPr>
        <p:grpSpPr>
          <a:xfrm>
            <a:off x="2475412" y="3944098"/>
            <a:ext cx="1943482" cy="731520"/>
            <a:chOff x="19224650" y="12057980"/>
            <a:chExt cx="1943482" cy="731520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A08F8446-0C26-3747-8723-5113358921BC}"/>
                </a:ext>
              </a:extLst>
            </p:cNvPr>
            <p:cNvGrpSpPr/>
            <p:nvPr/>
          </p:nvGrpSpPr>
          <p:grpSpPr>
            <a:xfrm>
              <a:off x="19224650" y="12057980"/>
              <a:ext cx="616701" cy="731520"/>
              <a:chOff x="25352863" y="11746075"/>
              <a:chExt cx="616701" cy="731520"/>
            </a:xfrm>
          </p:grpSpPr>
          <p:sp>
            <p:nvSpPr>
              <p:cNvPr id="96" name="Oval 200">
                <a:extLst>
                  <a:ext uri="{FF2B5EF4-FFF2-40B4-BE49-F238E27FC236}">
                    <a16:creationId xmlns:a16="http://schemas.microsoft.com/office/drawing/2014/main" id="{2C5BEA22-895B-8F60-87DE-6D83ABCB7987}"/>
                  </a:ext>
                </a:extLst>
              </p:cNvPr>
              <p:cNvSpPr/>
              <p:nvPr/>
            </p:nvSpPr>
            <p:spPr>
              <a:xfrm>
                <a:off x="25400881" y="12025260"/>
                <a:ext cx="516162" cy="421857"/>
              </a:xfrm>
              <a:custGeom>
                <a:avLst/>
                <a:gdLst>
                  <a:gd name="connsiteX0" fmla="*/ 0 w 473869"/>
                  <a:gd name="connsiteY0" fmla="*/ 140520 h 281040"/>
                  <a:gd name="connsiteX1" fmla="*/ 236935 w 473869"/>
                  <a:gd name="connsiteY1" fmla="*/ 0 h 281040"/>
                  <a:gd name="connsiteX2" fmla="*/ 473870 w 473869"/>
                  <a:gd name="connsiteY2" fmla="*/ 140520 h 281040"/>
                  <a:gd name="connsiteX3" fmla="*/ 236935 w 473869"/>
                  <a:gd name="connsiteY3" fmla="*/ 281040 h 281040"/>
                  <a:gd name="connsiteX4" fmla="*/ 0 w 473869"/>
                  <a:gd name="connsiteY4" fmla="*/ 140520 h 281040"/>
                  <a:gd name="connsiteX0" fmla="*/ 10 w 473880"/>
                  <a:gd name="connsiteY0" fmla="*/ 226245 h 366765"/>
                  <a:gd name="connsiteX1" fmla="*/ 229801 w 473880"/>
                  <a:gd name="connsiteY1" fmla="*/ 0 h 366765"/>
                  <a:gd name="connsiteX2" fmla="*/ 473880 w 473880"/>
                  <a:gd name="connsiteY2" fmla="*/ 226245 h 366765"/>
                  <a:gd name="connsiteX3" fmla="*/ 236945 w 473880"/>
                  <a:gd name="connsiteY3" fmla="*/ 366765 h 366765"/>
                  <a:gd name="connsiteX4" fmla="*/ 10 w 473880"/>
                  <a:gd name="connsiteY4" fmla="*/ 226245 h 366765"/>
                  <a:gd name="connsiteX0" fmla="*/ 28 w 473898"/>
                  <a:gd name="connsiteY0" fmla="*/ 226245 h 419152"/>
                  <a:gd name="connsiteX1" fmla="*/ 229819 w 473898"/>
                  <a:gd name="connsiteY1" fmla="*/ 0 h 419152"/>
                  <a:gd name="connsiteX2" fmla="*/ 473898 w 473898"/>
                  <a:gd name="connsiteY2" fmla="*/ 226245 h 419152"/>
                  <a:gd name="connsiteX3" fmla="*/ 241726 w 473898"/>
                  <a:gd name="connsiteY3" fmla="*/ 419152 h 419152"/>
                  <a:gd name="connsiteX4" fmla="*/ 28 w 473898"/>
                  <a:gd name="connsiteY4" fmla="*/ 226245 h 419152"/>
                  <a:gd name="connsiteX0" fmla="*/ 18964 w 516162"/>
                  <a:gd name="connsiteY0" fmla="*/ 226245 h 421857"/>
                  <a:gd name="connsiteX1" fmla="*/ 248755 w 516162"/>
                  <a:gd name="connsiteY1" fmla="*/ 0 h 421857"/>
                  <a:gd name="connsiteX2" fmla="*/ 492834 w 516162"/>
                  <a:gd name="connsiteY2" fmla="*/ 226245 h 421857"/>
                  <a:gd name="connsiteX3" fmla="*/ 260662 w 516162"/>
                  <a:gd name="connsiteY3" fmla="*/ 419152 h 421857"/>
                  <a:gd name="connsiteX4" fmla="*/ 18964 w 516162"/>
                  <a:gd name="connsiteY4" fmla="*/ 226245 h 421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6162" h="421857">
                    <a:moveTo>
                      <a:pt x="18964" y="226245"/>
                    </a:moveTo>
                    <a:cubicBezTo>
                      <a:pt x="16980" y="156386"/>
                      <a:pt x="117899" y="0"/>
                      <a:pt x="248755" y="0"/>
                    </a:cubicBezTo>
                    <a:cubicBezTo>
                      <a:pt x="379611" y="0"/>
                      <a:pt x="492834" y="148638"/>
                      <a:pt x="492834" y="226245"/>
                    </a:cubicBezTo>
                    <a:cubicBezTo>
                      <a:pt x="492834" y="303852"/>
                      <a:pt x="624881" y="442965"/>
                      <a:pt x="260662" y="419152"/>
                    </a:cubicBezTo>
                    <a:cubicBezTo>
                      <a:pt x="-103557" y="395339"/>
                      <a:pt x="20948" y="296104"/>
                      <a:pt x="18964" y="226245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7" name="Content Placeholder 92">
                <a:extLst>
                  <a:ext uri="{FF2B5EF4-FFF2-40B4-BE49-F238E27FC236}">
                    <a16:creationId xmlns:a16="http://schemas.microsoft.com/office/drawing/2014/main" id="{D751B369-1058-2CEE-3839-8A85E8A24D7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5352863" y="11746075"/>
                <a:ext cx="616701" cy="731520"/>
                <a:chOff x="2026030" y="12980555"/>
                <a:chExt cx="539841" cy="640350"/>
              </a:xfrm>
              <a:solidFill>
                <a:srgbClr val="000000"/>
              </a:solidFill>
            </p:grpSpPr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72F8A8A2-5124-B553-873B-09B199296B75}"/>
                    </a:ext>
                  </a:extLst>
                </p:cNvPr>
                <p:cNvSpPr/>
                <p:nvPr/>
              </p:nvSpPr>
              <p:spPr>
                <a:xfrm>
                  <a:off x="2026030" y="13188766"/>
                  <a:ext cx="539841" cy="432139"/>
                </a:xfrm>
                <a:custGeom>
                  <a:avLst/>
                  <a:gdLst>
                    <a:gd name="connsiteX0" fmla="*/ 539504 w 539841"/>
                    <a:gd name="connsiteY0" fmla="*/ 310763 h 432139"/>
                    <a:gd name="connsiteX1" fmla="*/ 534060 w 539841"/>
                    <a:gd name="connsiteY1" fmla="*/ 273905 h 432139"/>
                    <a:gd name="connsiteX2" fmla="*/ 379854 w 539841"/>
                    <a:gd name="connsiteY2" fmla="*/ 4792 h 432139"/>
                    <a:gd name="connsiteX3" fmla="*/ 367864 w 539841"/>
                    <a:gd name="connsiteY3" fmla="*/ 394 h 432139"/>
                    <a:gd name="connsiteX4" fmla="*/ 175751 w 539841"/>
                    <a:gd name="connsiteY4" fmla="*/ 6 h 432139"/>
                    <a:gd name="connsiteX5" fmla="*/ 157151 w 539841"/>
                    <a:gd name="connsiteY5" fmla="*/ 7182 h 432139"/>
                    <a:gd name="connsiteX6" fmla="*/ 872 w 539841"/>
                    <a:gd name="connsiteY6" fmla="*/ 306627 h 432139"/>
                    <a:gd name="connsiteX7" fmla="*/ 47735 w 539841"/>
                    <a:gd name="connsiteY7" fmla="*/ 406270 h 432139"/>
                    <a:gd name="connsiteX8" fmla="*/ 112941 w 539841"/>
                    <a:gd name="connsiteY8" fmla="*/ 425669 h 432139"/>
                    <a:gd name="connsiteX9" fmla="*/ 266430 w 539841"/>
                    <a:gd name="connsiteY9" fmla="*/ 432137 h 432139"/>
                    <a:gd name="connsiteX10" fmla="*/ 386538 w 539841"/>
                    <a:gd name="connsiteY10" fmla="*/ 428321 h 432139"/>
                    <a:gd name="connsiteX11" fmla="*/ 462048 w 539841"/>
                    <a:gd name="connsiteY11" fmla="*/ 419463 h 432139"/>
                    <a:gd name="connsiteX12" fmla="*/ 539502 w 539841"/>
                    <a:gd name="connsiteY12" fmla="*/ 310768 h 432139"/>
                    <a:gd name="connsiteX13" fmla="*/ 443445 w 539841"/>
                    <a:gd name="connsiteY13" fmla="*/ 357576 h 432139"/>
                    <a:gd name="connsiteX14" fmla="*/ 390618 w 539841"/>
                    <a:gd name="connsiteY14" fmla="*/ 363458 h 432139"/>
                    <a:gd name="connsiteX15" fmla="*/ 384134 w 539841"/>
                    <a:gd name="connsiteY15" fmla="*/ 363458 h 432139"/>
                    <a:gd name="connsiteX16" fmla="*/ 302660 w 539841"/>
                    <a:gd name="connsiteY16" fmla="*/ 366110 h 432139"/>
                    <a:gd name="connsiteX17" fmla="*/ 266947 w 539841"/>
                    <a:gd name="connsiteY17" fmla="*/ 367142 h 432139"/>
                    <a:gd name="connsiteX18" fmla="*/ 226631 w 539841"/>
                    <a:gd name="connsiteY18" fmla="*/ 365722 h 432139"/>
                    <a:gd name="connsiteX19" fmla="*/ 116443 w 539841"/>
                    <a:gd name="connsiteY19" fmla="*/ 361193 h 432139"/>
                    <a:gd name="connsiteX20" fmla="*/ 116443 w 539841"/>
                    <a:gd name="connsiteY20" fmla="*/ 361198 h 432139"/>
                    <a:gd name="connsiteX21" fmla="*/ 81701 w 539841"/>
                    <a:gd name="connsiteY21" fmla="*/ 351109 h 432139"/>
                    <a:gd name="connsiteX22" fmla="*/ 65239 w 539841"/>
                    <a:gd name="connsiteY22" fmla="*/ 314056 h 432139"/>
                    <a:gd name="connsiteX23" fmla="*/ 65234 w 539841"/>
                    <a:gd name="connsiteY23" fmla="*/ 314061 h 432139"/>
                    <a:gd name="connsiteX24" fmla="*/ 189810 w 539841"/>
                    <a:gd name="connsiteY24" fmla="*/ 64727 h 432139"/>
                    <a:gd name="connsiteX25" fmla="*/ 275886 w 539841"/>
                    <a:gd name="connsiteY25" fmla="*/ 64727 h 432139"/>
                    <a:gd name="connsiteX26" fmla="*/ 349650 w 539841"/>
                    <a:gd name="connsiteY26" fmla="*/ 64727 h 432139"/>
                    <a:gd name="connsiteX27" fmla="*/ 470603 w 539841"/>
                    <a:gd name="connsiteY27" fmla="*/ 285472 h 432139"/>
                    <a:gd name="connsiteX28" fmla="*/ 471513 w 539841"/>
                    <a:gd name="connsiteY28" fmla="*/ 290257 h 432139"/>
                    <a:gd name="connsiteX29" fmla="*/ 471509 w 539841"/>
                    <a:gd name="connsiteY29" fmla="*/ 290257 h 432139"/>
                    <a:gd name="connsiteX30" fmla="*/ 475076 w 539841"/>
                    <a:gd name="connsiteY30" fmla="*/ 314374 h 432139"/>
                    <a:gd name="connsiteX31" fmla="*/ 443445 w 539841"/>
                    <a:gd name="connsiteY31" fmla="*/ 357569 h 432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539841" h="432139">
                      <a:moveTo>
                        <a:pt x="539504" y="310763"/>
                      </a:moveTo>
                      <a:cubicBezTo>
                        <a:pt x="538460" y="298374"/>
                        <a:pt x="536642" y="286064"/>
                        <a:pt x="534060" y="273905"/>
                      </a:cubicBezTo>
                      <a:cubicBezTo>
                        <a:pt x="514420" y="166054"/>
                        <a:pt x="461725" y="76957"/>
                        <a:pt x="379854" y="4792"/>
                      </a:cubicBezTo>
                      <a:cubicBezTo>
                        <a:pt x="376467" y="2019"/>
                        <a:pt x="372245" y="471"/>
                        <a:pt x="367864" y="394"/>
                      </a:cubicBezTo>
                      <a:cubicBezTo>
                        <a:pt x="303825" y="394"/>
                        <a:pt x="239781" y="394"/>
                        <a:pt x="175751" y="6"/>
                      </a:cubicBezTo>
                      <a:cubicBezTo>
                        <a:pt x="168838" y="-174"/>
                        <a:pt x="162142" y="2410"/>
                        <a:pt x="157151" y="7182"/>
                      </a:cubicBezTo>
                      <a:cubicBezTo>
                        <a:pt x="67380" y="87425"/>
                        <a:pt x="14553" y="187191"/>
                        <a:pt x="872" y="306627"/>
                      </a:cubicBezTo>
                      <a:cubicBezTo>
                        <a:pt x="-4251" y="348266"/>
                        <a:pt x="10398" y="383442"/>
                        <a:pt x="47735" y="406270"/>
                      </a:cubicBezTo>
                      <a:cubicBezTo>
                        <a:pt x="67502" y="418069"/>
                        <a:pt x="89918" y="424739"/>
                        <a:pt x="112941" y="425669"/>
                      </a:cubicBezTo>
                      <a:cubicBezTo>
                        <a:pt x="165311" y="428384"/>
                        <a:pt x="217685" y="429936"/>
                        <a:pt x="266430" y="432137"/>
                      </a:cubicBezTo>
                      <a:cubicBezTo>
                        <a:pt x="308948" y="430843"/>
                        <a:pt x="347776" y="429941"/>
                        <a:pt x="386538" y="428321"/>
                      </a:cubicBezTo>
                      <a:cubicBezTo>
                        <a:pt x="411880" y="427289"/>
                        <a:pt x="437290" y="426901"/>
                        <a:pt x="462048" y="419463"/>
                      </a:cubicBezTo>
                      <a:cubicBezTo>
                        <a:pt x="514287" y="403681"/>
                        <a:pt x="542549" y="365014"/>
                        <a:pt x="539502" y="310768"/>
                      </a:cubicBezTo>
                      <a:close/>
                      <a:moveTo>
                        <a:pt x="443445" y="357576"/>
                      </a:moveTo>
                      <a:cubicBezTo>
                        <a:pt x="426129" y="361608"/>
                        <a:pt x="408396" y="363584"/>
                        <a:pt x="390618" y="363458"/>
                      </a:cubicBezTo>
                      <a:lnTo>
                        <a:pt x="384134" y="363458"/>
                      </a:lnTo>
                      <a:cubicBezTo>
                        <a:pt x="357558" y="364558"/>
                        <a:pt x="330918" y="365334"/>
                        <a:pt x="302660" y="366110"/>
                      </a:cubicBezTo>
                      <a:lnTo>
                        <a:pt x="266947" y="367142"/>
                      </a:lnTo>
                      <a:lnTo>
                        <a:pt x="226631" y="365722"/>
                      </a:lnTo>
                      <a:cubicBezTo>
                        <a:pt x="190660" y="364428"/>
                        <a:pt x="153454" y="363070"/>
                        <a:pt x="116443" y="361193"/>
                      </a:cubicBezTo>
                      <a:lnTo>
                        <a:pt x="116443" y="361198"/>
                      </a:lnTo>
                      <a:cubicBezTo>
                        <a:pt x="104200" y="360765"/>
                        <a:pt x="92259" y="357301"/>
                        <a:pt x="81701" y="351109"/>
                      </a:cubicBezTo>
                      <a:cubicBezTo>
                        <a:pt x="69449" y="343671"/>
                        <a:pt x="62839" y="335268"/>
                        <a:pt x="65239" y="314056"/>
                      </a:cubicBezTo>
                      <a:lnTo>
                        <a:pt x="65234" y="314061"/>
                      </a:lnTo>
                      <a:cubicBezTo>
                        <a:pt x="74771" y="218541"/>
                        <a:pt x="119092" y="129826"/>
                        <a:pt x="189810" y="64727"/>
                      </a:cubicBezTo>
                      <a:lnTo>
                        <a:pt x="275886" y="64727"/>
                      </a:lnTo>
                      <a:lnTo>
                        <a:pt x="349650" y="64727"/>
                      </a:lnTo>
                      <a:cubicBezTo>
                        <a:pt x="413265" y="122992"/>
                        <a:pt x="455787" y="200606"/>
                        <a:pt x="470603" y="285472"/>
                      </a:cubicBezTo>
                      <a:lnTo>
                        <a:pt x="471513" y="290257"/>
                      </a:lnTo>
                      <a:lnTo>
                        <a:pt x="471509" y="290257"/>
                      </a:lnTo>
                      <a:cubicBezTo>
                        <a:pt x="473172" y="298218"/>
                        <a:pt x="474361" y="306273"/>
                        <a:pt x="475076" y="314374"/>
                      </a:cubicBezTo>
                      <a:cubicBezTo>
                        <a:pt x="475852" y="334228"/>
                        <a:pt x="470992" y="349099"/>
                        <a:pt x="443445" y="35756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1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52375831-FC10-2D22-21EF-51A16AB85367}"/>
                    </a:ext>
                  </a:extLst>
                </p:cNvPr>
                <p:cNvSpPr/>
                <p:nvPr/>
              </p:nvSpPr>
              <p:spPr>
                <a:xfrm>
                  <a:off x="2129637" y="12980555"/>
                  <a:ext cx="333331" cy="121661"/>
                </a:xfrm>
                <a:custGeom>
                  <a:avLst/>
                  <a:gdLst>
                    <a:gd name="connsiteX0" fmla="*/ 58790 w 333331"/>
                    <a:gd name="connsiteY0" fmla="*/ 118266 h 121661"/>
                    <a:gd name="connsiteX1" fmla="*/ 70003 w 333331"/>
                    <a:gd name="connsiteY1" fmla="*/ 121631 h 121661"/>
                    <a:gd name="connsiteX2" fmla="*/ 215967 w 333331"/>
                    <a:gd name="connsiteY2" fmla="*/ 121631 h 121661"/>
                    <a:gd name="connsiteX3" fmla="*/ 261990 w 333331"/>
                    <a:gd name="connsiteY3" fmla="*/ 121631 h 121661"/>
                    <a:gd name="connsiteX4" fmla="*/ 261985 w 333331"/>
                    <a:gd name="connsiteY4" fmla="*/ 121631 h 121661"/>
                    <a:gd name="connsiteX5" fmla="*/ 277542 w 333331"/>
                    <a:gd name="connsiteY5" fmla="*/ 115164 h 121661"/>
                    <a:gd name="connsiteX6" fmla="*/ 312348 w 333331"/>
                    <a:gd name="connsiteY6" fmla="*/ 75400 h 121661"/>
                    <a:gd name="connsiteX7" fmla="*/ 331342 w 333331"/>
                    <a:gd name="connsiteY7" fmla="*/ 39060 h 121661"/>
                    <a:gd name="connsiteX8" fmla="*/ 307099 w 333331"/>
                    <a:gd name="connsiteY8" fmla="*/ 1687 h 121661"/>
                    <a:gd name="connsiteX9" fmla="*/ 294977 w 333331"/>
                    <a:gd name="connsiteY9" fmla="*/ 650 h 121661"/>
                    <a:gd name="connsiteX10" fmla="*/ 254596 w 333331"/>
                    <a:gd name="connsiteY10" fmla="*/ 9702 h 121661"/>
                    <a:gd name="connsiteX11" fmla="*/ 185045 w 333331"/>
                    <a:gd name="connsiteY11" fmla="*/ 38866 h 121661"/>
                    <a:gd name="connsiteX12" fmla="*/ 167159 w 333331"/>
                    <a:gd name="connsiteY12" fmla="*/ 42808 h 121661"/>
                    <a:gd name="connsiteX13" fmla="*/ 149010 w 333331"/>
                    <a:gd name="connsiteY13" fmla="*/ 38866 h 121661"/>
                    <a:gd name="connsiteX14" fmla="*/ 69739 w 333331"/>
                    <a:gd name="connsiteY14" fmla="*/ 6536 h 121661"/>
                    <a:gd name="connsiteX15" fmla="*/ 39402 w 333331"/>
                    <a:gd name="connsiteY15" fmla="*/ 68 h 121661"/>
                    <a:gd name="connsiteX16" fmla="*/ 33958 w 333331"/>
                    <a:gd name="connsiteY16" fmla="*/ 68 h 121661"/>
                    <a:gd name="connsiteX17" fmla="*/ 2263 w 333331"/>
                    <a:gd name="connsiteY17" fmla="*/ 44423 h 121661"/>
                    <a:gd name="connsiteX18" fmla="*/ 2263 w 333331"/>
                    <a:gd name="connsiteY18" fmla="*/ 44427 h 121661"/>
                    <a:gd name="connsiteX19" fmla="*/ 58784 w 333331"/>
                    <a:gd name="connsiteY19" fmla="*/ 118265 h 1216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333331" h="121661">
                      <a:moveTo>
                        <a:pt x="58790" y="118266"/>
                      </a:moveTo>
                      <a:cubicBezTo>
                        <a:pt x="62127" y="120445"/>
                        <a:pt x="66019" y="121609"/>
                        <a:pt x="70003" y="121631"/>
                      </a:cubicBezTo>
                      <a:lnTo>
                        <a:pt x="215967" y="121631"/>
                      </a:lnTo>
                      <a:lnTo>
                        <a:pt x="261990" y="121631"/>
                      </a:lnTo>
                      <a:lnTo>
                        <a:pt x="261985" y="121631"/>
                      </a:lnTo>
                      <a:cubicBezTo>
                        <a:pt x="267886" y="121947"/>
                        <a:pt x="273609" y="119565"/>
                        <a:pt x="277542" y="115164"/>
                      </a:cubicBezTo>
                      <a:cubicBezTo>
                        <a:pt x="289868" y="102557"/>
                        <a:pt x="301488" y="89279"/>
                        <a:pt x="312348" y="75400"/>
                      </a:cubicBezTo>
                      <a:cubicBezTo>
                        <a:pt x="320445" y="64291"/>
                        <a:pt x="326847" y="52041"/>
                        <a:pt x="331342" y="39060"/>
                      </a:cubicBezTo>
                      <a:cubicBezTo>
                        <a:pt x="337825" y="20179"/>
                        <a:pt x="326933" y="5115"/>
                        <a:pt x="307099" y="1687"/>
                      </a:cubicBezTo>
                      <a:cubicBezTo>
                        <a:pt x="303098" y="993"/>
                        <a:pt x="299042" y="645"/>
                        <a:pt x="294977" y="650"/>
                      </a:cubicBezTo>
                      <a:cubicBezTo>
                        <a:pt x="281073" y="1173"/>
                        <a:pt x="267388" y="4240"/>
                        <a:pt x="254596" y="9702"/>
                      </a:cubicBezTo>
                      <a:cubicBezTo>
                        <a:pt x="231132" y="18754"/>
                        <a:pt x="208123" y="29101"/>
                        <a:pt x="185045" y="38866"/>
                      </a:cubicBezTo>
                      <a:cubicBezTo>
                        <a:pt x="179426" y="41410"/>
                        <a:pt x="173331" y="42754"/>
                        <a:pt x="167159" y="42808"/>
                      </a:cubicBezTo>
                      <a:cubicBezTo>
                        <a:pt x="160902" y="42759"/>
                        <a:pt x="154722" y="41415"/>
                        <a:pt x="149010" y="38866"/>
                      </a:cubicBezTo>
                      <a:cubicBezTo>
                        <a:pt x="123087" y="27550"/>
                        <a:pt x="96315" y="17009"/>
                        <a:pt x="69739" y="6536"/>
                      </a:cubicBezTo>
                      <a:cubicBezTo>
                        <a:pt x="60118" y="2517"/>
                        <a:pt x="49832" y="325"/>
                        <a:pt x="39402" y="68"/>
                      </a:cubicBezTo>
                      <a:cubicBezTo>
                        <a:pt x="37589" y="-26"/>
                        <a:pt x="35772" y="-26"/>
                        <a:pt x="33958" y="68"/>
                      </a:cubicBezTo>
                      <a:cubicBezTo>
                        <a:pt x="8033" y="2590"/>
                        <a:pt x="-6033" y="19467"/>
                        <a:pt x="2263" y="44423"/>
                      </a:cubicBezTo>
                      <a:lnTo>
                        <a:pt x="2263" y="44427"/>
                      </a:lnTo>
                      <a:cubicBezTo>
                        <a:pt x="12582" y="74498"/>
                        <a:pt x="32421" y="100414"/>
                        <a:pt x="58784" y="11826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1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1C7BDA06-74E5-F98E-7F38-38A2816096F0}"/>
                    </a:ext>
                  </a:extLst>
                </p:cNvPr>
                <p:cNvSpPr/>
                <p:nvPr/>
              </p:nvSpPr>
              <p:spPr>
                <a:xfrm>
                  <a:off x="2186161" y="13129285"/>
                  <a:ext cx="218946" cy="29223"/>
                </a:xfrm>
                <a:custGeom>
                  <a:avLst/>
                  <a:gdLst>
                    <a:gd name="connsiteX0" fmla="*/ 90544 w 218946"/>
                    <a:gd name="connsiteY0" fmla="*/ 65 h 29223"/>
                    <a:gd name="connsiteX1" fmla="*/ 27477 w 218946"/>
                    <a:gd name="connsiteY1" fmla="*/ 65 h 29223"/>
                    <a:gd name="connsiteX2" fmla="*/ 14126 w 218946"/>
                    <a:gd name="connsiteY2" fmla="*/ 65 h 29223"/>
                    <a:gd name="connsiteX3" fmla="*/ 14121 w 218946"/>
                    <a:gd name="connsiteY3" fmla="*/ 65 h 29223"/>
                    <a:gd name="connsiteX4" fmla="*/ 3071 w 218946"/>
                    <a:gd name="connsiteY4" fmla="*/ 5284 h 29223"/>
                    <a:gd name="connsiteX5" fmla="*/ 187 w 218946"/>
                    <a:gd name="connsiteY5" fmla="*/ 17137 h 29223"/>
                    <a:gd name="connsiteX6" fmla="*/ 16780 w 218946"/>
                    <a:gd name="connsiteY6" fmla="*/ 29099 h 29223"/>
                    <a:gd name="connsiteX7" fmla="*/ 202735 w 218946"/>
                    <a:gd name="connsiteY7" fmla="*/ 29099 h 29223"/>
                    <a:gd name="connsiteX8" fmla="*/ 214305 w 218946"/>
                    <a:gd name="connsiteY8" fmla="*/ 25120 h 29223"/>
                    <a:gd name="connsiteX9" fmla="*/ 218809 w 218946"/>
                    <a:gd name="connsiteY9" fmla="*/ 13772 h 29223"/>
                    <a:gd name="connsiteX10" fmla="*/ 201438 w 218946"/>
                    <a:gd name="connsiteY10" fmla="*/ -3 h 29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8946" h="29223">
                      <a:moveTo>
                        <a:pt x="90544" y="65"/>
                      </a:moveTo>
                      <a:lnTo>
                        <a:pt x="27477" y="65"/>
                      </a:lnTo>
                      <a:lnTo>
                        <a:pt x="14126" y="65"/>
                      </a:lnTo>
                      <a:lnTo>
                        <a:pt x="14121" y="65"/>
                      </a:lnTo>
                      <a:cubicBezTo>
                        <a:pt x="9840" y="51"/>
                        <a:pt x="5780" y="1968"/>
                        <a:pt x="3071" y="5284"/>
                      </a:cubicBezTo>
                      <a:cubicBezTo>
                        <a:pt x="367" y="8599"/>
                        <a:pt x="-695" y="12951"/>
                        <a:pt x="187" y="17137"/>
                      </a:cubicBezTo>
                      <a:cubicBezTo>
                        <a:pt x="1697" y="24864"/>
                        <a:pt x="8953" y="30096"/>
                        <a:pt x="16780" y="29099"/>
                      </a:cubicBezTo>
                      <a:lnTo>
                        <a:pt x="202735" y="29099"/>
                      </a:lnTo>
                      <a:cubicBezTo>
                        <a:pt x="206990" y="29518"/>
                        <a:pt x="211212" y="28065"/>
                        <a:pt x="214305" y="25120"/>
                      </a:cubicBezTo>
                      <a:cubicBezTo>
                        <a:pt x="217393" y="22174"/>
                        <a:pt x="219039" y="18030"/>
                        <a:pt x="218809" y="13772"/>
                      </a:cubicBezTo>
                      <a:cubicBezTo>
                        <a:pt x="218809" y="5045"/>
                        <a:pt x="212325" y="-3"/>
                        <a:pt x="201438" y="-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1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377BD732-3CFD-7ADB-F05B-E4E922F99D41}"/>
                  </a:ext>
                </a:extLst>
              </p:cNvPr>
              <p:cNvGrpSpPr/>
              <p:nvPr/>
            </p:nvGrpSpPr>
            <p:grpSpPr>
              <a:xfrm>
                <a:off x="25541739" y="12192614"/>
                <a:ext cx="273002" cy="167446"/>
                <a:chOff x="25541739" y="12192614"/>
                <a:chExt cx="273002" cy="167446"/>
              </a:xfrm>
            </p:grpSpPr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9C028FA8-B987-C2B7-2ED9-6980EA37FADD}"/>
                    </a:ext>
                  </a:extLst>
                </p:cNvPr>
                <p:cNvSpPr/>
                <p:nvPr/>
              </p:nvSpPr>
              <p:spPr>
                <a:xfrm rot="18900000">
                  <a:off x="25543238" y="12193585"/>
                  <a:ext cx="271503" cy="9144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74888F8A-DC95-677C-D5B1-037F1059C2D7}"/>
                    </a:ext>
                  </a:extLst>
                </p:cNvPr>
                <p:cNvSpPr/>
                <p:nvPr/>
              </p:nvSpPr>
              <p:spPr>
                <a:xfrm rot="2700000" flipH="1">
                  <a:off x="25503736" y="12230617"/>
                  <a:ext cx="167446" cy="9144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C933D28E-985A-CF4E-3344-1FDF885F188B}"/>
                </a:ext>
              </a:extLst>
            </p:cNvPr>
            <p:cNvSpPr txBox="1"/>
            <p:nvPr/>
          </p:nvSpPr>
          <p:spPr>
            <a:xfrm>
              <a:off x="19770962" y="12149901"/>
              <a:ext cx="1397170" cy="5942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2800" dirty="0">
                  <a:solidFill>
                    <a:srgbClr val="005BBB"/>
                  </a:solidFill>
                </a:rPr>
                <a:t>$6,000</a:t>
              </a:r>
            </a:p>
          </p:txBody>
        </p:sp>
      </p:grpSp>
      <p:sp>
        <p:nvSpPr>
          <p:cNvPr id="357" name="Rectangle 356">
            <a:extLst>
              <a:ext uri="{FF2B5EF4-FFF2-40B4-BE49-F238E27FC236}">
                <a16:creationId xmlns:a16="http://schemas.microsoft.com/office/drawing/2014/main" id="{6E4D4890-A261-A7EB-20B0-EB853FB8CF6D}"/>
              </a:ext>
            </a:extLst>
          </p:cNvPr>
          <p:cNvSpPr/>
          <p:nvPr/>
        </p:nvSpPr>
        <p:spPr>
          <a:xfrm>
            <a:off x="5898953" y="1990725"/>
            <a:ext cx="5902522" cy="3467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63" name="Table 562">
            <a:extLst>
              <a:ext uri="{FF2B5EF4-FFF2-40B4-BE49-F238E27FC236}">
                <a16:creationId xmlns:a16="http://schemas.microsoft.com/office/drawing/2014/main" id="{C5C4EFA3-05EB-8722-2BF5-BC3CAE845E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29711"/>
              </p:ext>
            </p:extLst>
          </p:nvPr>
        </p:nvGraphicFramePr>
        <p:xfrm>
          <a:off x="623750" y="1937851"/>
          <a:ext cx="4259607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9237">
                  <a:extLst>
                    <a:ext uri="{9D8B030D-6E8A-4147-A177-3AD203B41FA5}">
                      <a16:colId xmlns:a16="http://schemas.microsoft.com/office/drawing/2014/main" val="2214848338"/>
                    </a:ext>
                  </a:extLst>
                </a:gridCol>
                <a:gridCol w="990395">
                  <a:extLst>
                    <a:ext uri="{9D8B030D-6E8A-4147-A177-3AD203B41FA5}">
                      <a16:colId xmlns:a16="http://schemas.microsoft.com/office/drawing/2014/main" val="2661832152"/>
                    </a:ext>
                  </a:extLst>
                </a:gridCol>
                <a:gridCol w="1184170">
                  <a:extLst>
                    <a:ext uri="{9D8B030D-6E8A-4147-A177-3AD203B41FA5}">
                      <a16:colId xmlns:a16="http://schemas.microsoft.com/office/drawing/2014/main" val="96945634"/>
                    </a:ext>
                  </a:extLst>
                </a:gridCol>
                <a:gridCol w="925805">
                  <a:extLst>
                    <a:ext uri="{9D8B030D-6E8A-4147-A177-3AD203B41FA5}">
                      <a16:colId xmlns:a16="http://schemas.microsoft.com/office/drawing/2014/main" val="2380480809"/>
                    </a:ext>
                  </a:extLst>
                </a:gridCol>
              </a:tblGrid>
              <a:tr h="33588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Income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Rent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Savings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Debt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766240"/>
                  </a:ext>
                </a:extLst>
              </a:tr>
              <a:tr h="33588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$4,000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$1,500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$6,000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$850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183786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65" name="TextBox 564">
                <a:extLst>
                  <a:ext uri="{FF2B5EF4-FFF2-40B4-BE49-F238E27FC236}">
                    <a16:creationId xmlns:a16="http://schemas.microsoft.com/office/drawing/2014/main" id="{ACBF91F9-5E58-09BD-0ACB-876721773BBB}"/>
                  </a:ext>
                </a:extLst>
              </p:cNvPr>
              <p:cNvSpPr txBox="1"/>
              <p:nvPr/>
            </p:nvSpPr>
            <p:spPr>
              <a:xfrm>
                <a:off x="164011" y="1994353"/>
                <a:ext cx="54684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dirty="0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dirty="0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dirty="0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rgbClr val="FF6600"/>
                  </a:solidFill>
                </a:endParaRPr>
              </a:p>
            </p:txBody>
          </p:sp>
        </mc:Choice>
        <mc:Fallback xmlns="">
          <p:sp>
            <p:nvSpPr>
              <p:cNvPr id="565" name="TextBox 564">
                <a:extLst>
                  <a:ext uri="{FF2B5EF4-FFF2-40B4-BE49-F238E27FC236}">
                    <a16:creationId xmlns:a16="http://schemas.microsoft.com/office/drawing/2014/main" id="{ACBF91F9-5E58-09BD-0ACB-876721773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11" y="1994353"/>
                <a:ext cx="546847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6" name="TextBox 565">
            <a:extLst>
              <a:ext uri="{FF2B5EF4-FFF2-40B4-BE49-F238E27FC236}">
                <a16:creationId xmlns:a16="http://schemas.microsoft.com/office/drawing/2014/main" id="{13E9F8DB-A7CB-1EEE-65F4-D4DF06642384}"/>
              </a:ext>
            </a:extLst>
          </p:cNvPr>
          <p:cNvSpPr txBox="1"/>
          <p:nvPr/>
        </p:nvSpPr>
        <p:spPr>
          <a:xfrm>
            <a:off x="615035" y="1535206"/>
            <a:ext cx="42756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5BBB"/>
                </a:solidFill>
              </a:rPr>
              <a:t>ACCEPTED</a:t>
            </a:r>
          </a:p>
        </p:txBody>
      </p:sp>
      <p:sp>
        <p:nvSpPr>
          <p:cNvPr id="567" name="TextBox 566">
            <a:extLst>
              <a:ext uri="{FF2B5EF4-FFF2-40B4-BE49-F238E27FC236}">
                <a16:creationId xmlns:a16="http://schemas.microsoft.com/office/drawing/2014/main" id="{3B927853-D8AD-1452-C018-0C7F7574DD3C}"/>
              </a:ext>
            </a:extLst>
          </p:cNvPr>
          <p:cNvSpPr txBox="1"/>
          <p:nvPr/>
        </p:nvSpPr>
        <p:spPr>
          <a:xfrm>
            <a:off x="5874851" y="1572106"/>
            <a:ext cx="60020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6600"/>
                </a:solidFill>
              </a:rPr>
              <a:t>Savings Balance $$</a:t>
            </a:r>
          </a:p>
        </p:txBody>
      </p:sp>
      <p:sp>
        <p:nvSpPr>
          <p:cNvPr id="72" name="Speech Bubble: Rectangle with Corners Rounded 71">
            <a:extLst>
              <a:ext uri="{FF2B5EF4-FFF2-40B4-BE49-F238E27FC236}">
                <a16:creationId xmlns:a16="http://schemas.microsoft.com/office/drawing/2014/main" id="{41FBF3A8-B2D0-8CC7-9284-1EECC65CDD97}"/>
              </a:ext>
            </a:extLst>
          </p:cNvPr>
          <p:cNvSpPr/>
          <p:nvPr/>
        </p:nvSpPr>
        <p:spPr>
          <a:xfrm>
            <a:off x="1075715" y="3096758"/>
            <a:ext cx="1207137" cy="523221"/>
          </a:xfrm>
          <a:prstGeom prst="wedgeRoundRectCallout">
            <a:avLst>
              <a:gd name="adj1" fmla="val -39510"/>
              <a:gd name="adj2" fmla="val 78829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C342AB6-CA35-541B-D37F-440850DB5CC8}"/>
              </a:ext>
            </a:extLst>
          </p:cNvPr>
          <p:cNvSpPr txBox="1"/>
          <p:nvPr/>
        </p:nvSpPr>
        <p:spPr>
          <a:xfrm>
            <a:off x="1075714" y="3095613"/>
            <a:ext cx="120713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/>
              <a:t>Great!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83008E5-516B-C95D-0444-C48ADC46EFB5}"/>
              </a:ext>
            </a:extLst>
          </p:cNvPr>
          <p:cNvCxnSpPr/>
          <p:nvPr/>
        </p:nvCxnSpPr>
        <p:spPr>
          <a:xfrm>
            <a:off x="5874851" y="3364644"/>
            <a:ext cx="5988645" cy="0"/>
          </a:xfrm>
          <a:prstGeom prst="line">
            <a:avLst/>
          </a:prstGeom>
          <a:ln w="28575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9009FBA-D6D8-E188-A821-F6871DEFE315}"/>
              </a:ext>
            </a:extLst>
          </p:cNvPr>
          <p:cNvCxnSpPr/>
          <p:nvPr/>
        </p:nvCxnSpPr>
        <p:spPr>
          <a:xfrm flipV="1">
            <a:off x="6095975" y="2790179"/>
            <a:ext cx="847725" cy="533400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082FB20-BBA9-49A9-62BF-7E47D6B4C91C}"/>
              </a:ext>
            </a:extLst>
          </p:cNvPr>
          <p:cNvCxnSpPr>
            <a:cxnSpLocks/>
          </p:cNvCxnSpPr>
          <p:nvPr/>
        </p:nvCxnSpPr>
        <p:spPr>
          <a:xfrm>
            <a:off x="7020660" y="2866946"/>
            <a:ext cx="370715" cy="847158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C1BC1647-F984-3A97-34BC-46892FF9D424}"/>
              </a:ext>
            </a:extLst>
          </p:cNvPr>
          <p:cNvGrpSpPr>
            <a:grpSpLocks noChangeAspect="1"/>
          </p:cNvGrpSpPr>
          <p:nvPr/>
        </p:nvGrpSpPr>
        <p:grpSpPr>
          <a:xfrm>
            <a:off x="5898953" y="2856065"/>
            <a:ext cx="575434" cy="682570"/>
            <a:chOff x="25352863" y="11746075"/>
            <a:chExt cx="616701" cy="731520"/>
          </a:xfrm>
        </p:grpSpPr>
        <p:sp>
          <p:nvSpPr>
            <p:cNvPr id="11" name="Oval 200">
              <a:extLst>
                <a:ext uri="{FF2B5EF4-FFF2-40B4-BE49-F238E27FC236}">
                  <a16:creationId xmlns:a16="http://schemas.microsoft.com/office/drawing/2014/main" id="{5DD99113-9077-C700-127A-37A1F2C2B8BA}"/>
                </a:ext>
              </a:extLst>
            </p:cNvPr>
            <p:cNvSpPr/>
            <p:nvPr/>
          </p:nvSpPr>
          <p:spPr>
            <a:xfrm>
              <a:off x="25400881" y="12025260"/>
              <a:ext cx="516162" cy="421857"/>
            </a:xfrm>
            <a:custGeom>
              <a:avLst/>
              <a:gdLst>
                <a:gd name="connsiteX0" fmla="*/ 0 w 473869"/>
                <a:gd name="connsiteY0" fmla="*/ 140520 h 281040"/>
                <a:gd name="connsiteX1" fmla="*/ 236935 w 473869"/>
                <a:gd name="connsiteY1" fmla="*/ 0 h 281040"/>
                <a:gd name="connsiteX2" fmla="*/ 473870 w 473869"/>
                <a:gd name="connsiteY2" fmla="*/ 140520 h 281040"/>
                <a:gd name="connsiteX3" fmla="*/ 236935 w 473869"/>
                <a:gd name="connsiteY3" fmla="*/ 281040 h 281040"/>
                <a:gd name="connsiteX4" fmla="*/ 0 w 473869"/>
                <a:gd name="connsiteY4" fmla="*/ 140520 h 281040"/>
                <a:gd name="connsiteX0" fmla="*/ 10 w 473880"/>
                <a:gd name="connsiteY0" fmla="*/ 226245 h 366765"/>
                <a:gd name="connsiteX1" fmla="*/ 229801 w 473880"/>
                <a:gd name="connsiteY1" fmla="*/ 0 h 366765"/>
                <a:gd name="connsiteX2" fmla="*/ 473880 w 473880"/>
                <a:gd name="connsiteY2" fmla="*/ 226245 h 366765"/>
                <a:gd name="connsiteX3" fmla="*/ 236945 w 473880"/>
                <a:gd name="connsiteY3" fmla="*/ 366765 h 366765"/>
                <a:gd name="connsiteX4" fmla="*/ 10 w 473880"/>
                <a:gd name="connsiteY4" fmla="*/ 226245 h 366765"/>
                <a:gd name="connsiteX0" fmla="*/ 28 w 473898"/>
                <a:gd name="connsiteY0" fmla="*/ 226245 h 419152"/>
                <a:gd name="connsiteX1" fmla="*/ 229819 w 473898"/>
                <a:gd name="connsiteY1" fmla="*/ 0 h 419152"/>
                <a:gd name="connsiteX2" fmla="*/ 473898 w 473898"/>
                <a:gd name="connsiteY2" fmla="*/ 226245 h 419152"/>
                <a:gd name="connsiteX3" fmla="*/ 241726 w 473898"/>
                <a:gd name="connsiteY3" fmla="*/ 419152 h 419152"/>
                <a:gd name="connsiteX4" fmla="*/ 28 w 473898"/>
                <a:gd name="connsiteY4" fmla="*/ 226245 h 419152"/>
                <a:gd name="connsiteX0" fmla="*/ 18964 w 516162"/>
                <a:gd name="connsiteY0" fmla="*/ 226245 h 421857"/>
                <a:gd name="connsiteX1" fmla="*/ 248755 w 516162"/>
                <a:gd name="connsiteY1" fmla="*/ 0 h 421857"/>
                <a:gd name="connsiteX2" fmla="*/ 492834 w 516162"/>
                <a:gd name="connsiteY2" fmla="*/ 226245 h 421857"/>
                <a:gd name="connsiteX3" fmla="*/ 260662 w 516162"/>
                <a:gd name="connsiteY3" fmla="*/ 419152 h 421857"/>
                <a:gd name="connsiteX4" fmla="*/ 18964 w 516162"/>
                <a:gd name="connsiteY4" fmla="*/ 226245 h 42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162" h="421857">
                  <a:moveTo>
                    <a:pt x="18964" y="226245"/>
                  </a:moveTo>
                  <a:cubicBezTo>
                    <a:pt x="16980" y="156386"/>
                    <a:pt x="117899" y="0"/>
                    <a:pt x="248755" y="0"/>
                  </a:cubicBezTo>
                  <a:cubicBezTo>
                    <a:pt x="379611" y="0"/>
                    <a:pt x="492834" y="148638"/>
                    <a:pt x="492834" y="226245"/>
                  </a:cubicBezTo>
                  <a:cubicBezTo>
                    <a:pt x="492834" y="303852"/>
                    <a:pt x="624881" y="442965"/>
                    <a:pt x="260662" y="419152"/>
                  </a:cubicBezTo>
                  <a:cubicBezTo>
                    <a:pt x="-103557" y="395339"/>
                    <a:pt x="20948" y="296104"/>
                    <a:pt x="18964" y="22624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8" name="Content Placeholder 92">
              <a:extLst>
                <a:ext uri="{FF2B5EF4-FFF2-40B4-BE49-F238E27FC236}">
                  <a16:creationId xmlns:a16="http://schemas.microsoft.com/office/drawing/2014/main" id="{F988B342-521F-5BF8-E86C-C24F26A4052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5352863" y="11746075"/>
              <a:ext cx="616701" cy="731520"/>
              <a:chOff x="2026030" y="12980555"/>
              <a:chExt cx="539841" cy="640350"/>
            </a:xfrm>
            <a:solidFill>
              <a:srgbClr val="000000"/>
            </a:solidFill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6F677A40-0509-FF79-B4D4-BE0FA6CF7FDE}"/>
                  </a:ext>
                </a:extLst>
              </p:cNvPr>
              <p:cNvSpPr/>
              <p:nvPr/>
            </p:nvSpPr>
            <p:spPr>
              <a:xfrm>
                <a:off x="2026030" y="13188766"/>
                <a:ext cx="539841" cy="432139"/>
              </a:xfrm>
              <a:custGeom>
                <a:avLst/>
                <a:gdLst>
                  <a:gd name="connsiteX0" fmla="*/ 539504 w 539841"/>
                  <a:gd name="connsiteY0" fmla="*/ 310763 h 432139"/>
                  <a:gd name="connsiteX1" fmla="*/ 534060 w 539841"/>
                  <a:gd name="connsiteY1" fmla="*/ 273905 h 432139"/>
                  <a:gd name="connsiteX2" fmla="*/ 379854 w 539841"/>
                  <a:gd name="connsiteY2" fmla="*/ 4792 h 432139"/>
                  <a:gd name="connsiteX3" fmla="*/ 367864 w 539841"/>
                  <a:gd name="connsiteY3" fmla="*/ 394 h 432139"/>
                  <a:gd name="connsiteX4" fmla="*/ 175751 w 539841"/>
                  <a:gd name="connsiteY4" fmla="*/ 6 h 432139"/>
                  <a:gd name="connsiteX5" fmla="*/ 157151 w 539841"/>
                  <a:gd name="connsiteY5" fmla="*/ 7182 h 432139"/>
                  <a:gd name="connsiteX6" fmla="*/ 872 w 539841"/>
                  <a:gd name="connsiteY6" fmla="*/ 306627 h 432139"/>
                  <a:gd name="connsiteX7" fmla="*/ 47735 w 539841"/>
                  <a:gd name="connsiteY7" fmla="*/ 406270 h 432139"/>
                  <a:gd name="connsiteX8" fmla="*/ 112941 w 539841"/>
                  <a:gd name="connsiteY8" fmla="*/ 425669 h 432139"/>
                  <a:gd name="connsiteX9" fmla="*/ 266430 w 539841"/>
                  <a:gd name="connsiteY9" fmla="*/ 432137 h 432139"/>
                  <a:gd name="connsiteX10" fmla="*/ 386538 w 539841"/>
                  <a:gd name="connsiteY10" fmla="*/ 428321 h 432139"/>
                  <a:gd name="connsiteX11" fmla="*/ 462048 w 539841"/>
                  <a:gd name="connsiteY11" fmla="*/ 419463 h 432139"/>
                  <a:gd name="connsiteX12" fmla="*/ 539502 w 539841"/>
                  <a:gd name="connsiteY12" fmla="*/ 310768 h 432139"/>
                  <a:gd name="connsiteX13" fmla="*/ 443445 w 539841"/>
                  <a:gd name="connsiteY13" fmla="*/ 357576 h 432139"/>
                  <a:gd name="connsiteX14" fmla="*/ 390618 w 539841"/>
                  <a:gd name="connsiteY14" fmla="*/ 363458 h 432139"/>
                  <a:gd name="connsiteX15" fmla="*/ 384134 w 539841"/>
                  <a:gd name="connsiteY15" fmla="*/ 363458 h 432139"/>
                  <a:gd name="connsiteX16" fmla="*/ 302660 w 539841"/>
                  <a:gd name="connsiteY16" fmla="*/ 366110 h 432139"/>
                  <a:gd name="connsiteX17" fmla="*/ 266947 w 539841"/>
                  <a:gd name="connsiteY17" fmla="*/ 367142 h 432139"/>
                  <a:gd name="connsiteX18" fmla="*/ 226631 w 539841"/>
                  <a:gd name="connsiteY18" fmla="*/ 365722 h 432139"/>
                  <a:gd name="connsiteX19" fmla="*/ 116443 w 539841"/>
                  <a:gd name="connsiteY19" fmla="*/ 361193 h 432139"/>
                  <a:gd name="connsiteX20" fmla="*/ 116443 w 539841"/>
                  <a:gd name="connsiteY20" fmla="*/ 361198 h 432139"/>
                  <a:gd name="connsiteX21" fmla="*/ 81701 w 539841"/>
                  <a:gd name="connsiteY21" fmla="*/ 351109 h 432139"/>
                  <a:gd name="connsiteX22" fmla="*/ 65239 w 539841"/>
                  <a:gd name="connsiteY22" fmla="*/ 314056 h 432139"/>
                  <a:gd name="connsiteX23" fmla="*/ 65234 w 539841"/>
                  <a:gd name="connsiteY23" fmla="*/ 314061 h 432139"/>
                  <a:gd name="connsiteX24" fmla="*/ 189810 w 539841"/>
                  <a:gd name="connsiteY24" fmla="*/ 64727 h 432139"/>
                  <a:gd name="connsiteX25" fmla="*/ 275886 w 539841"/>
                  <a:gd name="connsiteY25" fmla="*/ 64727 h 432139"/>
                  <a:gd name="connsiteX26" fmla="*/ 349650 w 539841"/>
                  <a:gd name="connsiteY26" fmla="*/ 64727 h 432139"/>
                  <a:gd name="connsiteX27" fmla="*/ 470603 w 539841"/>
                  <a:gd name="connsiteY27" fmla="*/ 285472 h 432139"/>
                  <a:gd name="connsiteX28" fmla="*/ 471513 w 539841"/>
                  <a:gd name="connsiteY28" fmla="*/ 290257 h 432139"/>
                  <a:gd name="connsiteX29" fmla="*/ 471509 w 539841"/>
                  <a:gd name="connsiteY29" fmla="*/ 290257 h 432139"/>
                  <a:gd name="connsiteX30" fmla="*/ 475076 w 539841"/>
                  <a:gd name="connsiteY30" fmla="*/ 314374 h 432139"/>
                  <a:gd name="connsiteX31" fmla="*/ 443445 w 539841"/>
                  <a:gd name="connsiteY31" fmla="*/ 357569 h 432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39841" h="432139">
                    <a:moveTo>
                      <a:pt x="539504" y="310763"/>
                    </a:moveTo>
                    <a:cubicBezTo>
                      <a:pt x="538460" y="298374"/>
                      <a:pt x="536642" y="286064"/>
                      <a:pt x="534060" y="273905"/>
                    </a:cubicBezTo>
                    <a:cubicBezTo>
                      <a:pt x="514420" y="166054"/>
                      <a:pt x="461725" y="76957"/>
                      <a:pt x="379854" y="4792"/>
                    </a:cubicBezTo>
                    <a:cubicBezTo>
                      <a:pt x="376467" y="2019"/>
                      <a:pt x="372245" y="471"/>
                      <a:pt x="367864" y="394"/>
                    </a:cubicBezTo>
                    <a:cubicBezTo>
                      <a:pt x="303825" y="394"/>
                      <a:pt x="239781" y="394"/>
                      <a:pt x="175751" y="6"/>
                    </a:cubicBezTo>
                    <a:cubicBezTo>
                      <a:pt x="168838" y="-174"/>
                      <a:pt x="162142" y="2410"/>
                      <a:pt x="157151" y="7182"/>
                    </a:cubicBezTo>
                    <a:cubicBezTo>
                      <a:pt x="67380" y="87425"/>
                      <a:pt x="14553" y="187191"/>
                      <a:pt x="872" y="306627"/>
                    </a:cubicBezTo>
                    <a:cubicBezTo>
                      <a:pt x="-4251" y="348266"/>
                      <a:pt x="10398" y="383442"/>
                      <a:pt x="47735" y="406270"/>
                    </a:cubicBezTo>
                    <a:cubicBezTo>
                      <a:pt x="67502" y="418069"/>
                      <a:pt x="89918" y="424739"/>
                      <a:pt x="112941" y="425669"/>
                    </a:cubicBezTo>
                    <a:cubicBezTo>
                      <a:pt x="165311" y="428384"/>
                      <a:pt x="217685" y="429936"/>
                      <a:pt x="266430" y="432137"/>
                    </a:cubicBezTo>
                    <a:cubicBezTo>
                      <a:pt x="308948" y="430843"/>
                      <a:pt x="347776" y="429941"/>
                      <a:pt x="386538" y="428321"/>
                    </a:cubicBezTo>
                    <a:cubicBezTo>
                      <a:pt x="411880" y="427289"/>
                      <a:pt x="437290" y="426901"/>
                      <a:pt x="462048" y="419463"/>
                    </a:cubicBezTo>
                    <a:cubicBezTo>
                      <a:pt x="514287" y="403681"/>
                      <a:pt x="542549" y="365014"/>
                      <a:pt x="539502" y="310768"/>
                    </a:cubicBezTo>
                    <a:close/>
                    <a:moveTo>
                      <a:pt x="443445" y="357576"/>
                    </a:moveTo>
                    <a:cubicBezTo>
                      <a:pt x="426129" y="361608"/>
                      <a:pt x="408396" y="363584"/>
                      <a:pt x="390618" y="363458"/>
                    </a:cubicBezTo>
                    <a:lnTo>
                      <a:pt x="384134" y="363458"/>
                    </a:lnTo>
                    <a:cubicBezTo>
                      <a:pt x="357558" y="364558"/>
                      <a:pt x="330918" y="365334"/>
                      <a:pt x="302660" y="366110"/>
                    </a:cubicBezTo>
                    <a:lnTo>
                      <a:pt x="266947" y="367142"/>
                    </a:lnTo>
                    <a:lnTo>
                      <a:pt x="226631" y="365722"/>
                    </a:lnTo>
                    <a:cubicBezTo>
                      <a:pt x="190660" y="364428"/>
                      <a:pt x="153454" y="363070"/>
                      <a:pt x="116443" y="361193"/>
                    </a:cubicBezTo>
                    <a:lnTo>
                      <a:pt x="116443" y="361198"/>
                    </a:lnTo>
                    <a:cubicBezTo>
                      <a:pt x="104200" y="360765"/>
                      <a:pt x="92259" y="357301"/>
                      <a:pt x="81701" y="351109"/>
                    </a:cubicBezTo>
                    <a:cubicBezTo>
                      <a:pt x="69449" y="343671"/>
                      <a:pt x="62839" y="335268"/>
                      <a:pt x="65239" y="314056"/>
                    </a:cubicBezTo>
                    <a:lnTo>
                      <a:pt x="65234" y="314061"/>
                    </a:lnTo>
                    <a:cubicBezTo>
                      <a:pt x="74771" y="218541"/>
                      <a:pt x="119092" y="129826"/>
                      <a:pt x="189810" y="64727"/>
                    </a:cubicBezTo>
                    <a:lnTo>
                      <a:pt x="275886" y="64727"/>
                    </a:lnTo>
                    <a:lnTo>
                      <a:pt x="349650" y="64727"/>
                    </a:lnTo>
                    <a:cubicBezTo>
                      <a:pt x="413265" y="122992"/>
                      <a:pt x="455787" y="200606"/>
                      <a:pt x="470603" y="285472"/>
                    </a:cubicBezTo>
                    <a:lnTo>
                      <a:pt x="471513" y="290257"/>
                    </a:lnTo>
                    <a:lnTo>
                      <a:pt x="471509" y="290257"/>
                    </a:lnTo>
                    <a:cubicBezTo>
                      <a:pt x="473172" y="298218"/>
                      <a:pt x="474361" y="306273"/>
                      <a:pt x="475076" y="314374"/>
                    </a:cubicBezTo>
                    <a:cubicBezTo>
                      <a:pt x="475852" y="334228"/>
                      <a:pt x="470992" y="349099"/>
                      <a:pt x="443445" y="3575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7F08D920-164A-315A-5146-BC954E5D7C9B}"/>
                  </a:ext>
                </a:extLst>
              </p:cNvPr>
              <p:cNvSpPr/>
              <p:nvPr/>
            </p:nvSpPr>
            <p:spPr>
              <a:xfrm>
                <a:off x="2129637" y="12980555"/>
                <a:ext cx="333331" cy="121661"/>
              </a:xfrm>
              <a:custGeom>
                <a:avLst/>
                <a:gdLst>
                  <a:gd name="connsiteX0" fmla="*/ 58790 w 333331"/>
                  <a:gd name="connsiteY0" fmla="*/ 118266 h 121661"/>
                  <a:gd name="connsiteX1" fmla="*/ 70003 w 333331"/>
                  <a:gd name="connsiteY1" fmla="*/ 121631 h 121661"/>
                  <a:gd name="connsiteX2" fmla="*/ 215967 w 333331"/>
                  <a:gd name="connsiteY2" fmla="*/ 121631 h 121661"/>
                  <a:gd name="connsiteX3" fmla="*/ 261990 w 333331"/>
                  <a:gd name="connsiteY3" fmla="*/ 121631 h 121661"/>
                  <a:gd name="connsiteX4" fmla="*/ 261985 w 333331"/>
                  <a:gd name="connsiteY4" fmla="*/ 121631 h 121661"/>
                  <a:gd name="connsiteX5" fmla="*/ 277542 w 333331"/>
                  <a:gd name="connsiteY5" fmla="*/ 115164 h 121661"/>
                  <a:gd name="connsiteX6" fmla="*/ 312348 w 333331"/>
                  <a:gd name="connsiteY6" fmla="*/ 75400 h 121661"/>
                  <a:gd name="connsiteX7" fmla="*/ 331342 w 333331"/>
                  <a:gd name="connsiteY7" fmla="*/ 39060 h 121661"/>
                  <a:gd name="connsiteX8" fmla="*/ 307099 w 333331"/>
                  <a:gd name="connsiteY8" fmla="*/ 1687 h 121661"/>
                  <a:gd name="connsiteX9" fmla="*/ 294977 w 333331"/>
                  <a:gd name="connsiteY9" fmla="*/ 650 h 121661"/>
                  <a:gd name="connsiteX10" fmla="*/ 254596 w 333331"/>
                  <a:gd name="connsiteY10" fmla="*/ 9702 h 121661"/>
                  <a:gd name="connsiteX11" fmla="*/ 185045 w 333331"/>
                  <a:gd name="connsiteY11" fmla="*/ 38866 h 121661"/>
                  <a:gd name="connsiteX12" fmla="*/ 167159 w 333331"/>
                  <a:gd name="connsiteY12" fmla="*/ 42808 h 121661"/>
                  <a:gd name="connsiteX13" fmla="*/ 149010 w 333331"/>
                  <a:gd name="connsiteY13" fmla="*/ 38866 h 121661"/>
                  <a:gd name="connsiteX14" fmla="*/ 69739 w 333331"/>
                  <a:gd name="connsiteY14" fmla="*/ 6536 h 121661"/>
                  <a:gd name="connsiteX15" fmla="*/ 39402 w 333331"/>
                  <a:gd name="connsiteY15" fmla="*/ 68 h 121661"/>
                  <a:gd name="connsiteX16" fmla="*/ 33958 w 333331"/>
                  <a:gd name="connsiteY16" fmla="*/ 68 h 121661"/>
                  <a:gd name="connsiteX17" fmla="*/ 2263 w 333331"/>
                  <a:gd name="connsiteY17" fmla="*/ 44423 h 121661"/>
                  <a:gd name="connsiteX18" fmla="*/ 2263 w 333331"/>
                  <a:gd name="connsiteY18" fmla="*/ 44427 h 121661"/>
                  <a:gd name="connsiteX19" fmla="*/ 58784 w 333331"/>
                  <a:gd name="connsiteY19" fmla="*/ 118265 h 12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3331" h="121661">
                    <a:moveTo>
                      <a:pt x="58790" y="118266"/>
                    </a:moveTo>
                    <a:cubicBezTo>
                      <a:pt x="62127" y="120445"/>
                      <a:pt x="66019" y="121609"/>
                      <a:pt x="70003" y="121631"/>
                    </a:cubicBezTo>
                    <a:lnTo>
                      <a:pt x="215967" y="121631"/>
                    </a:lnTo>
                    <a:lnTo>
                      <a:pt x="261990" y="121631"/>
                    </a:lnTo>
                    <a:lnTo>
                      <a:pt x="261985" y="121631"/>
                    </a:lnTo>
                    <a:cubicBezTo>
                      <a:pt x="267886" y="121947"/>
                      <a:pt x="273609" y="119565"/>
                      <a:pt x="277542" y="115164"/>
                    </a:cubicBezTo>
                    <a:cubicBezTo>
                      <a:pt x="289868" y="102557"/>
                      <a:pt x="301488" y="89279"/>
                      <a:pt x="312348" y="75400"/>
                    </a:cubicBezTo>
                    <a:cubicBezTo>
                      <a:pt x="320445" y="64291"/>
                      <a:pt x="326847" y="52041"/>
                      <a:pt x="331342" y="39060"/>
                    </a:cubicBezTo>
                    <a:cubicBezTo>
                      <a:pt x="337825" y="20179"/>
                      <a:pt x="326933" y="5115"/>
                      <a:pt x="307099" y="1687"/>
                    </a:cubicBezTo>
                    <a:cubicBezTo>
                      <a:pt x="303098" y="993"/>
                      <a:pt x="299042" y="645"/>
                      <a:pt x="294977" y="650"/>
                    </a:cubicBezTo>
                    <a:cubicBezTo>
                      <a:pt x="281073" y="1173"/>
                      <a:pt x="267388" y="4240"/>
                      <a:pt x="254596" y="9702"/>
                    </a:cubicBezTo>
                    <a:cubicBezTo>
                      <a:pt x="231132" y="18754"/>
                      <a:pt x="208123" y="29101"/>
                      <a:pt x="185045" y="38866"/>
                    </a:cubicBezTo>
                    <a:cubicBezTo>
                      <a:pt x="179426" y="41410"/>
                      <a:pt x="173331" y="42754"/>
                      <a:pt x="167159" y="42808"/>
                    </a:cubicBezTo>
                    <a:cubicBezTo>
                      <a:pt x="160902" y="42759"/>
                      <a:pt x="154722" y="41415"/>
                      <a:pt x="149010" y="38866"/>
                    </a:cubicBezTo>
                    <a:cubicBezTo>
                      <a:pt x="123087" y="27550"/>
                      <a:pt x="96315" y="17009"/>
                      <a:pt x="69739" y="6536"/>
                    </a:cubicBezTo>
                    <a:cubicBezTo>
                      <a:pt x="60118" y="2517"/>
                      <a:pt x="49832" y="325"/>
                      <a:pt x="39402" y="68"/>
                    </a:cubicBezTo>
                    <a:cubicBezTo>
                      <a:pt x="37589" y="-26"/>
                      <a:pt x="35772" y="-26"/>
                      <a:pt x="33958" y="68"/>
                    </a:cubicBezTo>
                    <a:cubicBezTo>
                      <a:pt x="8033" y="2590"/>
                      <a:pt x="-6033" y="19467"/>
                      <a:pt x="2263" y="44423"/>
                    </a:cubicBezTo>
                    <a:lnTo>
                      <a:pt x="2263" y="44427"/>
                    </a:lnTo>
                    <a:cubicBezTo>
                      <a:pt x="12582" y="74498"/>
                      <a:pt x="32421" y="100414"/>
                      <a:pt x="58784" y="11826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972653BB-C4D2-DDCB-B967-1A18396E27BC}"/>
                  </a:ext>
                </a:extLst>
              </p:cNvPr>
              <p:cNvSpPr/>
              <p:nvPr/>
            </p:nvSpPr>
            <p:spPr>
              <a:xfrm>
                <a:off x="2186161" y="13129285"/>
                <a:ext cx="218946" cy="29223"/>
              </a:xfrm>
              <a:custGeom>
                <a:avLst/>
                <a:gdLst>
                  <a:gd name="connsiteX0" fmla="*/ 90544 w 218946"/>
                  <a:gd name="connsiteY0" fmla="*/ 65 h 29223"/>
                  <a:gd name="connsiteX1" fmla="*/ 27477 w 218946"/>
                  <a:gd name="connsiteY1" fmla="*/ 65 h 29223"/>
                  <a:gd name="connsiteX2" fmla="*/ 14126 w 218946"/>
                  <a:gd name="connsiteY2" fmla="*/ 65 h 29223"/>
                  <a:gd name="connsiteX3" fmla="*/ 14121 w 218946"/>
                  <a:gd name="connsiteY3" fmla="*/ 65 h 29223"/>
                  <a:gd name="connsiteX4" fmla="*/ 3071 w 218946"/>
                  <a:gd name="connsiteY4" fmla="*/ 5284 h 29223"/>
                  <a:gd name="connsiteX5" fmla="*/ 187 w 218946"/>
                  <a:gd name="connsiteY5" fmla="*/ 17137 h 29223"/>
                  <a:gd name="connsiteX6" fmla="*/ 16780 w 218946"/>
                  <a:gd name="connsiteY6" fmla="*/ 29099 h 29223"/>
                  <a:gd name="connsiteX7" fmla="*/ 202735 w 218946"/>
                  <a:gd name="connsiteY7" fmla="*/ 29099 h 29223"/>
                  <a:gd name="connsiteX8" fmla="*/ 214305 w 218946"/>
                  <a:gd name="connsiteY8" fmla="*/ 25120 h 29223"/>
                  <a:gd name="connsiteX9" fmla="*/ 218809 w 218946"/>
                  <a:gd name="connsiteY9" fmla="*/ 13772 h 29223"/>
                  <a:gd name="connsiteX10" fmla="*/ 201438 w 218946"/>
                  <a:gd name="connsiteY10" fmla="*/ -3 h 29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8946" h="29223">
                    <a:moveTo>
                      <a:pt x="90544" y="65"/>
                    </a:moveTo>
                    <a:lnTo>
                      <a:pt x="27477" y="65"/>
                    </a:lnTo>
                    <a:lnTo>
                      <a:pt x="14126" y="65"/>
                    </a:lnTo>
                    <a:lnTo>
                      <a:pt x="14121" y="65"/>
                    </a:lnTo>
                    <a:cubicBezTo>
                      <a:pt x="9840" y="51"/>
                      <a:pt x="5780" y="1968"/>
                      <a:pt x="3071" y="5284"/>
                    </a:cubicBezTo>
                    <a:cubicBezTo>
                      <a:pt x="367" y="8599"/>
                      <a:pt x="-695" y="12951"/>
                      <a:pt x="187" y="17137"/>
                    </a:cubicBezTo>
                    <a:cubicBezTo>
                      <a:pt x="1697" y="24864"/>
                      <a:pt x="8953" y="30096"/>
                      <a:pt x="16780" y="29099"/>
                    </a:cubicBezTo>
                    <a:lnTo>
                      <a:pt x="202735" y="29099"/>
                    </a:lnTo>
                    <a:cubicBezTo>
                      <a:pt x="206990" y="29518"/>
                      <a:pt x="211212" y="28065"/>
                      <a:pt x="214305" y="25120"/>
                    </a:cubicBezTo>
                    <a:cubicBezTo>
                      <a:pt x="217393" y="22174"/>
                      <a:pt x="219039" y="18030"/>
                      <a:pt x="218809" y="13772"/>
                    </a:cubicBezTo>
                    <a:cubicBezTo>
                      <a:pt x="218809" y="5045"/>
                      <a:pt x="212325" y="-3"/>
                      <a:pt x="201438" y="-3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CF763C4-C3ED-FAC2-DEBD-6A2C8E3C359B}"/>
                </a:ext>
              </a:extLst>
            </p:cNvPr>
            <p:cNvGrpSpPr/>
            <p:nvPr/>
          </p:nvGrpSpPr>
          <p:grpSpPr>
            <a:xfrm>
              <a:off x="25541739" y="12192614"/>
              <a:ext cx="273002" cy="167446"/>
              <a:chOff x="25541739" y="12192614"/>
              <a:chExt cx="273002" cy="167446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B04DC53-C2D8-96D7-3422-5AB715F35325}"/>
                  </a:ext>
                </a:extLst>
              </p:cNvPr>
              <p:cNvSpPr/>
              <p:nvPr/>
            </p:nvSpPr>
            <p:spPr>
              <a:xfrm rot="18900000">
                <a:off x="25543238" y="12193585"/>
                <a:ext cx="271503" cy="9144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7FD745CF-93EE-7E92-BDD4-8DB2B8541FF7}"/>
                  </a:ext>
                </a:extLst>
              </p:cNvPr>
              <p:cNvSpPr/>
              <p:nvPr/>
            </p:nvSpPr>
            <p:spPr>
              <a:xfrm rot="2700000" flipH="1">
                <a:off x="25503736" y="12230617"/>
                <a:ext cx="167446" cy="9144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EAC95EA-C683-0B90-EF56-E67436E47AF4}"/>
              </a:ext>
            </a:extLst>
          </p:cNvPr>
          <p:cNvGrpSpPr>
            <a:grpSpLocks noChangeAspect="1"/>
          </p:cNvGrpSpPr>
          <p:nvPr/>
        </p:nvGrpSpPr>
        <p:grpSpPr>
          <a:xfrm>
            <a:off x="6616589" y="2369256"/>
            <a:ext cx="575434" cy="682570"/>
            <a:chOff x="25352863" y="11746075"/>
            <a:chExt cx="616701" cy="731520"/>
          </a:xfrm>
        </p:grpSpPr>
        <p:sp>
          <p:nvSpPr>
            <p:cNvPr id="46" name="Oval 200">
              <a:extLst>
                <a:ext uri="{FF2B5EF4-FFF2-40B4-BE49-F238E27FC236}">
                  <a16:creationId xmlns:a16="http://schemas.microsoft.com/office/drawing/2014/main" id="{795AEB0A-8427-F365-E954-3554B20452C0}"/>
                </a:ext>
              </a:extLst>
            </p:cNvPr>
            <p:cNvSpPr/>
            <p:nvPr/>
          </p:nvSpPr>
          <p:spPr>
            <a:xfrm>
              <a:off x="25400881" y="12025260"/>
              <a:ext cx="516162" cy="421857"/>
            </a:xfrm>
            <a:custGeom>
              <a:avLst/>
              <a:gdLst>
                <a:gd name="connsiteX0" fmla="*/ 0 w 473869"/>
                <a:gd name="connsiteY0" fmla="*/ 140520 h 281040"/>
                <a:gd name="connsiteX1" fmla="*/ 236935 w 473869"/>
                <a:gd name="connsiteY1" fmla="*/ 0 h 281040"/>
                <a:gd name="connsiteX2" fmla="*/ 473870 w 473869"/>
                <a:gd name="connsiteY2" fmla="*/ 140520 h 281040"/>
                <a:gd name="connsiteX3" fmla="*/ 236935 w 473869"/>
                <a:gd name="connsiteY3" fmla="*/ 281040 h 281040"/>
                <a:gd name="connsiteX4" fmla="*/ 0 w 473869"/>
                <a:gd name="connsiteY4" fmla="*/ 140520 h 281040"/>
                <a:gd name="connsiteX0" fmla="*/ 10 w 473880"/>
                <a:gd name="connsiteY0" fmla="*/ 226245 h 366765"/>
                <a:gd name="connsiteX1" fmla="*/ 229801 w 473880"/>
                <a:gd name="connsiteY1" fmla="*/ 0 h 366765"/>
                <a:gd name="connsiteX2" fmla="*/ 473880 w 473880"/>
                <a:gd name="connsiteY2" fmla="*/ 226245 h 366765"/>
                <a:gd name="connsiteX3" fmla="*/ 236945 w 473880"/>
                <a:gd name="connsiteY3" fmla="*/ 366765 h 366765"/>
                <a:gd name="connsiteX4" fmla="*/ 10 w 473880"/>
                <a:gd name="connsiteY4" fmla="*/ 226245 h 366765"/>
                <a:gd name="connsiteX0" fmla="*/ 28 w 473898"/>
                <a:gd name="connsiteY0" fmla="*/ 226245 h 419152"/>
                <a:gd name="connsiteX1" fmla="*/ 229819 w 473898"/>
                <a:gd name="connsiteY1" fmla="*/ 0 h 419152"/>
                <a:gd name="connsiteX2" fmla="*/ 473898 w 473898"/>
                <a:gd name="connsiteY2" fmla="*/ 226245 h 419152"/>
                <a:gd name="connsiteX3" fmla="*/ 241726 w 473898"/>
                <a:gd name="connsiteY3" fmla="*/ 419152 h 419152"/>
                <a:gd name="connsiteX4" fmla="*/ 28 w 473898"/>
                <a:gd name="connsiteY4" fmla="*/ 226245 h 419152"/>
                <a:gd name="connsiteX0" fmla="*/ 18964 w 516162"/>
                <a:gd name="connsiteY0" fmla="*/ 226245 h 421857"/>
                <a:gd name="connsiteX1" fmla="*/ 248755 w 516162"/>
                <a:gd name="connsiteY1" fmla="*/ 0 h 421857"/>
                <a:gd name="connsiteX2" fmla="*/ 492834 w 516162"/>
                <a:gd name="connsiteY2" fmla="*/ 226245 h 421857"/>
                <a:gd name="connsiteX3" fmla="*/ 260662 w 516162"/>
                <a:gd name="connsiteY3" fmla="*/ 419152 h 421857"/>
                <a:gd name="connsiteX4" fmla="*/ 18964 w 516162"/>
                <a:gd name="connsiteY4" fmla="*/ 226245 h 42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162" h="421857">
                  <a:moveTo>
                    <a:pt x="18964" y="226245"/>
                  </a:moveTo>
                  <a:cubicBezTo>
                    <a:pt x="16980" y="156386"/>
                    <a:pt x="117899" y="0"/>
                    <a:pt x="248755" y="0"/>
                  </a:cubicBezTo>
                  <a:cubicBezTo>
                    <a:pt x="379611" y="0"/>
                    <a:pt x="492834" y="148638"/>
                    <a:pt x="492834" y="226245"/>
                  </a:cubicBezTo>
                  <a:cubicBezTo>
                    <a:pt x="492834" y="303852"/>
                    <a:pt x="624881" y="442965"/>
                    <a:pt x="260662" y="419152"/>
                  </a:cubicBezTo>
                  <a:cubicBezTo>
                    <a:pt x="-103557" y="395339"/>
                    <a:pt x="20948" y="296104"/>
                    <a:pt x="18964" y="22624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7" name="Content Placeholder 92">
              <a:extLst>
                <a:ext uri="{FF2B5EF4-FFF2-40B4-BE49-F238E27FC236}">
                  <a16:creationId xmlns:a16="http://schemas.microsoft.com/office/drawing/2014/main" id="{9A831053-AF29-155B-35C9-E71642F39F1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5352863" y="11746075"/>
              <a:ext cx="616701" cy="731520"/>
              <a:chOff x="2026030" y="12980555"/>
              <a:chExt cx="539841" cy="640350"/>
            </a:xfrm>
            <a:solidFill>
              <a:srgbClr val="000000"/>
            </a:solidFill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F0D49849-DCC8-45F4-0C97-09F45B96C56C}"/>
                  </a:ext>
                </a:extLst>
              </p:cNvPr>
              <p:cNvSpPr/>
              <p:nvPr/>
            </p:nvSpPr>
            <p:spPr>
              <a:xfrm>
                <a:off x="2026030" y="13188766"/>
                <a:ext cx="539841" cy="432139"/>
              </a:xfrm>
              <a:custGeom>
                <a:avLst/>
                <a:gdLst>
                  <a:gd name="connsiteX0" fmla="*/ 539504 w 539841"/>
                  <a:gd name="connsiteY0" fmla="*/ 310763 h 432139"/>
                  <a:gd name="connsiteX1" fmla="*/ 534060 w 539841"/>
                  <a:gd name="connsiteY1" fmla="*/ 273905 h 432139"/>
                  <a:gd name="connsiteX2" fmla="*/ 379854 w 539841"/>
                  <a:gd name="connsiteY2" fmla="*/ 4792 h 432139"/>
                  <a:gd name="connsiteX3" fmla="*/ 367864 w 539841"/>
                  <a:gd name="connsiteY3" fmla="*/ 394 h 432139"/>
                  <a:gd name="connsiteX4" fmla="*/ 175751 w 539841"/>
                  <a:gd name="connsiteY4" fmla="*/ 6 h 432139"/>
                  <a:gd name="connsiteX5" fmla="*/ 157151 w 539841"/>
                  <a:gd name="connsiteY5" fmla="*/ 7182 h 432139"/>
                  <a:gd name="connsiteX6" fmla="*/ 872 w 539841"/>
                  <a:gd name="connsiteY6" fmla="*/ 306627 h 432139"/>
                  <a:gd name="connsiteX7" fmla="*/ 47735 w 539841"/>
                  <a:gd name="connsiteY7" fmla="*/ 406270 h 432139"/>
                  <a:gd name="connsiteX8" fmla="*/ 112941 w 539841"/>
                  <a:gd name="connsiteY8" fmla="*/ 425669 h 432139"/>
                  <a:gd name="connsiteX9" fmla="*/ 266430 w 539841"/>
                  <a:gd name="connsiteY9" fmla="*/ 432137 h 432139"/>
                  <a:gd name="connsiteX10" fmla="*/ 386538 w 539841"/>
                  <a:gd name="connsiteY10" fmla="*/ 428321 h 432139"/>
                  <a:gd name="connsiteX11" fmla="*/ 462048 w 539841"/>
                  <a:gd name="connsiteY11" fmla="*/ 419463 h 432139"/>
                  <a:gd name="connsiteX12" fmla="*/ 539502 w 539841"/>
                  <a:gd name="connsiteY12" fmla="*/ 310768 h 432139"/>
                  <a:gd name="connsiteX13" fmla="*/ 443445 w 539841"/>
                  <a:gd name="connsiteY13" fmla="*/ 357576 h 432139"/>
                  <a:gd name="connsiteX14" fmla="*/ 390618 w 539841"/>
                  <a:gd name="connsiteY14" fmla="*/ 363458 h 432139"/>
                  <a:gd name="connsiteX15" fmla="*/ 384134 w 539841"/>
                  <a:gd name="connsiteY15" fmla="*/ 363458 h 432139"/>
                  <a:gd name="connsiteX16" fmla="*/ 302660 w 539841"/>
                  <a:gd name="connsiteY16" fmla="*/ 366110 h 432139"/>
                  <a:gd name="connsiteX17" fmla="*/ 266947 w 539841"/>
                  <a:gd name="connsiteY17" fmla="*/ 367142 h 432139"/>
                  <a:gd name="connsiteX18" fmla="*/ 226631 w 539841"/>
                  <a:gd name="connsiteY18" fmla="*/ 365722 h 432139"/>
                  <a:gd name="connsiteX19" fmla="*/ 116443 w 539841"/>
                  <a:gd name="connsiteY19" fmla="*/ 361193 h 432139"/>
                  <a:gd name="connsiteX20" fmla="*/ 116443 w 539841"/>
                  <a:gd name="connsiteY20" fmla="*/ 361198 h 432139"/>
                  <a:gd name="connsiteX21" fmla="*/ 81701 w 539841"/>
                  <a:gd name="connsiteY21" fmla="*/ 351109 h 432139"/>
                  <a:gd name="connsiteX22" fmla="*/ 65239 w 539841"/>
                  <a:gd name="connsiteY22" fmla="*/ 314056 h 432139"/>
                  <a:gd name="connsiteX23" fmla="*/ 65234 w 539841"/>
                  <a:gd name="connsiteY23" fmla="*/ 314061 h 432139"/>
                  <a:gd name="connsiteX24" fmla="*/ 189810 w 539841"/>
                  <a:gd name="connsiteY24" fmla="*/ 64727 h 432139"/>
                  <a:gd name="connsiteX25" fmla="*/ 275886 w 539841"/>
                  <a:gd name="connsiteY25" fmla="*/ 64727 h 432139"/>
                  <a:gd name="connsiteX26" fmla="*/ 349650 w 539841"/>
                  <a:gd name="connsiteY26" fmla="*/ 64727 h 432139"/>
                  <a:gd name="connsiteX27" fmla="*/ 470603 w 539841"/>
                  <a:gd name="connsiteY27" fmla="*/ 285472 h 432139"/>
                  <a:gd name="connsiteX28" fmla="*/ 471513 w 539841"/>
                  <a:gd name="connsiteY28" fmla="*/ 290257 h 432139"/>
                  <a:gd name="connsiteX29" fmla="*/ 471509 w 539841"/>
                  <a:gd name="connsiteY29" fmla="*/ 290257 h 432139"/>
                  <a:gd name="connsiteX30" fmla="*/ 475076 w 539841"/>
                  <a:gd name="connsiteY30" fmla="*/ 314374 h 432139"/>
                  <a:gd name="connsiteX31" fmla="*/ 443445 w 539841"/>
                  <a:gd name="connsiteY31" fmla="*/ 357569 h 432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39841" h="432139">
                    <a:moveTo>
                      <a:pt x="539504" y="310763"/>
                    </a:moveTo>
                    <a:cubicBezTo>
                      <a:pt x="538460" y="298374"/>
                      <a:pt x="536642" y="286064"/>
                      <a:pt x="534060" y="273905"/>
                    </a:cubicBezTo>
                    <a:cubicBezTo>
                      <a:pt x="514420" y="166054"/>
                      <a:pt x="461725" y="76957"/>
                      <a:pt x="379854" y="4792"/>
                    </a:cubicBezTo>
                    <a:cubicBezTo>
                      <a:pt x="376467" y="2019"/>
                      <a:pt x="372245" y="471"/>
                      <a:pt x="367864" y="394"/>
                    </a:cubicBezTo>
                    <a:cubicBezTo>
                      <a:pt x="303825" y="394"/>
                      <a:pt x="239781" y="394"/>
                      <a:pt x="175751" y="6"/>
                    </a:cubicBezTo>
                    <a:cubicBezTo>
                      <a:pt x="168838" y="-174"/>
                      <a:pt x="162142" y="2410"/>
                      <a:pt x="157151" y="7182"/>
                    </a:cubicBezTo>
                    <a:cubicBezTo>
                      <a:pt x="67380" y="87425"/>
                      <a:pt x="14553" y="187191"/>
                      <a:pt x="872" y="306627"/>
                    </a:cubicBezTo>
                    <a:cubicBezTo>
                      <a:pt x="-4251" y="348266"/>
                      <a:pt x="10398" y="383442"/>
                      <a:pt x="47735" y="406270"/>
                    </a:cubicBezTo>
                    <a:cubicBezTo>
                      <a:pt x="67502" y="418069"/>
                      <a:pt x="89918" y="424739"/>
                      <a:pt x="112941" y="425669"/>
                    </a:cubicBezTo>
                    <a:cubicBezTo>
                      <a:pt x="165311" y="428384"/>
                      <a:pt x="217685" y="429936"/>
                      <a:pt x="266430" y="432137"/>
                    </a:cubicBezTo>
                    <a:cubicBezTo>
                      <a:pt x="308948" y="430843"/>
                      <a:pt x="347776" y="429941"/>
                      <a:pt x="386538" y="428321"/>
                    </a:cubicBezTo>
                    <a:cubicBezTo>
                      <a:pt x="411880" y="427289"/>
                      <a:pt x="437290" y="426901"/>
                      <a:pt x="462048" y="419463"/>
                    </a:cubicBezTo>
                    <a:cubicBezTo>
                      <a:pt x="514287" y="403681"/>
                      <a:pt x="542549" y="365014"/>
                      <a:pt x="539502" y="310768"/>
                    </a:cubicBezTo>
                    <a:close/>
                    <a:moveTo>
                      <a:pt x="443445" y="357576"/>
                    </a:moveTo>
                    <a:cubicBezTo>
                      <a:pt x="426129" y="361608"/>
                      <a:pt x="408396" y="363584"/>
                      <a:pt x="390618" y="363458"/>
                    </a:cubicBezTo>
                    <a:lnTo>
                      <a:pt x="384134" y="363458"/>
                    </a:lnTo>
                    <a:cubicBezTo>
                      <a:pt x="357558" y="364558"/>
                      <a:pt x="330918" y="365334"/>
                      <a:pt x="302660" y="366110"/>
                    </a:cubicBezTo>
                    <a:lnTo>
                      <a:pt x="266947" y="367142"/>
                    </a:lnTo>
                    <a:lnTo>
                      <a:pt x="226631" y="365722"/>
                    </a:lnTo>
                    <a:cubicBezTo>
                      <a:pt x="190660" y="364428"/>
                      <a:pt x="153454" y="363070"/>
                      <a:pt x="116443" y="361193"/>
                    </a:cubicBezTo>
                    <a:lnTo>
                      <a:pt x="116443" y="361198"/>
                    </a:lnTo>
                    <a:cubicBezTo>
                      <a:pt x="104200" y="360765"/>
                      <a:pt x="92259" y="357301"/>
                      <a:pt x="81701" y="351109"/>
                    </a:cubicBezTo>
                    <a:cubicBezTo>
                      <a:pt x="69449" y="343671"/>
                      <a:pt x="62839" y="335268"/>
                      <a:pt x="65239" y="314056"/>
                    </a:cubicBezTo>
                    <a:lnTo>
                      <a:pt x="65234" y="314061"/>
                    </a:lnTo>
                    <a:cubicBezTo>
                      <a:pt x="74771" y="218541"/>
                      <a:pt x="119092" y="129826"/>
                      <a:pt x="189810" y="64727"/>
                    </a:cubicBezTo>
                    <a:lnTo>
                      <a:pt x="275886" y="64727"/>
                    </a:lnTo>
                    <a:lnTo>
                      <a:pt x="349650" y="64727"/>
                    </a:lnTo>
                    <a:cubicBezTo>
                      <a:pt x="413265" y="122992"/>
                      <a:pt x="455787" y="200606"/>
                      <a:pt x="470603" y="285472"/>
                    </a:cubicBezTo>
                    <a:lnTo>
                      <a:pt x="471513" y="290257"/>
                    </a:lnTo>
                    <a:lnTo>
                      <a:pt x="471509" y="290257"/>
                    </a:lnTo>
                    <a:cubicBezTo>
                      <a:pt x="473172" y="298218"/>
                      <a:pt x="474361" y="306273"/>
                      <a:pt x="475076" y="314374"/>
                    </a:cubicBezTo>
                    <a:cubicBezTo>
                      <a:pt x="475852" y="334228"/>
                      <a:pt x="470992" y="349099"/>
                      <a:pt x="443445" y="3575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C5BA0EA5-0071-9A5E-8B4E-A6A22157E8DB}"/>
                  </a:ext>
                </a:extLst>
              </p:cNvPr>
              <p:cNvSpPr/>
              <p:nvPr/>
            </p:nvSpPr>
            <p:spPr>
              <a:xfrm>
                <a:off x="2129637" y="12980555"/>
                <a:ext cx="333331" cy="121661"/>
              </a:xfrm>
              <a:custGeom>
                <a:avLst/>
                <a:gdLst>
                  <a:gd name="connsiteX0" fmla="*/ 58790 w 333331"/>
                  <a:gd name="connsiteY0" fmla="*/ 118266 h 121661"/>
                  <a:gd name="connsiteX1" fmla="*/ 70003 w 333331"/>
                  <a:gd name="connsiteY1" fmla="*/ 121631 h 121661"/>
                  <a:gd name="connsiteX2" fmla="*/ 215967 w 333331"/>
                  <a:gd name="connsiteY2" fmla="*/ 121631 h 121661"/>
                  <a:gd name="connsiteX3" fmla="*/ 261990 w 333331"/>
                  <a:gd name="connsiteY3" fmla="*/ 121631 h 121661"/>
                  <a:gd name="connsiteX4" fmla="*/ 261985 w 333331"/>
                  <a:gd name="connsiteY4" fmla="*/ 121631 h 121661"/>
                  <a:gd name="connsiteX5" fmla="*/ 277542 w 333331"/>
                  <a:gd name="connsiteY5" fmla="*/ 115164 h 121661"/>
                  <a:gd name="connsiteX6" fmla="*/ 312348 w 333331"/>
                  <a:gd name="connsiteY6" fmla="*/ 75400 h 121661"/>
                  <a:gd name="connsiteX7" fmla="*/ 331342 w 333331"/>
                  <a:gd name="connsiteY7" fmla="*/ 39060 h 121661"/>
                  <a:gd name="connsiteX8" fmla="*/ 307099 w 333331"/>
                  <a:gd name="connsiteY8" fmla="*/ 1687 h 121661"/>
                  <a:gd name="connsiteX9" fmla="*/ 294977 w 333331"/>
                  <a:gd name="connsiteY9" fmla="*/ 650 h 121661"/>
                  <a:gd name="connsiteX10" fmla="*/ 254596 w 333331"/>
                  <a:gd name="connsiteY10" fmla="*/ 9702 h 121661"/>
                  <a:gd name="connsiteX11" fmla="*/ 185045 w 333331"/>
                  <a:gd name="connsiteY11" fmla="*/ 38866 h 121661"/>
                  <a:gd name="connsiteX12" fmla="*/ 167159 w 333331"/>
                  <a:gd name="connsiteY12" fmla="*/ 42808 h 121661"/>
                  <a:gd name="connsiteX13" fmla="*/ 149010 w 333331"/>
                  <a:gd name="connsiteY13" fmla="*/ 38866 h 121661"/>
                  <a:gd name="connsiteX14" fmla="*/ 69739 w 333331"/>
                  <a:gd name="connsiteY14" fmla="*/ 6536 h 121661"/>
                  <a:gd name="connsiteX15" fmla="*/ 39402 w 333331"/>
                  <a:gd name="connsiteY15" fmla="*/ 68 h 121661"/>
                  <a:gd name="connsiteX16" fmla="*/ 33958 w 333331"/>
                  <a:gd name="connsiteY16" fmla="*/ 68 h 121661"/>
                  <a:gd name="connsiteX17" fmla="*/ 2263 w 333331"/>
                  <a:gd name="connsiteY17" fmla="*/ 44423 h 121661"/>
                  <a:gd name="connsiteX18" fmla="*/ 2263 w 333331"/>
                  <a:gd name="connsiteY18" fmla="*/ 44427 h 121661"/>
                  <a:gd name="connsiteX19" fmla="*/ 58784 w 333331"/>
                  <a:gd name="connsiteY19" fmla="*/ 118265 h 12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3331" h="121661">
                    <a:moveTo>
                      <a:pt x="58790" y="118266"/>
                    </a:moveTo>
                    <a:cubicBezTo>
                      <a:pt x="62127" y="120445"/>
                      <a:pt x="66019" y="121609"/>
                      <a:pt x="70003" y="121631"/>
                    </a:cubicBezTo>
                    <a:lnTo>
                      <a:pt x="215967" y="121631"/>
                    </a:lnTo>
                    <a:lnTo>
                      <a:pt x="261990" y="121631"/>
                    </a:lnTo>
                    <a:lnTo>
                      <a:pt x="261985" y="121631"/>
                    </a:lnTo>
                    <a:cubicBezTo>
                      <a:pt x="267886" y="121947"/>
                      <a:pt x="273609" y="119565"/>
                      <a:pt x="277542" y="115164"/>
                    </a:cubicBezTo>
                    <a:cubicBezTo>
                      <a:pt x="289868" y="102557"/>
                      <a:pt x="301488" y="89279"/>
                      <a:pt x="312348" y="75400"/>
                    </a:cubicBezTo>
                    <a:cubicBezTo>
                      <a:pt x="320445" y="64291"/>
                      <a:pt x="326847" y="52041"/>
                      <a:pt x="331342" y="39060"/>
                    </a:cubicBezTo>
                    <a:cubicBezTo>
                      <a:pt x="337825" y="20179"/>
                      <a:pt x="326933" y="5115"/>
                      <a:pt x="307099" y="1687"/>
                    </a:cubicBezTo>
                    <a:cubicBezTo>
                      <a:pt x="303098" y="993"/>
                      <a:pt x="299042" y="645"/>
                      <a:pt x="294977" y="650"/>
                    </a:cubicBezTo>
                    <a:cubicBezTo>
                      <a:pt x="281073" y="1173"/>
                      <a:pt x="267388" y="4240"/>
                      <a:pt x="254596" y="9702"/>
                    </a:cubicBezTo>
                    <a:cubicBezTo>
                      <a:pt x="231132" y="18754"/>
                      <a:pt x="208123" y="29101"/>
                      <a:pt x="185045" y="38866"/>
                    </a:cubicBezTo>
                    <a:cubicBezTo>
                      <a:pt x="179426" y="41410"/>
                      <a:pt x="173331" y="42754"/>
                      <a:pt x="167159" y="42808"/>
                    </a:cubicBezTo>
                    <a:cubicBezTo>
                      <a:pt x="160902" y="42759"/>
                      <a:pt x="154722" y="41415"/>
                      <a:pt x="149010" y="38866"/>
                    </a:cubicBezTo>
                    <a:cubicBezTo>
                      <a:pt x="123087" y="27550"/>
                      <a:pt x="96315" y="17009"/>
                      <a:pt x="69739" y="6536"/>
                    </a:cubicBezTo>
                    <a:cubicBezTo>
                      <a:pt x="60118" y="2517"/>
                      <a:pt x="49832" y="325"/>
                      <a:pt x="39402" y="68"/>
                    </a:cubicBezTo>
                    <a:cubicBezTo>
                      <a:pt x="37589" y="-26"/>
                      <a:pt x="35772" y="-26"/>
                      <a:pt x="33958" y="68"/>
                    </a:cubicBezTo>
                    <a:cubicBezTo>
                      <a:pt x="8033" y="2590"/>
                      <a:pt x="-6033" y="19467"/>
                      <a:pt x="2263" y="44423"/>
                    </a:cubicBezTo>
                    <a:lnTo>
                      <a:pt x="2263" y="44427"/>
                    </a:lnTo>
                    <a:cubicBezTo>
                      <a:pt x="12582" y="74498"/>
                      <a:pt x="32421" y="100414"/>
                      <a:pt x="58784" y="11826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8F4BB958-9CE4-9A11-878B-5748FD07BE06}"/>
                  </a:ext>
                </a:extLst>
              </p:cNvPr>
              <p:cNvSpPr/>
              <p:nvPr/>
            </p:nvSpPr>
            <p:spPr>
              <a:xfrm>
                <a:off x="2186161" y="13129285"/>
                <a:ext cx="218946" cy="29223"/>
              </a:xfrm>
              <a:custGeom>
                <a:avLst/>
                <a:gdLst>
                  <a:gd name="connsiteX0" fmla="*/ 90544 w 218946"/>
                  <a:gd name="connsiteY0" fmla="*/ 65 h 29223"/>
                  <a:gd name="connsiteX1" fmla="*/ 27477 w 218946"/>
                  <a:gd name="connsiteY1" fmla="*/ 65 h 29223"/>
                  <a:gd name="connsiteX2" fmla="*/ 14126 w 218946"/>
                  <a:gd name="connsiteY2" fmla="*/ 65 h 29223"/>
                  <a:gd name="connsiteX3" fmla="*/ 14121 w 218946"/>
                  <a:gd name="connsiteY3" fmla="*/ 65 h 29223"/>
                  <a:gd name="connsiteX4" fmla="*/ 3071 w 218946"/>
                  <a:gd name="connsiteY4" fmla="*/ 5284 h 29223"/>
                  <a:gd name="connsiteX5" fmla="*/ 187 w 218946"/>
                  <a:gd name="connsiteY5" fmla="*/ 17137 h 29223"/>
                  <a:gd name="connsiteX6" fmla="*/ 16780 w 218946"/>
                  <a:gd name="connsiteY6" fmla="*/ 29099 h 29223"/>
                  <a:gd name="connsiteX7" fmla="*/ 202735 w 218946"/>
                  <a:gd name="connsiteY7" fmla="*/ 29099 h 29223"/>
                  <a:gd name="connsiteX8" fmla="*/ 214305 w 218946"/>
                  <a:gd name="connsiteY8" fmla="*/ 25120 h 29223"/>
                  <a:gd name="connsiteX9" fmla="*/ 218809 w 218946"/>
                  <a:gd name="connsiteY9" fmla="*/ 13772 h 29223"/>
                  <a:gd name="connsiteX10" fmla="*/ 201438 w 218946"/>
                  <a:gd name="connsiteY10" fmla="*/ -3 h 29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8946" h="29223">
                    <a:moveTo>
                      <a:pt x="90544" y="65"/>
                    </a:moveTo>
                    <a:lnTo>
                      <a:pt x="27477" y="65"/>
                    </a:lnTo>
                    <a:lnTo>
                      <a:pt x="14126" y="65"/>
                    </a:lnTo>
                    <a:lnTo>
                      <a:pt x="14121" y="65"/>
                    </a:lnTo>
                    <a:cubicBezTo>
                      <a:pt x="9840" y="51"/>
                      <a:pt x="5780" y="1968"/>
                      <a:pt x="3071" y="5284"/>
                    </a:cubicBezTo>
                    <a:cubicBezTo>
                      <a:pt x="367" y="8599"/>
                      <a:pt x="-695" y="12951"/>
                      <a:pt x="187" y="17137"/>
                    </a:cubicBezTo>
                    <a:cubicBezTo>
                      <a:pt x="1697" y="24864"/>
                      <a:pt x="8953" y="30096"/>
                      <a:pt x="16780" y="29099"/>
                    </a:cubicBezTo>
                    <a:lnTo>
                      <a:pt x="202735" y="29099"/>
                    </a:lnTo>
                    <a:cubicBezTo>
                      <a:pt x="206990" y="29518"/>
                      <a:pt x="211212" y="28065"/>
                      <a:pt x="214305" y="25120"/>
                    </a:cubicBezTo>
                    <a:cubicBezTo>
                      <a:pt x="217393" y="22174"/>
                      <a:pt x="219039" y="18030"/>
                      <a:pt x="218809" y="13772"/>
                    </a:cubicBezTo>
                    <a:cubicBezTo>
                      <a:pt x="218809" y="5045"/>
                      <a:pt x="212325" y="-3"/>
                      <a:pt x="201438" y="-3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4F0A5D0C-22A7-D17B-5E4E-58965B2A8873}"/>
                </a:ext>
              </a:extLst>
            </p:cNvPr>
            <p:cNvGrpSpPr/>
            <p:nvPr/>
          </p:nvGrpSpPr>
          <p:grpSpPr>
            <a:xfrm>
              <a:off x="25541739" y="12192614"/>
              <a:ext cx="273002" cy="167446"/>
              <a:chOff x="25541739" y="12192614"/>
              <a:chExt cx="273002" cy="167446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0BEE1B1C-1837-4DB2-B71B-D790DCC3DFD4}"/>
                  </a:ext>
                </a:extLst>
              </p:cNvPr>
              <p:cNvSpPr/>
              <p:nvPr/>
            </p:nvSpPr>
            <p:spPr>
              <a:xfrm rot="18900000">
                <a:off x="25543238" y="12193585"/>
                <a:ext cx="271503" cy="9144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5EB7E0F1-38B3-1F14-811B-735A5E7A6952}"/>
                  </a:ext>
                </a:extLst>
              </p:cNvPr>
              <p:cNvSpPr/>
              <p:nvPr/>
            </p:nvSpPr>
            <p:spPr>
              <a:xfrm rot="2700000" flipH="1">
                <a:off x="25503736" y="12230617"/>
                <a:ext cx="167446" cy="9144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7CE391C-21F2-0B07-566D-E4545A97B054}"/>
              </a:ext>
            </a:extLst>
          </p:cNvPr>
          <p:cNvGrpSpPr>
            <a:grpSpLocks noChangeAspect="1"/>
          </p:cNvGrpSpPr>
          <p:nvPr/>
        </p:nvGrpSpPr>
        <p:grpSpPr>
          <a:xfrm>
            <a:off x="7058939" y="3202047"/>
            <a:ext cx="575434" cy="682570"/>
            <a:chOff x="26064332" y="11736004"/>
            <a:chExt cx="616701" cy="731520"/>
          </a:xfrm>
        </p:grpSpPr>
        <p:sp>
          <p:nvSpPr>
            <p:cNvPr id="55" name="Oval 200">
              <a:extLst>
                <a:ext uri="{FF2B5EF4-FFF2-40B4-BE49-F238E27FC236}">
                  <a16:creationId xmlns:a16="http://schemas.microsoft.com/office/drawing/2014/main" id="{B9149A8B-638F-F9DE-9B93-1E3D375FF24F}"/>
                </a:ext>
              </a:extLst>
            </p:cNvPr>
            <p:cNvSpPr/>
            <p:nvPr/>
          </p:nvSpPr>
          <p:spPr>
            <a:xfrm>
              <a:off x="26112350" y="12015189"/>
              <a:ext cx="516162" cy="421857"/>
            </a:xfrm>
            <a:custGeom>
              <a:avLst/>
              <a:gdLst>
                <a:gd name="connsiteX0" fmla="*/ 0 w 473869"/>
                <a:gd name="connsiteY0" fmla="*/ 140520 h 281040"/>
                <a:gd name="connsiteX1" fmla="*/ 236935 w 473869"/>
                <a:gd name="connsiteY1" fmla="*/ 0 h 281040"/>
                <a:gd name="connsiteX2" fmla="*/ 473870 w 473869"/>
                <a:gd name="connsiteY2" fmla="*/ 140520 h 281040"/>
                <a:gd name="connsiteX3" fmla="*/ 236935 w 473869"/>
                <a:gd name="connsiteY3" fmla="*/ 281040 h 281040"/>
                <a:gd name="connsiteX4" fmla="*/ 0 w 473869"/>
                <a:gd name="connsiteY4" fmla="*/ 140520 h 281040"/>
                <a:gd name="connsiteX0" fmla="*/ 10 w 473880"/>
                <a:gd name="connsiteY0" fmla="*/ 226245 h 366765"/>
                <a:gd name="connsiteX1" fmla="*/ 229801 w 473880"/>
                <a:gd name="connsiteY1" fmla="*/ 0 h 366765"/>
                <a:gd name="connsiteX2" fmla="*/ 473880 w 473880"/>
                <a:gd name="connsiteY2" fmla="*/ 226245 h 366765"/>
                <a:gd name="connsiteX3" fmla="*/ 236945 w 473880"/>
                <a:gd name="connsiteY3" fmla="*/ 366765 h 366765"/>
                <a:gd name="connsiteX4" fmla="*/ 10 w 473880"/>
                <a:gd name="connsiteY4" fmla="*/ 226245 h 366765"/>
                <a:gd name="connsiteX0" fmla="*/ 28 w 473898"/>
                <a:gd name="connsiteY0" fmla="*/ 226245 h 419152"/>
                <a:gd name="connsiteX1" fmla="*/ 229819 w 473898"/>
                <a:gd name="connsiteY1" fmla="*/ 0 h 419152"/>
                <a:gd name="connsiteX2" fmla="*/ 473898 w 473898"/>
                <a:gd name="connsiteY2" fmla="*/ 226245 h 419152"/>
                <a:gd name="connsiteX3" fmla="*/ 241726 w 473898"/>
                <a:gd name="connsiteY3" fmla="*/ 419152 h 419152"/>
                <a:gd name="connsiteX4" fmla="*/ 28 w 473898"/>
                <a:gd name="connsiteY4" fmla="*/ 226245 h 419152"/>
                <a:gd name="connsiteX0" fmla="*/ 18964 w 516162"/>
                <a:gd name="connsiteY0" fmla="*/ 226245 h 421857"/>
                <a:gd name="connsiteX1" fmla="*/ 248755 w 516162"/>
                <a:gd name="connsiteY1" fmla="*/ 0 h 421857"/>
                <a:gd name="connsiteX2" fmla="*/ 492834 w 516162"/>
                <a:gd name="connsiteY2" fmla="*/ 226245 h 421857"/>
                <a:gd name="connsiteX3" fmla="*/ 260662 w 516162"/>
                <a:gd name="connsiteY3" fmla="*/ 419152 h 421857"/>
                <a:gd name="connsiteX4" fmla="*/ 18964 w 516162"/>
                <a:gd name="connsiteY4" fmla="*/ 226245 h 42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162" h="421857">
                  <a:moveTo>
                    <a:pt x="18964" y="226245"/>
                  </a:moveTo>
                  <a:cubicBezTo>
                    <a:pt x="16980" y="156386"/>
                    <a:pt x="117899" y="0"/>
                    <a:pt x="248755" y="0"/>
                  </a:cubicBezTo>
                  <a:cubicBezTo>
                    <a:pt x="379611" y="0"/>
                    <a:pt x="492834" y="148638"/>
                    <a:pt x="492834" y="226245"/>
                  </a:cubicBezTo>
                  <a:cubicBezTo>
                    <a:pt x="492834" y="303852"/>
                    <a:pt x="624881" y="442965"/>
                    <a:pt x="260662" y="419152"/>
                  </a:cubicBezTo>
                  <a:cubicBezTo>
                    <a:pt x="-103557" y="395339"/>
                    <a:pt x="20948" y="296104"/>
                    <a:pt x="18964" y="22624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6" name="Content Placeholder 92">
              <a:extLst>
                <a:ext uri="{FF2B5EF4-FFF2-40B4-BE49-F238E27FC236}">
                  <a16:creationId xmlns:a16="http://schemas.microsoft.com/office/drawing/2014/main" id="{D1B6C2F8-ED22-E5BC-38EC-6FDEC07228F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6064332" y="11736004"/>
              <a:ext cx="616701" cy="731520"/>
              <a:chOff x="2026030" y="12980555"/>
              <a:chExt cx="539841" cy="640350"/>
            </a:xfrm>
            <a:solidFill>
              <a:srgbClr val="000000"/>
            </a:solidFill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98958CC3-9CF8-46F0-DE0B-A4A418AE2D36}"/>
                  </a:ext>
                </a:extLst>
              </p:cNvPr>
              <p:cNvSpPr/>
              <p:nvPr/>
            </p:nvSpPr>
            <p:spPr>
              <a:xfrm>
                <a:off x="2026030" y="13188766"/>
                <a:ext cx="539841" cy="432139"/>
              </a:xfrm>
              <a:custGeom>
                <a:avLst/>
                <a:gdLst>
                  <a:gd name="connsiteX0" fmla="*/ 539504 w 539841"/>
                  <a:gd name="connsiteY0" fmla="*/ 310763 h 432139"/>
                  <a:gd name="connsiteX1" fmla="*/ 534060 w 539841"/>
                  <a:gd name="connsiteY1" fmla="*/ 273905 h 432139"/>
                  <a:gd name="connsiteX2" fmla="*/ 379854 w 539841"/>
                  <a:gd name="connsiteY2" fmla="*/ 4792 h 432139"/>
                  <a:gd name="connsiteX3" fmla="*/ 367864 w 539841"/>
                  <a:gd name="connsiteY3" fmla="*/ 394 h 432139"/>
                  <a:gd name="connsiteX4" fmla="*/ 175751 w 539841"/>
                  <a:gd name="connsiteY4" fmla="*/ 6 h 432139"/>
                  <a:gd name="connsiteX5" fmla="*/ 157151 w 539841"/>
                  <a:gd name="connsiteY5" fmla="*/ 7182 h 432139"/>
                  <a:gd name="connsiteX6" fmla="*/ 872 w 539841"/>
                  <a:gd name="connsiteY6" fmla="*/ 306627 h 432139"/>
                  <a:gd name="connsiteX7" fmla="*/ 47735 w 539841"/>
                  <a:gd name="connsiteY7" fmla="*/ 406270 h 432139"/>
                  <a:gd name="connsiteX8" fmla="*/ 112941 w 539841"/>
                  <a:gd name="connsiteY8" fmla="*/ 425669 h 432139"/>
                  <a:gd name="connsiteX9" fmla="*/ 266430 w 539841"/>
                  <a:gd name="connsiteY9" fmla="*/ 432137 h 432139"/>
                  <a:gd name="connsiteX10" fmla="*/ 386538 w 539841"/>
                  <a:gd name="connsiteY10" fmla="*/ 428321 h 432139"/>
                  <a:gd name="connsiteX11" fmla="*/ 462048 w 539841"/>
                  <a:gd name="connsiteY11" fmla="*/ 419463 h 432139"/>
                  <a:gd name="connsiteX12" fmla="*/ 539502 w 539841"/>
                  <a:gd name="connsiteY12" fmla="*/ 310768 h 432139"/>
                  <a:gd name="connsiteX13" fmla="*/ 443445 w 539841"/>
                  <a:gd name="connsiteY13" fmla="*/ 357576 h 432139"/>
                  <a:gd name="connsiteX14" fmla="*/ 390618 w 539841"/>
                  <a:gd name="connsiteY14" fmla="*/ 363458 h 432139"/>
                  <a:gd name="connsiteX15" fmla="*/ 384134 w 539841"/>
                  <a:gd name="connsiteY15" fmla="*/ 363458 h 432139"/>
                  <a:gd name="connsiteX16" fmla="*/ 302660 w 539841"/>
                  <a:gd name="connsiteY16" fmla="*/ 366110 h 432139"/>
                  <a:gd name="connsiteX17" fmla="*/ 266947 w 539841"/>
                  <a:gd name="connsiteY17" fmla="*/ 367142 h 432139"/>
                  <a:gd name="connsiteX18" fmla="*/ 226631 w 539841"/>
                  <a:gd name="connsiteY18" fmla="*/ 365722 h 432139"/>
                  <a:gd name="connsiteX19" fmla="*/ 116443 w 539841"/>
                  <a:gd name="connsiteY19" fmla="*/ 361193 h 432139"/>
                  <a:gd name="connsiteX20" fmla="*/ 116443 w 539841"/>
                  <a:gd name="connsiteY20" fmla="*/ 361198 h 432139"/>
                  <a:gd name="connsiteX21" fmla="*/ 81701 w 539841"/>
                  <a:gd name="connsiteY21" fmla="*/ 351109 h 432139"/>
                  <a:gd name="connsiteX22" fmla="*/ 65239 w 539841"/>
                  <a:gd name="connsiteY22" fmla="*/ 314056 h 432139"/>
                  <a:gd name="connsiteX23" fmla="*/ 65234 w 539841"/>
                  <a:gd name="connsiteY23" fmla="*/ 314061 h 432139"/>
                  <a:gd name="connsiteX24" fmla="*/ 189810 w 539841"/>
                  <a:gd name="connsiteY24" fmla="*/ 64727 h 432139"/>
                  <a:gd name="connsiteX25" fmla="*/ 275886 w 539841"/>
                  <a:gd name="connsiteY25" fmla="*/ 64727 h 432139"/>
                  <a:gd name="connsiteX26" fmla="*/ 349650 w 539841"/>
                  <a:gd name="connsiteY26" fmla="*/ 64727 h 432139"/>
                  <a:gd name="connsiteX27" fmla="*/ 470603 w 539841"/>
                  <a:gd name="connsiteY27" fmla="*/ 285472 h 432139"/>
                  <a:gd name="connsiteX28" fmla="*/ 471513 w 539841"/>
                  <a:gd name="connsiteY28" fmla="*/ 290257 h 432139"/>
                  <a:gd name="connsiteX29" fmla="*/ 471509 w 539841"/>
                  <a:gd name="connsiteY29" fmla="*/ 290257 h 432139"/>
                  <a:gd name="connsiteX30" fmla="*/ 475076 w 539841"/>
                  <a:gd name="connsiteY30" fmla="*/ 314374 h 432139"/>
                  <a:gd name="connsiteX31" fmla="*/ 443445 w 539841"/>
                  <a:gd name="connsiteY31" fmla="*/ 357569 h 432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39841" h="432139">
                    <a:moveTo>
                      <a:pt x="539504" y="310763"/>
                    </a:moveTo>
                    <a:cubicBezTo>
                      <a:pt x="538460" y="298374"/>
                      <a:pt x="536642" y="286064"/>
                      <a:pt x="534060" y="273905"/>
                    </a:cubicBezTo>
                    <a:cubicBezTo>
                      <a:pt x="514420" y="166054"/>
                      <a:pt x="461725" y="76957"/>
                      <a:pt x="379854" y="4792"/>
                    </a:cubicBezTo>
                    <a:cubicBezTo>
                      <a:pt x="376467" y="2019"/>
                      <a:pt x="372245" y="471"/>
                      <a:pt x="367864" y="394"/>
                    </a:cubicBezTo>
                    <a:cubicBezTo>
                      <a:pt x="303825" y="394"/>
                      <a:pt x="239781" y="394"/>
                      <a:pt x="175751" y="6"/>
                    </a:cubicBezTo>
                    <a:cubicBezTo>
                      <a:pt x="168838" y="-174"/>
                      <a:pt x="162142" y="2410"/>
                      <a:pt x="157151" y="7182"/>
                    </a:cubicBezTo>
                    <a:cubicBezTo>
                      <a:pt x="67380" y="87425"/>
                      <a:pt x="14553" y="187191"/>
                      <a:pt x="872" y="306627"/>
                    </a:cubicBezTo>
                    <a:cubicBezTo>
                      <a:pt x="-4251" y="348266"/>
                      <a:pt x="10398" y="383442"/>
                      <a:pt x="47735" y="406270"/>
                    </a:cubicBezTo>
                    <a:cubicBezTo>
                      <a:pt x="67502" y="418069"/>
                      <a:pt x="89918" y="424739"/>
                      <a:pt x="112941" y="425669"/>
                    </a:cubicBezTo>
                    <a:cubicBezTo>
                      <a:pt x="165311" y="428384"/>
                      <a:pt x="217685" y="429936"/>
                      <a:pt x="266430" y="432137"/>
                    </a:cubicBezTo>
                    <a:cubicBezTo>
                      <a:pt x="308948" y="430843"/>
                      <a:pt x="347776" y="429941"/>
                      <a:pt x="386538" y="428321"/>
                    </a:cubicBezTo>
                    <a:cubicBezTo>
                      <a:pt x="411880" y="427289"/>
                      <a:pt x="437290" y="426901"/>
                      <a:pt x="462048" y="419463"/>
                    </a:cubicBezTo>
                    <a:cubicBezTo>
                      <a:pt x="514287" y="403681"/>
                      <a:pt x="542549" y="365014"/>
                      <a:pt x="539502" y="310768"/>
                    </a:cubicBezTo>
                    <a:close/>
                    <a:moveTo>
                      <a:pt x="443445" y="357576"/>
                    </a:moveTo>
                    <a:cubicBezTo>
                      <a:pt x="426129" y="361608"/>
                      <a:pt x="408396" y="363584"/>
                      <a:pt x="390618" y="363458"/>
                    </a:cubicBezTo>
                    <a:lnTo>
                      <a:pt x="384134" y="363458"/>
                    </a:lnTo>
                    <a:cubicBezTo>
                      <a:pt x="357558" y="364558"/>
                      <a:pt x="330918" y="365334"/>
                      <a:pt x="302660" y="366110"/>
                    </a:cubicBezTo>
                    <a:lnTo>
                      <a:pt x="266947" y="367142"/>
                    </a:lnTo>
                    <a:lnTo>
                      <a:pt x="226631" y="365722"/>
                    </a:lnTo>
                    <a:cubicBezTo>
                      <a:pt x="190660" y="364428"/>
                      <a:pt x="153454" y="363070"/>
                      <a:pt x="116443" y="361193"/>
                    </a:cubicBezTo>
                    <a:lnTo>
                      <a:pt x="116443" y="361198"/>
                    </a:lnTo>
                    <a:cubicBezTo>
                      <a:pt x="104200" y="360765"/>
                      <a:pt x="92259" y="357301"/>
                      <a:pt x="81701" y="351109"/>
                    </a:cubicBezTo>
                    <a:cubicBezTo>
                      <a:pt x="69449" y="343671"/>
                      <a:pt x="62839" y="335268"/>
                      <a:pt x="65239" y="314056"/>
                    </a:cubicBezTo>
                    <a:lnTo>
                      <a:pt x="65234" y="314061"/>
                    </a:lnTo>
                    <a:cubicBezTo>
                      <a:pt x="74771" y="218541"/>
                      <a:pt x="119092" y="129826"/>
                      <a:pt x="189810" y="64727"/>
                    </a:cubicBezTo>
                    <a:lnTo>
                      <a:pt x="275886" y="64727"/>
                    </a:lnTo>
                    <a:lnTo>
                      <a:pt x="349650" y="64727"/>
                    </a:lnTo>
                    <a:cubicBezTo>
                      <a:pt x="413265" y="122992"/>
                      <a:pt x="455787" y="200606"/>
                      <a:pt x="470603" y="285472"/>
                    </a:cubicBezTo>
                    <a:lnTo>
                      <a:pt x="471513" y="290257"/>
                    </a:lnTo>
                    <a:lnTo>
                      <a:pt x="471509" y="290257"/>
                    </a:lnTo>
                    <a:cubicBezTo>
                      <a:pt x="473172" y="298218"/>
                      <a:pt x="474361" y="306273"/>
                      <a:pt x="475076" y="314374"/>
                    </a:cubicBezTo>
                    <a:cubicBezTo>
                      <a:pt x="475852" y="334228"/>
                      <a:pt x="470992" y="349099"/>
                      <a:pt x="443445" y="3575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FDC4077B-D1F7-EAD5-A610-90A37ACC5EAE}"/>
                  </a:ext>
                </a:extLst>
              </p:cNvPr>
              <p:cNvSpPr/>
              <p:nvPr/>
            </p:nvSpPr>
            <p:spPr>
              <a:xfrm>
                <a:off x="2129637" y="12980555"/>
                <a:ext cx="333331" cy="121661"/>
              </a:xfrm>
              <a:custGeom>
                <a:avLst/>
                <a:gdLst>
                  <a:gd name="connsiteX0" fmla="*/ 58790 w 333331"/>
                  <a:gd name="connsiteY0" fmla="*/ 118266 h 121661"/>
                  <a:gd name="connsiteX1" fmla="*/ 70003 w 333331"/>
                  <a:gd name="connsiteY1" fmla="*/ 121631 h 121661"/>
                  <a:gd name="connsiteX2" fmla="*/ 215967 w 333331"/>
                  <a:gd name="connsiteY2" fmla="*/ 121631 h 121661"/>
                  <a:gd name="connsiteX3" fmla="*/ 261990 w 333331"/>
                  <a:gd name="connsiteY3" fmla="*/ 121631 h 121661"/>
                  <a:gd name="connsiteX4" fmla="*/ 261985 w 333331"/>
                  <a:gd name="connsiteY4" fmla="*/ 121631 h 121661"/>
                  <a:gd name="connsiteX5" fmla="*/ 277542 w 333331"/>
                  <a:gd name="connsiteY5" fmla="*/ 115164 h 121661"/>
                  <a:gd name="connsiteX6" fmla="*/ 312348 w 333331"/>
                  <a:gd name="connsiteY6" fmla="*/ 75400 h 121661"/>
                  <a:gd name="connsiteX7" fmla="*/ 331342 w 333331"/>
                  <a:gd name="connsiteY7" fmla="*/ 39060 h 121661"/>
                  <a:gd name="connsiteX8" fmla="*/ 307099 w 333331"/>
                  <a:gd name="connsiteY8" fmla="*/ 1687 h 121661"/>
                  <a:gd name="connsiteX9" fmla="*/ 294977 w 333331"/>
                  <a:gd name="connsiteY9" fmla="*/ 650 h 121661"/>
                  <a:gd name="connsiteX10" fmla="*/ 254596 w 333331"/>
                  <a:gd name="connsiteY10" fmla="*/ 9702 h 121661"/>
                  <a:gd name="connsiteX11" fmla="*/ 185045 w 333331"/>
                  <a:gd name="connsiteY11" fmla="*/ 38866 h 121661"/>
                  <a:gd name="connsiteX12" fmla="*/ 167159 w 333331"/>
                  <a:gd name="connsiteY12" fmla="*/ 42808 h 121661"/>
                  <a:gd name="connsiteX13" fmla="*/ 149010 w 333331"/>
                  <a:gd name="connsiteY13" fmla="*/ 38866 h 121661"/>
                  <a:gd name="connsiteX14" fmla="*/ 69739 w 333331"/>
                  <a:gd name="connsiteY14" fmla="*/ 6536 h 121661"/>
                  <a:gd name="connsiteX15" fmla="*/ 39402 w 333331"/>
                  <a:gd name="connsiteY15" fmla="*/ 68 h 121661"/>
                  <a:gd name="connsiteX16" fmla="*/ 33958 w 333331"/>
                  <a:gd name="connsiteY16" fmla="*/ 68 h 121661"/>
                  <a:gd name="connsiteX17" fmla="*/ 2263 w 333331"/>
                  <a:gd name="connsiteY17" fmla="*/ 44423 h 121661"/>
                  <a:gd name="connsiteX18" fmla="*/ 2263 w 333331"/>
                  <a:gd name="connsiteY18" fmla="*/ 44427 h 121661"/>
                  <a:gd name="connsiteX19" fmla="*/ 58784 w 333331"/>
                  <a:gd name="connsiteY19" fmla="*/ 118265 h 12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3331" h="121661">
                    <a:moveTo>
                      <a:pt x="58790" y="118266"/>
                    </a:moveTo>
                    <a:cubicBezTo>
                      <a:pt x="62127" y="120445"/>
                      <a:pt x="66019" y="121609"/>
                      <a:pt x="70003" y="121631"/>
                    </a:cubicBezTo>
                    <a:lnTo>
                      <a:pt x="215967" y="121631"/>
                    </a:lnTo>
                    <a:lnTo>
                      <a:pt x="261990" y="121631"/>
                    </a:lnTo>
                    <a:lnTo>
                      <a:pt x="261985" y="121631"/>
                    </a:lnTo>
                    <a:cubicBezTo>
                      <a:pt x="267886" y="121947"/>
                      <a:pt x="273609" y="119565"/>
                      <a:pt x="277542" y="115164"/>
                    </a:cubicBezTo>
                    <a:cubicBezTo>
                      <a:pt x="289868" y="102557"/>
                      <a:pt x="301488" y="89279"/>
                      <a:pt x="312348" y="75400"/>
                    </a:cubicBezTo>
                    <a:cubicBezTo>
                      <a:pt x="320445" y="64291"/>
                      <a:pt x="326847" y="52041"/>
                      <a:pt x="331342" y="39060"/>
                    </a:cubicBezTo>
                    <a:cubicBezTo>
                      <a:pt x="337825" y="20179"/>
                      <a:pt x="326933" y="5115"/>
                      <a:pt x="307099" y="1687"/>
                    </a:cubicBezTo>
                    <a:cubicBezTo>
                      <a:pt x="303098" y="993"/>
                      <a:pt x="299042" y="645"/>
                      <a:pt x="294977" y="650"/>
                    </a:cubicBezTo>
                    <a:cubicBezTo>
                      <a:pt x="281073" y="1173"/>
                      <a:pt x="267388" y="4240"/>
                      <a:pt x="254596" y="9702"/>
                    </a:cubicBezTo>
                    <a:cubicBezTo>
                      <a:pt x="231132" y="18754"/>
                      <a:pt x="208123" y="29101"/>
                      <a:pt x="185045" y="38866"/>
                    </a:cubicBezTo>
                    <a:cubicBezTo>
                      <a:pt x="179426" y="41410"/>
                      <a:pt x="173331" y="42754"/>
                      <a:pt x="167159" y="42808"/>
                    </a:cubicBezTo>
                    <a:cubicBezTo>
                      <a:pt x="160902" y="42759"/>
                      <a:pt x="154722" y="41415"/>
                      <a:pt x="149010" y="38866"/>
                    </a:cubicBezTo>
                    <a:cubicBezTo>
                      <a:pt x="123087" y="27550"/>
                      <a:pt x="96315" y="17009"/>
                      <a:pt x="69739" y="6536"/>
                    </a:cubicBezTo>
                    <a:cubicBezTo>
                      <a:pt x="60118" y="2517"/>
                      <a:pt x="49832" y="325"/>
                      <a:pt x="39402" y="68"/>
                    </a:cubicBezTo>
                    <a:cubicBezTo>
                      <a:pt x="37589" y="-26"/>
                      <a:pt x="35772" y="-26"/>
                      <a:pt x="33958" y="68"/>
                    </a:cubicBezTo>
                    <a:cubicBezTo>
                      <a:pt x="8033" y="2590"/>
                      <a:pt x="-6033" y="19467"/>
                      <a:pt x="2263" y="44423"/>
                    </a:cubicBezTo>
                    <a:lnTo>
                      <a:pt x="2263" y="44427"/>
                    </a:lnTo>
                    <a:cubicBezTo>
                      <a:pt x="12582" y="74498"/>
                      <a:pt x="32421" y="100414"/>
                      <a:pt x="58784" y="11826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9981AA33-882E-474D-1286-D49A17FE4205}"/>
                  </a:ext>
                </a:extLst>
              </p:cNvPr>
              <p:cNvSpPr/>
              <p:nvPr/>
            </p:nvSpPr>
            <p:spPr>
              <a:xfrm>
                <a:off x="2186161" y="13129285"/>
                <a:ext cx="218946" cy="29223"/>
              </a:xfrm>
              <a:custGeom>
                <a:avLst/>
                <a:gdLst>
                  <a:gd name="connsiteX0" fmla="*/ 90544 w 218946"/>
                  <a:gd name="connsiteY0" fmla="*/ 65 h 29223"/>
                  <a:gd name="connsiteX1" fmla="*/ 27477 w 218946"/>
                  <a:gd name="connsiteY1" fmla="*/ 65 h 29223"/>
                  <a:gd name="connsiteX2" fmla="*/ 14126 w 218946"/>
                  <a:gd name="connsiteY2" fmla="*/ 65 h 29223"/>
                  <a:gd name="connsiteX3" fmla="*/ 14121 w 218946"/>
                  <a:gd name="connsiteY3" fmla="*/ 65 h 29223"/>
                  <a:gd name="connsiteX4" fmla="*/ 3071 w 218946"/>
                  <a:gd name="connsiteY4" fmla="*/ 5284 h 29223"/>
                  <a:gd name="connsiteX5" fmla="*/ 187 w 218946"/>
                  <a:gd name="connsiteY5" fmla="*/ 17137 h 29223"/>
                  <a:gd name="connsiteX6" fmla="*/ 16780 w 218946"/>
                  <a:gd name="connsiteY6" fmla="*/ 29099 h 29223"/>
                  <a:gd name="connsiteX7" fmla="*/ 202735 w 218946"/>
                  <a:gd name="connsiteY7" fmla="*/ 29099 h 29223"/>
                  <a:gd name="connsiteX8" fmla="*/ 214305 w 218946"/>
                  <a:gd name="connsiteY8" fmla="*/ 25120 h 29223"/>
                  <a:gd name="connsiteX9" fmla="*/ 218809 w 218946"/>
                  <a:gd name="connsiteY9" fmla="*/ 13772 h 29223"/>
                  <a:gd name="connsiteX10" fmla="*/ 201438 w 218946"/>
                  <a:gd name="connsiteY10" fmla="*/ -3 h 29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8946" h="29223">
                    <a:moveTo>
                      <a:pt x="90544" y="65"/>
                    </a:moveTo>
                    <a:lnTo>
                      <a:pt x="27477" y="65"/>
                    </a:lnTo>
                    <a:lnTo>
                      <a:pt x="14126" y="65"/>
                    </a:lnTo>
                    <a:lnTo>
                      <a:pt x="14121" y="65"/>
                    </a:lnTo>
                    <a:cubicBezTo>
                      <a:pt x="9840" y="51"/>
                      <a:pt x="5780" y="1968"/>
                      <a:pt x="3071" y="5284"/>
                    </a:cubicBezTo>
                    <a:cubicBezTo>
                      <a:pt x="367" y="8599"/>
                      <a:pt x="-695" y="12951"/>
                      <a:pt x="187" y="17137"/>
                    </a:cubicBezTo>
                    <a:cubicBezTo>
                      <a:pt x="1697" y="24864"/>
                      <a:pt x="8953" y="30096"/>
                      <a:pt x="16780" y="29099"/>
                    </a:cubicBezTo>
                    <a:lnTo>
                      <a:pt x="202735" y="29099"/>
                    </a:lnTo>
                    <a:cubicBezTo>
                      <a:pt x="206990" y="29518"/>
                      <a:pt x="211212" y="28065"/>
                      <a:pt x="214305" y="25120"/>
                    </a:cubicBezTo>
                    <a:cubicBezTo>
                      <a:pt x="217393" y="22174"/>
                      <a:pt x="219039" y="18030"/>
                      <a:pt x="218809" y="13772"/>
                    </a:cubicBezTo>
                    <a:cubicBezTo>
                      <a:pt x="218809" y="5045"/>
                      <a:pt x="212325" y="-3"/>
                      <a:pt x="201438" y="-3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3FE0E64-79AA-FA90-DE5F-FCA74E0C6664}"/>
                </a:ext>
              </a:extLst>
            </p:cNvPr>
            <p:cNvSpPr/>
            <p:nvPr/>
          </p:nvSpPr>
          <p:spPr>
            <a:xfrm rot="18900000">
              <a:off x="26239831" y="12180404"/>
              <a:ext cx="271503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30209DAF-200C-AEBB-71E8-DBA1013659DD}"/>
                </a:ext>
              </a:extLst>
            </p:cNvPr>
            <p:cNvSpPr/>
            <p:nvPr/>
          </p:nvSpPr>
          <p:spPr>
            <a:xfrm rot="2700000" flipH="1">
              <a:off x="26239833" y="12180404"/>
              <a:ext cx="271503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08318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2E03C-FFEC-F9F8-F87D-A74A551BF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182880"/>
            <a:ext cx="9185910" cy="590931"/>
          </a:xfrm>
        </p:spPr>
        <p:txBody>
          <a:bodyPr/>
          <a:lstStyle/>
          <a:p>
            <a:r>
              <a:rPr lang="en-US" dirty="0"/>
              <a:t>Challenge 2: Explanation Robustness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EE542A-937B-DC23-0870-D713262640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27D6BE8-2673-5D71-FBCF-DA4793584680}"/>
              </a:ext>
            </a:extLst>
          </p:cNvPr>
          <p:cNvGrpSpPr/>
          <p:nvPr/>
        </p:nvGrpSpPr>
        <p:grpSpPr>
          <a:xfrm>
            <a:off x="1075713" y="3095613"/>
            <a:ext cx="1265602" cy="524366"/>
            <a:chOff x="6230613" y="2087832"/>
            <a:chExt cx="1508156" cy="457192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1C1C938E-B8F4-9B7E-705C-8050C31476FA}"/>
                </a:ext>
              </a:extLst>
            </p:cNvPr>
            <p:cNvSpPr/>
            <p:nvPr/>
          </p:nvSpPr>
          <p:spPr>
            <a:xfrm>
              <a:off x="6230613" y="2088830"/>
              <a:ext cx="1438486" cy="456194"/>
            </a:xfrm>
            <a:prstGeom prst="wedgeRoundRectCallout">
              <a:avLst>
                <a:gd name="adj1" fmla="val -39510"/>
                <a:gd name="adj2" fmla="val 78829"/>
                <a:gd name="adj3" fmla="val 1666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1DF53C1-18B2-F87A-4A9B-2161193EA53A}"/>
                </a:ext>
              </a:extLst>
            </p:cNvPr>
            <p:cNvSpPr txBox="1"/>
            <p:nvPr/>
          </p:nvSpPr>
          <p:spPr>
            <a:xfrm>
              <a:off x="6236897" y="2087832"/>
              <a:ext cx="1501872" cy="45619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dirty="0"/>
                <a:t>Umm?</a:t>
              </a:r>
            </a:p>
          </p:txBody>
        </p:sp>
      </p:grpSp>
      <p:grpSp>
        <p:nvGrpSpPr>
          <p:cNvPr id="8" name="Content Placeholder 48">
            <a:extLst>
              <a:ext uri="{FF2B5EF4-FFF2-40B4-BE49-F238E27FC236}">
                <a16:creationId xmlns:a16="http://schemas.microsoft.com/office/drawing/2014/main" id="{DF2D23B1-60A7-5A88-7BF4-AA7A25C96989}"/>
              </a:ext>
            </a:extLst>
          </p:cNvPr>
          <p:cNvGrpSpPr/>
          <p:nvPr/>
        </p:nvGrpSpPr>
        <p:grpSpPr>
          <a:xfrm>
            <a:off x="615035" y="3703492"/>
            <a:ext cx="803692" cy="1797505"/>
            <a:chOff x="4737370" y="9422570"/>
            <a:chExt cx="943358" cy="2109877"/>
          </a:xfrm>
          <a:solidFill>
            <a:srgbClr val="000000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D6BC0C9-2D5F-5E0C-7FD9-E7CDA1139921}"/>
                </a:ext>
              </a:extLst>
            </p:cNvPr>
            <p:cNvSpPr/>
            <p:nvPr/>
          </p:nvSpPr>
          <p:spPr>
            <a:xfrm>
              <a:off x="4737370" y="9810101"/>
              <a:ext cx="943358" cy="1722346"/>
            </a:xfrm>
            <a:custGeom>
              <a:avLst/>
              <a:gdLst>
                <a:gd name="connsiteX0" fmla="*/ 216115 w 943358"/>
                <a:gd name="connsiteY0" fmla="*/ 950323 h 1722346"/>
                <a:gd name="connsiteX1" fmla="*/ 216115 w 943358"/>
                <a:gd name="connsiteY1" fmla="*/ 295117 h 1722346"/>
                <a:gd name="connsiteX2" fmla="*/ 216115 w 943358"/>
                <a:gd name="connsiteY2" fmla="*/ 277965 h 1722346"/>
                <a:gd name="connsiteX3" fmla="*/ 195532 w 943358"/>
                <a:gd name="connsiteY3" fmla="*/ 260813 h 1722346"/>
                <a:gd name="connsiteX4" fmla="*/ 174950 w 943358"/>
                <a:gd name="connsiteY4" fmla="*/ 274535 h 1722346"/>
                <a:gd name="connsiteX5" fmla="*/ 174950 w 943358"/>
                <a:gd name="connsiteY5" fmla="*/ 295117 h 1722346"/>
                <a:gd name="connsiteX6" fmla="*/ 174950 w 943358"/>
                <a:gd name="connsiteY6" fmla="*/ 819967 h 1722346"/>
                <a:gd name="connsiteX7" fmla="*/ 116633 w 943358"/>
                <a:gd name="connsiteY7" fmla="*/ 902297 h 1722346"/>
                <a:gd name="connsiteX8" fmla="*/ 27443 w 943358"/>
                <a:gd name="connsiteY8" fmla="*/ 874854 h 1722346"/>
                <a:gd name="connsiteX9" fmla="*/ 3430 w 943358"/>
                <a:gd name="connsiteY9" fmla="*/ 819967 h 1722346"/>
                <a:gd name="connsiteX10" fmla="*/ 0 w 943358"/>
                <a:gd name="connsiteY10" fmla="*/ 233370 h 1722346"/>
                <a:gd name="connsiteX11" fmla="*/ 202393 w 943358"/>
                <a:gd name="connsiteY11" fmla="*/ 3534 h 1722346"/>
                <a:gd name="connsiteX12" fmla="*/ 260710 w 943358"/>
                <a:gd name="connsiteY12" fmla="*/ 103 h 1722346"/>
                <a:gd name="connsiteX13" fmla="*/ 689509 w 943358"/>
                <a:gd name="connsiteY13" fmla="*/ 103 h 1722346"/>
                <a:gd name="connsiteX14" fmla="*/ 936497 w 943358"/>
                <a:gd name="connsiteY14" fmla="*/ 195636 h 1722346"/>
                <a:gd name="connsiteX15" fmla="*/ 943358 w 943358"/>
                <a:gd name="connsiteY15" fmla="*/ 250522 h 1722346"/>
                <a:gd name="connsiteX16" fmla="*/ 943358 w 943358"/>
                <a:gd name="connsiteY16" fmla="*/ 816537 h 1722346"/>
                <a:gd name="connsiteX17" fmla="*/ 857598 w 943358"/>
                <a:gd name="connsiteY17" fmla="*/ 902297 h 1722346"/>
                <a:gd name="connsiteX18" fmla="*/ 771839 w 943358"/>
                <a:gd name="connsiteY18" fmla="*/ 816537 h 1722346"/>
                <a:gd name="connsiteX19" fmla="*/ 771839 w 943358"/>
                <a:gd name="connsiteY19" fmla="*/ 816537 h 1722346"/>
                <a:gd name="connsiteX20" fmla="*/ 771839 w 943358"/>
                <a:gd name="connsiteY20" fmla="*/ 295117 h 1722346"/>
                <a:gd name="connsiteX21" fmla="*/ 771839 w 943358"/>
                <a:gd name="connsiteY21" fmla="*/ 277965 h 1722346"/>
                <a:gd name="connsiteX22" fmla="*/ 751256 w 943358"/>
                <a:gd name="connsiteY22" fmla="*/ 260813 h 1722346"/>
                <a:gd name="connsiteX23" fmla="*/ 730674 w 943358"/>
                <a:gd name="connsiteY23" fmla="*/ 277965 h 1722346"/>
                <a:gd name="connsiteX24" fmla="*/ 730674 w 943358"/>
                <a:gd name="connsiteY24" fmla="*/ 298548 h 1722346"/>
                <a:gd name="connsiteX25" fmla="*/ 730674 w 943358"/>
                <a:gd name="connsiteY25" fmla="*/ 1608958 h 1722346"/>
                <a:gd name="connsiteX26" fmla="*/ 631192 w 943358"/>
                <a:gd name="connsiteY26" fmla="*/ 1722161 h 1722346"/>
                <a:gd name="connsiteX27" fmla="*/ 517989 w 943358"/>
                <a:gd name="connsiteY27" fmla="*/ 1622680 h 1722346"/>
                <a:gd name="connsiteX28" fmla="*/ 517989 w 943358"/>
                <a:gd name="connsiteY28" fmla="*/ 1612389 h 1722346"/>
                <a:gd name="connsiteX29" fmla="*/ 517989 w 943358"/>
                <a:gd name="connsiteY29" fmla="*/ 946892 h 1722346"/>
                <a:gd name="connsiteX30" fmla="*/ 500838 w 943358"/>
                <a:gd name="connsiteY30" fmla="*/ 905727 h 1722346"/>
                <a:gd name="connsiteX31" fmla="*/ 452812 w 943358"/>
                <a:gd name="connsiteY31" fmla="*/ 902297 h 1722346"/>
                <a:gd name="connsiteX32" fmla="*/ 432230 w 943358"/>
                <a:gd name="connsiteY32" fmla="*/ 943462 h 1722346"/>
                <a:gd name="connsiteX33" fmla="*/ 432230 w 943358"/>
                <a:gd name="connsiteY33" fmla="*/ 1341387 h 1722346"/>
                <a:gd name="connsiteX34" fmla="*/ 432230 w 943358"/>
                <a:gd name="connsiteY34" fmla="*/ 1605528 h 1722346"/>
                <a:gd name="connsiteX35" fmla="*/ 373913 w 943358"/>
                <a:gd name="connsiteY35" fmla="*/ 1705009 h 1722346"/>
                <a:gd name="connsiteX36" fmla="*/ 260710 w 943358"/>
                <a:gd name="connsiteY36" fmla="*/ 1694718 h 1722346"/>
                <a:gd name="connsiteX37" fmla="*/ 219545 w 943358"/>
                <a:gd name="connsiteY37" fmla="*/ 1608958 h 1722346"/>
                <a:gd name="connsiteX38" fmla="*/ 216115 w 943358"/>
                <a:gd name="connsiteY38" fmla="*/ 950323 h 1722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3358" h="1722346">
                  <a:moveTo>
                    <a:pt x="216115" y="950323"/>
                  </a:moveTo>
                  <a:lnTo>
                    <a:pt x="216115" y="295117"/>
                  </a:lnTo>
                  <a:cubicBezTo>
                    <a:pt x="216115" y="288256"/>
                    <a:pt x="219545" y="281396"/>
                    <a:pt x="216115" y="277965"/>
                  </a:cubicBezTo>
                  <a:cubicBezTo>
                    <a:pt x="212684" y="274535"/>
                    <a:pt x="202393" y="260813"/>
                    <a:pt x="195532" y="260813"/>
                  </a:cubicBezTo>
                  <a:cubicBezTo>
                    <a:pt x="188672" y="260813"/>
                    <a:pt x="178380" y="267674"/>
                    <a:pt x="174950" y="274535"/>
                  </a:cubicBezTo>
                  <a:cubicBezTo>
                    <a:pt x="171520" y="281396"/>
                    <a:pt x="174950" y="288256"/>
                    <a:pt x="174950" y="295117"/>
                  </a:cubicBezTo>
                  <a:lnTo>
                    <a:pt x="174950" y="819967"/>
                  </a:lnTo>
                  <a:cubicBezTo>
                    <a:pt x="174950" y="857702"/>
                    <a:pt x="150937" y="892006"/>
                    <a:pt x="116633" y="902297"/>
                  </a:cubicBezTo>
                  <a:cubicBezTo>
                    <a:pt x="82329" y="912588"/>
                    <a:pt x="48026" y="902297"/>
                    <a:pt x="27443" y="874854"/>
                  </a:cubicBezTo>
                  <a:cubicBezTo>
                    <a:pt x="13722" y="861132"/>
                    <a:pt x="6861" y="840550"/>
                    <a:pt x="3430" y="819967"/>
                  </a:cubicBezTo>
                  <a:cubicBezTo>
                    <a:pt x="0" y="627865"/>
                    <a:pt x="0" y="432333"/>
                    <a:pt x="0" y="233370"/>
                  </a:cubicBezTo>
                  <a:cubicBezTo>
                    <a:pt x="3430" y="116737"/>
                    <a:pt x="89190" y="20686"/>
                    <a:pt x="202393" y="3534"/>
                  </a:cubicBezTo>
                  <a:cubicBezTo>
                    <a:pt x="222976" y="103"/>
                    <a:pt x="240128" y="103"/>
                    <a:pt x="260710" y="103"/>
                  </a:cubicBezTo>
                  <a:lnTo>
                    <a:pt x="689509" y="103"/>
                  </a:lnTo>
                  <a:cubicBezTo>
                    <a:pt x="809573" y="-3327"/>
                    <a:pt x="915915" y="79002"/>
                    <a:pt x="936497" y="195636"/>
                  </a:cubicBezTo>
                  <a:cubicBezTo>
                    <a:pt x="939928" y="212788"/>
                    <a:pt x="943358" y="233370"/>
                    <a:pt x="943358" y="250522"/>
                  </a:cubicBezTo>
                  <a:cubicBezTo>
                    <a:pt x="943358" y="439194"/>
                    <a:pt x="943358" y="627865"/>
                    <a:pt x="943358" y="816537"/>
                  </a:cubicBezTo>
                  <a:cubicBezTo>
                    <a:pt x="943358" y="864563"/>
                    <a:pt x="905624" y="902297"/>
                    <a:pt x="857598" y="902297"/>
                  </a:cubicBezTo>
                  <a:cubicBezTo>
                    <a:pt x="809573" y="902297"/>
                    <a:pt x="771839" y="861132"/>
                    <a:pt x="771839" y="816537"/>
                  </a:cubicBezTo>
                  <a:cubicBezTo>
                    <a:pt x="771839" y="816537"/>
                    <a:pt x="771839" y="816537"/>
                    <a:pt x="771839" y="816537"/>
                  </a:cubicBezTo>
                  <a:lnTo>
                    <a:pt x="771839" y="295117"/>
                  </a:lnTo>
                  <a:cubicBezTo>
                    <a:pt x="771839" y="288256"/>
                    <a:pt x="775269" y="281396"/>
                    <a:pt x="771839" y="277965"/>
                  </a:cubicBezTo>
                  <a:cubicBezTo>
                    <a:pt x="768408" y="274535"/>
                    <a:pt x="758117" y="260813"/>
                    <a:pt x="751256" y="260813"/>
                  </a:cubicBezTo>
                  <a:cubicBezTo>
                    <a:pt x="740965" y="264244"/>
                    <a:pt x="734104" y="271104"/>
                    <a:pt x="730674" y="277965"/>
                  </a:cubicBezTo>
                  <a:cubicBezTo>
                    <a:pt x="727244" y="281396"/>
                    <a:pt x="730674" y="291687"/>
                    <a:pt x="730674" y="298548"/>
                  </a:cubicBezTo>
                  <a:lnTo>
                    <a:pt x="730674" y="1608958"/>
                  </a:lnTo>
                  <a:cubicBezTo>
                    <a:pt x="734104" y="1667275"/>
                    <a:pt x="689509" y="1718731"/>
                    <a:pt x="631192" y="1722161"/>
                  </a:cubicBezTo>
                  <a:cubicBezTo>
                    <a:pt x="572876" y="1725591"/>
                    <a:pt x="521420" y="1680996"/>
                    <a:pt x="517989" y="1622680"/>
                  </a:cubicBezTo>
                  <a:cubicBezTo>
                    <a:pt x="517989" y="1619249"/>
                    <a:pt x="517989" y="1615819"/>
                    <a:pt x="517989" y="1612389"/>
                  </a:cubicBezTo>
                  <a:cubicBezTo>
                    <a:pt x="517989" y="1389413"/>
                    <a:pt x="517989" y="1169868"/>
                    <a:pt x="517989" y="946892"/>
                  </a:cubicBezTo>
                  <a:cubicBezTo>
                    <a:pt x="517989" y="933171"/>
                    <a:pt x="511129" y="916019"/>
                    <a:pt x="500838" y="905727"/>
                  </a:cubicBezTo>
                  <a:cubicBezTo>
                    <a:pt x="487116" y="892006"/>
                    <a:pt x="466534" y="892006"/>
                    <a:pt x="452812" y="902297"/>
                  </a:cubicBezTo>
                  <a:cubicBezTo>
                    <a:pt x="439090" y="909158"/>
                    <a:pt x="428799" y="926310"/>
                    <a:pt x="432230" y="943462"/>
                  </a:cubicBezTo>
                  <a:lnTo>
                    <a:pt x="432230" y="1341387"/>
                  </a:lnTo>
                  <a:cubicBezTo>
                    <a:pt x="432230" y="1430578"/>
                    <a:pt x="432230" y="1519768"/>
                    <a:pt x="432230" y="1605528"/>
                  </a:cubicBezTo>
                  <a:cubicBezTo>
                    <a:pt x="435660" y="1646692"/>
                    <a:pt x="411647" y="1687857"/>
                    <a:pt x="373913" y="1705009"/>
                  </a:cubicBezTo>
                  <a:cubicBezTo>
                    <a:pt x="336179" y="1725591"/>
                    <a:pt x="291583" y="1718731"/>
                    <a:pt x="260710" y="1694718"/>
                  </a:cubicBezTo>
                  <a:cubicBezTo>
                    <a:pt x="233267" y="1674136"/>
                    <a:pt x="216115" y="1639832"/>
                    <a:pt x="219545" y="1608958"/>
                  </a:cubicBezTo>
                  <a:lnTo>
                    <a:pt x="216115" y="950323"/>
                  </a:lnTo>
                  <a:close/>
                </a:path>
              </a:pathLst>
            </a:custGeom>
            <a:solidFill>
              <a:srgbClr val="000000"/>
            </a:solidFill>
            <a:ln w="34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9A69DBD-AE30-9698-82FB-BC335F2526A7}"/>
                </a:ext>
              </a:extLst>
            </p:cNvPr>
            <p:cNvSpPr/>
            <p:nvPr/>
          </p:nvSpPr>
          <p:spPr>
            <a:xfrm>
              <a:off x="5039245" y="9422570"/>
              <a:ext cx="343039" cy="343039"/>
            </a:xfrm>
            <a:custGeom>
              <a:avLst/>
              <a:gdLst>
                <a:gd name="connsiteX0" fmla="*/ 0 w 343039"/>
                <a:gd name="connsiteY0" fmla="*/ 171520 h 343039"/>
                <a:gd name="connsiteX1" fmla="*/ 171520 w 343039"/>
                <a:gd name="connsiteY1" fmla="*/ 0 h 343039"/>
                <a:gd name="connsiteX2" fmla="*/ 343039 w 343039"/>
                <a:gd name="connsiteY2" fmla="*/ 171520 h 343039"/>
                <a:gd name="connsiteX3" fmla="*/ 171520 w 343039"/>
                <a:gd name="connsiteY3" fmla="*/ 343039 h 343039"/>
                <a:gd name="connsiteX4" fmla="*/ 0 w 343039"/>
                <a:gd name="connsiteY4" fmla="*/ 171520 h 343039"/>
                <a:gd name="connsiteX5" fmla="*/ 0 w 343039"/>
                <a:gd name="connsiteY5" fmla="*/ 171520 h 34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3039" h="343039">
                  <a:moveTo>
                    <a:pt x="0" y="171520"/>
                  </a:moveTo>
                  <a:cubicBezTo>
                    <a:pt x="0" y="75469"/>
                    <a:pt x="75469" y="0"/>
                    <a:pt x="171520" y="0"/>
                  </a:cubicBezTo>
                  <a:cubicBezTo>
                    <a:pt x="267571" y="0"/>
                    <a:pt x="343039" y="75469"/>
                    <a:pt x="343039" y="171520"/>
                  </a:cubicBezTo>
                  <a:cubicBezTo>
                    <a:pt x="343039" y="267571"/>
                    <a:pt x="267571" y="343039"/>
                    <a:pt x="171520" y="343039"/>
                  </a:cubicBezTo>
                  <a:cubicBezTo>
                    <a:pt x="75469" y="343039"/>
                    <a:pt x="0" y="267571"/>
                    <a:pt x="0" y="171520"/>
                  </a:cubicBezTo>
                  <a:lnTo>
                    <a:pt x="0" y="171520"/>
                  </a:lnTo>
                  <a:close/>
                </a:path>
              </a:pathLst>
            </a:custGeom>
            <a:solidFill>
              <a:srgbClr val="000000"/>
            </a:solidFill>
            <a:ln w="34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 dirty="0"/>
            </a:p>
          </p:txBody>
        </p:sp>
      </p:grpSp>
      <p:grpSp>
        <p:nvGrpSpPr>
          <p:cNvPr id="363" name="Graphic 10">
            <a:extLst>
              <a:ext uri="{FF2B5EF4-FFF2-40B4-BE49-F238E27FC236}">
                <a16:creationId xmlns:a16="http://schemas.microsoft.com/office/drawing/2014/main" id="{55D7FD5E-55CB-AD34-C745-EA8169517D09}"/>
              </a:ext>
            </a:extLst>
          </p:cNvPr>
          <p:cNvGrpSpPr/>
          <p:nvPr/>
        </p:nvGrpSpPr>
        <p:grpSpPr>
          <a:xfrm>
            <a:off x="4993770" y="1787620"/>
            <a:ext cx="6966534" cy="4041646"/>
            <a:chOff x="4993770" y="1787620"/>
            <a:chExt cx="6966534" cy="4041646"/>
          </a:xfrm>
        </p:grpSpPr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0876B1E5-E088-D255-3321-18D1D0666AE5}"/>
                </a:ext>
              </a:extLst>
            </p:cNvPr>
            <p:cNvSpPr/>
            <p:nvPr/>
          </p:nvSpPr>
          <p:spPr>
            <a:xfrm>
              <a:off x="4993770" y="1787620"/>
              <a:ext cx="6966534" cy="4041646"/>
            </a:xfrm>
            <a:custGeom>
              <a:avLst/>
              <a:gdLst>
                <a:gd name="connsiteX0" fmla="*/ 0 w 6966534"/>
                <a:gd name="connsiteY0" fmla="*/ 4041647 h 4041646"/>
                <a:gd name="connsiteX1" fmla="*/ 6966535 w 6966534"/>
                <a:gd name="connsiteY1" fmla="*/ 4041647 h 4041646"/>
                <a:gd name="connsiteX2" fmla="*/ 6966535 w 6966534"/>
                <a:gd name="connsiteY2" fmla="*/ 0 h 4041646"/>
                <a:gd name="connsiteX3" fmla="*/ 0 w 6966534"/>
                <a:gd name="connsiteY3" fmla="*/ 0 h 404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66534" h="4041646">
                  <a:moveTo>
                    <a:pt x="0" y="4041647"/>
                  </a:moveTo>
                  <a:lnTo>
                    <a:pt x="6966535" y="4041647"/>
                  </a:lnTo>
                  <a:lnTo>
                    <a:pt x="69665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344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65" name="Graphic 10">
              <a:extLst>
                <a:ext uri="{FF2B5EF4-FFF2-40B4-BE49-F238E27FC236}">
                  <a16:creationId xmlns:a16="http://schemas.microsoft.com/office/drawing/2014/main" id="{D9B6D7DB-466A-F984-9F7D-C4B59D62D13F}"/>
                </a:ext>
              </a:extLst>
            </p:cNvPr>
            <p:cNvGrpSpPr/>
            <p:nvPr/>
          </p:nvGrpSpPr>
          <p:grpSpPr>
            <a:xfrm>
              <a:off x="5090578" y="1886671"/>
              <a:ext cx="6786363" cy="3819907"/>
              <a:chOff x="5090578" y="1886671"/>
              <a:chExt cx="6786363" cy="3819907"/>
            </a:xfrm>
          </p:grpSpPr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7FCF2D2E-061A-1F84-AD34-023E4057C0BF}"/>
                  </a:ext>
                </a:extLst>
              </p:cNvPr>
              <p:cNvSpPr/>
              <p:nvPr/>
            </p:nvSpPr>
            <p:spPr>
              <a:xfrm>
                <a:off x="5861406" y="1935316"/>
                <a:ext cx="6002090" cy="3573319"/>
              </a:xfrm>
              <a:custGeom>
                <a:avLst/>
                <a:gdLst>
                  <a:gd name="connsiteX0" fmla="*/ 0 w 6002090"/>
                  <a:gd name="connsiteY0" fmla="*/ 3573319 h 3573319"/>
                  <a:gd name="connsiteX1" fmla="*/ 6002091 w 6002090"/>
                  <a:gd name="connsiteY1" fmla="*/ 3573319 h 3573319"/>
                  <a:gd name="connsiteX2" fmla="*/ 6002091 w 6002090"/>
                  <a:gd name="connsiteY2" fmla="*/ 0 h 3573319"/>
                  <a:gd name="connsiteX3" fmla="*/ 0 w 6002090"/>
                  <a:gd name="connsiteY3" fmla="*/ 0 h 3573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02090" h="3573319">
                    <a:moveTo>
                      <a:pt x="0" y="3573319"/>
                    </a:moveTo>
                    <a:lnTo>
                      <a:pt x="6002091" y="3573319"/>
                    </a:lnTo>
                    <a:lnTo>
                      <a:pt x="600209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442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67" name="Graphic 10">
                <a:extLst>
                  <a:ext uri="{FF2B5EF4-FFF2-40B4-BE49-F238E27FC236}">
                    <a16:creationId xmlns:a16="http://schemas.microsoft.com/office/drawing/2014/main" id="{DB2C12B6-6589-1648-F9FA-0274E1014338}"/>
                  </a:ext>
                </a:extLst>
              </p:cNvPr>
              <p:cNvGrpSpPr/>
              <p:nvPr/>
            </p:nvGrpSpPr>
            <p:grpSpPr>
              <a:xfrm>
                <a:off x="6005676" y="5508635"/>
                <a:ext cx="5701470" cy="197943"/>
                <a:chOff x="6005676" y="5508635"/>
                <a:chExt cx="5701470" cy="197943"/>
              </a:xfrm>
              <a:solidFill>
                <a:srgbClr val="000000"/>
              </a:solidFill>
            </p:grpSpPr>
            <p:grpSp>
              <p:nvGrpSpPr>
                <p:cNvPr id="368" name="Graphic 10">
                  <a:extLst>
                    <a:ext uri="{FF2B5EF4-FFF2-40B4-BE49-F238E27FC236}">
                      <a16:creationId xmlns:a16="http://schemas.microsoft.com/office/drawing/2014/main" id="{844589B7-8984-B515-5DE9-C812F4A7B893}"/>
                    </a:ext>
                  </a:extLst>
                </p:cNvPr>
                <p:cNvGrpSpPr/>
                <p:nvPr/>
              </p:nvGrpSpPr>
              <p:grpSpPr>
                <a:xfrm>
                  <a:off x="6005676" y="5508635"/>
                  <a:ext cx="258879" cy="197943"/>
                  <a:chOff x="6005676" y="5508635"/>
                  <a:chExt cx="258879" cy="197943"/>
                </a:xfrm>
                <a:solidFill>
                  <a:srgbClr val="000000"/>
                </a:solidFill>
              </p:grpSpPr>
              <p:sp>
                <p:nvSpPr>
                  <p:cNvPr id="369" name="Freeform: Shape 368">
                    <a:extLst>
                      <a:ext uri="{FF2B5EF4-FFF2-40B4-BE49-F238E27FC236}">
                        <a16:creationId xmlns:a16="http://schemas.microsoft.com/office/drawing/2014/main" id="{DC3CFD8F-9EA2-2406-923B-4D4ECFB730BB}"/>
                      </a:ext>
                    </a:extLst>
                  </p:cNvPr>
                  <p:cNvSpPr/>
                  <p:nvPr/>
                </p:nvSpPr>
                <p:spPr>
                  <a:xfrm>
                    <a:off x="6134228" y="5508635"/>
                    <a:ext cx="13445" cy="46997"/>
                  </a:xfrm>
                  <a:custGeom>
                    <a:avLst/>
                    <a:gdLst>
                      <a:gd name="connsiteX0" fmla="*/ 85 w 13445"/>
                      <a:gd name="connsiteY0" fmla="*/ 277 h 46997"/>
                      <a:gd name="connsiteX1" fmla="*/ 85 w 13445"/>
                      <a:gd name="connsiteY1" fmla="*/ 47275 h 46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445" h="46997">
                        <a:moveTo>
                          <a:pt x="85" y="277"/>
                        </a:moveTo>
                        <a:lnTo>
                          <a:pt x="85" y="47275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70" name="Graphic 10">
                    <a:extLst>
                      <a:ext uri="{FF2B5EF4-FFF2-40B4-BE49-F238E27FC236}">
                        <a16:creationId xmlns:a16="http://schemas.microsoft.com/office/drawing/2014/main" id="{D5306676-17C5-DC47-163F-32318A3530B8}"/>
                      </a:ext>
                    </a:extLst>
                  </p:cNvPr>
                  <p:cNvGrpSpPr/>
                  <p:nvPr/>
                </p:nvGrpSpPr>
                <p:grpSpPr>
                  <a:xfrm>
                    <a:off x="6005676" y="5606771"/>
                    <a:ext cx="258879" cy="99806"/>
                    <a:chOff x="6005676" y="5606771"/>
                    <a:chExt cx="258879" cy="99806"/>
                  </a:xfrm>
                  <a:solidFill>
                    <a:srgbClr val="000000"/>
                  </a:solidFill>
                </p:grpSpPr>
                <p:sp>
                  <p:nvSpPr>
                    <p:cNvPr id="371" name="Freeform: Shape 370">
                      <a:extLst>
                        <a:ext uri="{FF2B5EF4-FFF2-40B4-BE49-F238E27FC236}">
                          <a16:creationId xmlns:a16="http://schemas.microsoft.com/office/drawing/2014/main" id="{EB8A35A2-23A8-E519-1055-D8EF7753475E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6005676" y="5606771"/>
                      <a:ext cx="89685" cy="97897"/>
                    </a:xfrm>
                    <a:custGeom>
                      <a:avLst/>
                      <a:gdLst>
                        <a:gd name="connsiteX0" fmla="*/ -2684 w 89685"/>
                        <a:gd name="connsiteY0" fmla="*/ 95853 h 97897"/>
                        <a:gd name="connsiteX1" fmla="*/ 17085 w 89685"/>
                        <a:gd name="connsiteY1" fmla="*/ 95853 h 97897"/>
                        <a:gd name="connsiteX2" fmla="*/ 42086 w 89685"/>
                        <a:gd name="connsiteY2" fmla="*/ 29238 h 97897"/>
                        <a:gd name="connsiteX3" fmla="*/ 67233 w 89685"/>
                        <a:gd name="connsiteY3" fmla="*/ 95853 h 97897"/>
                        <a:gd name="connsiteX4" fmla="*/ 87002 w 89685"/>
                        <a:gd name="connsiteY4" fmla="*/ 95853 h 97897"/>
                        <a:gd name="connsiteX5" fmla="*/ 87002 w 89685"/>
                        <a:gd name="connsiteY5" fmla="*/ -2045 h 97897"/>
                        <a:gd name="connsiteX6" fmla="*/ 74061 w 89685"/>
                        <a:gd name="connsiteY6" fmla="*/ -2045 h 97897"/>
                        <a:gd name="connsiteX7" fmla="*/ 74061 w 89685"/>
                        <a:gd name="connsiteY7" fmla="*/ 83915 h 97897"/>
                        <a:gd name="connsiteX8" fmla="*/ 48787 w 89685"/>
                        <a:gd name="connsiteY8" fmla="*/ 16775 h 97897"/>
                        <a:gd name="connsiteX9" fmla="*/ 35468 w 89685"/>
                        <a:gd name="connsiteY9" fmla="*/ 16775 h 97897"/>
                        <a:gd name="connsiteX10" fmla="*/ 10194 w 89685"/>
                        <a:gd name="connsiteY10" fmla="*/ 83915 h 97897"/>
                        <a:gd name="connsiteX11" fmla="*/ 10194 w 89685"/>
                        <a:gd name="connsiteY11" fmla="*/ -2045 h 97897"/>
                        <a:gd name="connsiteX12" fmla="*/ -2684 w 89685"/>
                        <a:gd name="connsiteY12" fmla="*/ -2045 h 97897"/>
                        <a:gd name="connsiteX13" fmla="*/ -2684 w 89685"/>
                        <a:gd name="connsiteY13" fmla="*/ 95853 h 978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89685" h="97897">
                          <a:moveTo>
                            <a:pt x="-2684" y="95853"/>
                          </a:moveTo>
                          <a:lnTo>
                            <a:pt x="17085" y="95853"/>
                          </a:lnTo>
                          <a:lnTo>
                            <a:pt x="42086" y="29238"/>
                          </a:lnTo>
                          <a:lnTo>
                            <a:pt x="67233" y="95853"/>
                          </a:lnTo>
                          <a:lnTo>
                            <a:pt x="87002" y="95853"/>
                          </a:lnTo>
                          <a:lnTo>
                            <a:pt x="87002" y="-2045"/>
                          </a:lnTo>
                          <a:lnTo>
                            <a:pt x="74061" y="-2045"/>
                          </a:lnTo>
                          <a:lnTo>
                            <a:pt x="74061" y="83915"/>
                          </a:lnTo>
                          <a:lnTo>
                            <a:pt x="48787" y="16775"/>
                          </a:lnTo>
                          <a:lnTo>
                            <a:pt x="35468" y="16775"/>
                          </a:lnTo>
                          <a:lnTo>
                            <a:pt x="10194" y="83915"/>
                          </a:lnTo>
                          <a:lnTo>
                            <a:pt x="10194" y="-2045"/>
                          </a:lnTo>
                          <a:lnTo>
                            <a:pt x="-2684" y="-2045"/>
                          </a:lnTo>
                          <a:lnTo>
                            <a:pt x="-2684" y="9585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2" name="Freeform: Shape 371">
                      <a:extLst>
                        <a:ext uri="{FF2B5EF4-FFF2-40B4-BE49-F238E27FC236}">
                          <a16:creationId xmlns:a16="http://schemas.microsoft.com/office/drawing/2014/main" id="{1C77061C-E226-B0CB-85B3-73FE1227A381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6115905" y="5629472"/>
                      <a:ext cx="67500" cy="77105"/>
                    </a:xfrm>
                    <a:custGeom>
                      <a:avLst/>
                      <a:gdLst>
                        <a:gd name="connsiteX0" fmla="*/ 31866 w 67500"/>
                        <a:gd name="connsiteY0" fmla="*/ 65430 h 77105"/>
                        <a:gd name="connsiteX1" fmla="*/ 16509 w 67500"/>
                        <a:gd name="connsiteY1" fmla="*/ 57856 h 77105"/>
                        <a:gd name="connsiteX2" fmla="*/ 10858 w 67500"/>
                        <a:gd name="connsiteY2" fmla="*/ 37106 h 77105"/>
                        <a:gd name="connsiteX3" fmla="*/ 16467 w 67500"/>
                        <a:gd name="connsiteY3" fmla="*/ 16355 h 77105"/>
                        <a:gd name="connsiteX4" fmla="*/ 31866 w 67500"/>
                        <a:gd name="connsiteY4" fmla="*/ 8781 h 77105"/>
                        <a:gd name="connsiteX5" fmla="*/ 47161 w 67500"/>
                        <a:gd name="connsiteY5" fmla="*/ 16376 h 77105"/>
                        <a:gd name="connsiteX6" fmla="*/ 52812 w 67500"/>
                        <a:gd name="connsiteY6" fmla="*/ 37106 h 77105"/>
                        <a:gd name="connsiteX7" fmla="*/ 47161 w 67500"/>
                        <a:gd name="connsiteY7" fmla="*/ 57793 h 77105"/>
                        <a:gd name="connsiteX8" fmla="*/ 31866 w 67500"/>
                        <a:gd name="connsiteY8" fmla="*/ 65430 h 77105"/>
                        <a:gd name="connsiteX9" fmla="*/ 31866 w 67500"/>
                        <a:gd name="connsiteY9" fmla="*/ 75648 h 77105"/>
                        <a:gd name="connsiteX10" fmla="*/ 56615 w 67500"/>
                        <a:gd name="connsiteY10" fmla="*/ 65409 h 77105"/>
                        <a:gd name="connsiteX11" fmla="*/ 65627 w 67500"/>
                        <a:gd name="connsiteY11" fmla="*/ 37106 h 77105"/>
                        <a:gd name="connsiteX12" fmla="*/ 56615 w 67500"/>
                        <a:gd name="connsiteY12" fmla="*/ 8802 h 77105"/>
                        <a:gd name="connsiteX13" fmla="*/ 31866 w 67500"/>
                        <a:gd name="connsiteY13" fmla="*/ -1458 h 77105"/>
                        <a:gd name="connsiteX14" fmla="*/ 7076 w 67500"/>
                        <a:gd name="connsiteY14" fmla="*/ 8802 h 77105"/>
                        <a:gd name="connsiteX15" fmla="*/ -1874 w 67500"/>
                        <a:gd name="connsiteY15" fmla="*/ 37106 h 77105"/>
                        <a:gd name="connsiteX16" fmla="*/ 7076 w 67500"/>
                        <a:gd name="connsiteY16" fmla="*/ 65409 h 77105"/>
                        <a:gd name="connsiteX17" fmla="*/ 31866 w 67500"/>
                        <a:gd name="connsiteY17" fmla="*/ 75648 h 77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500" h="77105">
                          <a:moveTo>
                            <a:pt x="31866" y="65430"/>
                          </a:moveTo>
                          <a:cubicBezTo>
                            <a:pt x="25396" y="65430"/>
                            <a:pt x="20277" y="62905"/>
                            <a:pt x="16509" y="57856"/>
                          </a:cubicBezTo>
                          <a:cubicBezTo>
                            <a:pt x="12742" y="52806"/>
                            <a:pt x="10858" y="45890"/>
                            <a:pt x="10858" y="37106"/>
                          </a:cubicBezTo>
                          <a:cubicBezTo>
                            <a:pt x="10858" y="28322"/>
                            <a:pt x="12727" y="21405"/>
                            <a:pt x="16467" y="16355"/>
                          </a:cubicBezTo>
                          <a:cubicBezTo>
                            <a:pt x="20221" y="11306"/>
                            <a:pt x="25354" y="8781"/>
                            <a:pt x="31866" y="8781"/>
                          </a:cubicBezTo>
                          <a:cubicBezTo>
                            <a:pt x="38309" y="8781"/>
                            <a:pt x="43407" y="11313"/>
                            <a:pt x="47161" y="16376"/>
                          </a:cubicBezTo>
                          <a:cubicBezTo>
                            <a:pt x="50928" y="21454"/>
                            <a:pt x="52812" y="28364"/>
                            <a:pt x="52812" y="37106"/>
                          </a:cubicBezTo>
                          <a:cubicBezTo>
                            <a:pt x="52812" y="45806"/>
                            <a:pt x="50928" y="52702"/>
                            <a:pt x="47161" y="57793"/>
                          </a:cubicBezTo>
                          <a:cubicBezTo>
                            <a:pt x="43407" y="62885"/>
                            <a:pt x="38309" y="65430"/>
                            <a:pt x="31866" y="65430"/>
                          </a:cubicBezTo>
                          <a:close/>
                          <a:moveTo>
                            <a:pt x="31866" y="75648"/>
                          </a:moveTo>
                          <a:cubicBezTo>
                            <a:pt x="42371" y="75648"/>
                            <a:pt x="50620" y="72235"/>
                            <a:pt x="56615" y="65409"/>
                          </a:cubicBezTo>
                          <a:cubicBezTo>
                            <a:pt x="62623" y="58597"/>
                            <a:pt x="65627" y="49163"/>
                            <a:pt x="65627" y="37106"/>
                          </a:cubicBezTo>
                          <a:cubicBezTo>
                            <a:pt x="65627" y="25090"/>
                            <a:pt x="62623" y="15656"/>
                            <a:pt x="56615" y="8802"/>
                          </a:cubicBezTo>
                          <a:cubicBezTo>
                            <a:pt x="50620" y="1962"/>
                            <a:pt x="42371" y="-1458"/>
                            <a:pt x="31866" y="-1458"/>
                          </a:cubicBezTo>
                          <a:cubicBezTo>
                            <a:pt x="21320" y="-1458"/>
                            <a:pt x="13057" y="1962"/>
                            <a:pt x="7076" y="8802"/>
                          </a:cubicBezTo>
                          <a:cubicBezTo>
                            <a:pt x="1110" y="15656"/>
                            <a:pt x="-1874" y="25090"/>
                            <a:pt x="-1874" y="37106"/>
                          </a:cubicBezTo>
                          <a:cubicBezTo>
                            <a:pt x="-1874" y="49163"/>
                            <a:pt x="1110" y="58597"/>
                            <a:pt x="7076" y="65409"/>
                          </a:cubicBezTo>
                          <a:cubicBezTo>
                            <a:pt x="13057" y="72235"/>
                            <a:pt x="21320" y="75648"/>
                            <a:pt x="31866" y="75648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3" name="Freeform: Shape 372">
                      <a:extLst>
                        <a:ext uri="{FF2B5EF4-FFF2-40B4-BE49-F238E27FC236}">
                          <a16:creationId xmlns:a16="http://schemas.microsoft.com/office/drawing/2014/main" id="{9000A361-D69B-85D6-044D-D803D07DD9B9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6202958" y="5629472"/>
                      <a:ext cx="61597" cy="75196"/>
                    </a:xfrm>
                    <a:custGeom>
                      <a:avLst/>
                      <a:gdLst>
                        <a:gd name="connsiteX0" fmla="*/ 59643 w 61597"/>
                        <a:gd name="connsiteY0" fmla="*/ 42830 h 75196"/>
                        <a:gd name="connsiteX1" fmla="*/ 59643 w 61597"/>
                        <a:gd name="connsiteY1" fmla="*/ -1503 h 75196"/>
                        <a:gd name="connsiteX2" fmla="*/ 47563 w 61597"/>
                        <a:gd name="connsiteY2" fmla="*/ -1503 h 75196"/>
                        <a:gd name="connsiteX3" fmla="*/ 47563 w 61597"/>
                        <a:gd name="connsiteY3" fmla="*/ 42431 h 75196"/>
                        <a:gd name="connsiteX4" fmla="*/ 43487 w 61597"/>
                        <a:gd name="connsiteY4" fmla="*/ 58020 h 75196"/>
                        <a:gd name="connsiteX5" fmla="*/ 31281 w 61597"/>
                        <a:gd name="connsiteY5" fmla="*/ 63203 h 75196"/>
                        <a:gd name="connsiteX6" fmla="*/ 15840 w 61597"/>
                        <a:gd name="connsiteY6" fmla="*/ 56971 h 75196"/>
                        <a:gd name="connsiteX7" fmla="*/ 10188 w 61597"/>
                        <a:gd name="connsiteY7" fmla="*/ 39997 h 75196"/>
                        <a:gd name="connsiteX8" fmla="*/ 10188 w 61597"/>
                        <a:gd name="connsiteY8" fmla="*/ -1503 h 75196"/>
                        <a:gd name="connsiteX9" fmla="*/ -1955 w 61597"/>
                        <a:gd name="connsiteY9" fmla="*/ -1503 h 75196"/>
                        <a:gd name="connsiteX10" fmla="*/ -1955 w 61597"/>
                        <a:gd name="connsiteY10" fmla="*/ 71931 h 75196"/>
                        <a:gd name="connsiteX11" fmla="*/ 10188 w 61597"/>
                        <a:gd name="connsiteY11" fmla="*/ 71931 h 75196"/>
                        <a:gd name="connsiteX12" fmla="*/ 10188 w 61597"/>
                        <a:gd name="connsiteY12" fmla="*/ 60517 h 75196"/>
                        <a:gd name="connsiteX13" fmla="*/ 20398 w 61597"/>
                        <a:gd name="connsiteY13" fmla="*/ 70420 h 75196"/>
                        <a:gd name="connsiteX14" fmla="*/ 33970 w 61597"/>
                        <a:gd name="connsiteY14" fmla="*/ 73693 h 75196"/>
                        <a:gd name="connsiteX15" fmla="*/ 53130 w 61597"/>
                        <a:gd name="connsiteY15" fmla="*/ 65867 h 75196"/>
                        <a:gd name="connsiteX16" fmla="*/ 59643 w 61597"/>
                        <a:gd name="connsiteY16" fmla="*/ 42830 h 751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61597" h="75196">
                          <a:moveTo>
                            <a:pt x="59643" y="42830"/>
                          </a:moveTo>
                          <a:lnTo>
                            <a:pt x="59643" y="-1503"/>
                          </a:lnTo>
                          <a:lnTo>
                            <a:pt x="47563" y="-1503"/>
                          </a:lnTo>
                          <a:lnTo>
                            <a:pt x="47563" y="42431"/>
                          </a:lnTo>
                          <a:cubicBezTo>
                            <a:pt x="47563" y="49383"/>
                            <a:pt x="46204" y="54579"/>
                            <a:pt x="43487" y="58020"/>
                          </a:cubicBezTo>
                          <a:cubicBezTo>
                            <a:pt x="40770" y="61475"/>
                            <a:pt x="36701" y="63203"/>
                            <a:pt x="31281" y="63203"/>
                          </a:cubicBezTo>
                          <a:cubicBezTo>
                            <a:pt x="24754" y="63203"/>
                            <a:pt x="19607" y="61125"/>
                            <a:pt x="15840" y="56971"/>
                          </a:cubicBezTo>
                          <a:cubicBezTo>
                            <a:pt x="12072" y="52831"/>
                            <a:pt x="10188" y="47173"/>
                            <a:pt x="10188" y="39997"/>
                          </a:cubicBezTo>
                          <a:lnTo>
                            <a:pt x="10188" y="-1503"/>
                          </a:lnTo>
                          <a:lnTo>
                            <a:pt x="-1955" y="-1503"/>
                          </a:lnTo>
                          <a:lnTo>
                            <a:pt x="-1955" y="71931"/>
                          </a:lnTo>
                          <a:lnTo>
                            <a:pt x="10188" y="71931"/>
                          </a:lnTo>
                          <a:lnTo>
                            <a:pt x="10188" y="60517"/>
                          </a:lnTo>
                          <a:cubicBezTo>
                            <a:pt x="13087" y="64937"/>
                            <a:pt x="16491" y="68238"/>
                            <a:pt x="20398" y="70420"/>
                          </a:cubicBezTo>
                          <a:cubicBezTo>
                            <a:pt x="24320" y="72602"/>
                            <a:pt x="28844" y="73693"/>
                            <a:pt x="33970" y="73693"/>
                          </a:cubicBezTo>
                          <a:cubicBezTo>
                            <a:pt x="42415" y="73693"/>
                            <a:pt x="48802" y="71085"/>
                            <a:pt x="53130" y="65867"/>
                          </a:cubicBezTo>
                          <a:cubicBezTo>
                            <a:pt x="57472" y="60650"/>
                            <a:pt x="59643" y="52971"/>
                            <a:pt x="59643" y="42830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74" name="Graphic 10">
                  <a:extLst>
                    <a:ext uri="{FF2B5EF4-FFF2-40B4-BE49-F238E27FC236}">
                      <a16:creationId xmlns:a16="http://schemas.microsoft.com/office/drawing/2014/main" id="{CCDCE009-2A53-3613-4850-2150B4CACDF8}"/>
                    </a:ext>
                  </a:extLst>
                </p:cNvPr>
                <p:cNvGrpSpPr/>
                <p:nvPr/>
              </p:nvGrpSpPr>
              <p:grpSpPr>
                <a:xfrm>
                  <a:off x="6438685" y="5508635"/>
                  <a:ext cx="222978" cy="197943"/>
                  <a:chOff x="6438685" y="5508635"/>
                  <a:chExt cx="222978" cy="197943"/>
                </a:xfrm>
                <a:solidFill>
                  <a:srgbClr val="000000"/>
                </a:solidFill>
              </p:grpSpPr>
              <p:sp>
                <p:nvSpPr>
                  <p:cNvPr id="375" name="Freeform: Shape 374">
                    <a:extLst>
                      <a:ext uri="{FF2B5EF4-FFF2-40B4-BE49-F238E27FC236}">
                        <a16:creationId xmlns:a16="http://schemas.microsoft.com/office/drawing/2014/main" id="{0B029FA7-D183-FBA4-CADA-109AD324B6A8}"/>
                      </a:ext>
                    </a:extLst>
                  </p:cNvPr>
                  <p:cNvSpPr/>
                  <p:nvPr/>
                </p:nvSpPr>
                <p:spPr>
                  <a:xfrm>
                    <a:off x="6553949" y="5508635"/>
                    <a:ext cx="13445" cy="46997"/>
                  </a:xfrm>
                  <a:custGeom>
                    <a:avLst/>
                    <a:gdLst>
                      <a:gd name="connsiteX0" fmla="*/ 116 w 13445"/>
                      <a:gd name="connsiteY0" fmla="*/ 277 h 46997"/>
                      <a:gd name="connsiteX1" fmla="*/ 116 w 13445"/>
                      <a:gd name="connsiteY1" fmla="*/ 47275 h 46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445" h="46997">
                        <a:moveTo>
                          <a:pt x="116" y="277"/>
                        </a:moveTo>
                        <a:lnTo>
                          <a:pt x="116" y="47275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76" name="Graphic 10">
                    <a:extLst>
                      <a:ext uri="{FF2B5EF4-FFF2-40B4-BE49-F238E27FC236}">
                        <a16:creationId xmlns:a16="http://schemas.microsoft.com/office/drawing/2014/main" id="{2350B139-65E5-33EA-3590-95AFDA339F88}"/>
                      </a:ext>
                    </a:extLst>
                  </p:cNvPr>
                  <p:cNvGrpSpPr/>
                  <p:nvPr/>
                </p:nvGrpSpPr>
                <p:grpSpPr>
                  <a:xfrm>
                    <a:off x="6438685" y="5606771"/>
                    <a:ext cx="222978" cy="99806"/>
                    <a:chOff x="6438685" y="5606771"/>
                    <a:chExt cx="222978" cy="99806"/>
                  </a:xfrm>
                  <a:solidFill>
                    <a:srgbClr val="000000"/>
                  </a:solidFill>
                </p:grpSpPr>
                <p:sp>
                  <p:nvSpPr>
                    <p:cNvPr id="377" name="Freeform: Shape 376">
                      <a:extLst>
                        <a:ext uri="{FF2B5EF4-FFF2-40B4-BE49-F238E27FC236}">
                          <a16:creationId xmlns:a16="http://schemas.microsoft.com/office/drawing/2014/main" id="{06B00E18-0F4B-48BB-CEC1-5FF21227FE77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6438685" y="5606771"/>
                      <a:ext cx="82921" cy="97897"/>
                    </a:xfrm>
                    <a:custGeom>
                      <a:avLst/>
                      <a:gdLst>
                        <a:gd name="connsiteX0" fmla="*/ -1844 w 82921"/>
                        <a:gd name="connsiteY0" fmla="*/ 95853 h 97897"/>
                        <a:gd name="connsiteX1" fmla="*/ 81077 w 82921"/>
                        <a:gd name="connsiteY1" fmla="*/ 95853 h 97897"/>
                        <a:gd name="connsiteX2" fmla="*/ 81077 w 82921"/>
                        <a:gd name="connsiteY2" fmla="*/ 84691 h 97897"/>
                        <a:gd name="connsiteX3" fmla="*/ 46287 w 82921"/>
                        <a:gd name="connsiteY3" fmla="*/ 84691 h 97897"/>
                        <a:gd name="connsiteX4" fmla="*/ 46287 w 82921"/>
                        <a:gd name="connsiteY4" fmla="*/ -2045 h 97897"/>
                        <a:gd name="connsiteX5" fmla="*/ 32967 w 82921"/>
                        <a:gd name="connsiteY5" fmla="*/ -2045 h 97897"/>
                        <a:gd name="connsiteX6" fmla="*/ 32967 w 82921"/>
                        <a:gd name="connsiteY6" fmla="*/ 84691 h 97897"/>
                        <a:gd name="connsiteX7" fmla="*/ -1844 w 82921"/>
                        <a:gd name="connsiteY7" fmla="*/ 84691 h 97897"/>
                        <a:gd name="connsiteX8" fmla="*/ -1844 w 82921"/>
                        <a:gd name="connsiteY8" fmla="*/ 95853 h 978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2921" h="97897">
                          <a:moveTo>
                            <a:pt x="-1844" y="95853"/>
                          </a:moveTo>
                          <a:lnTo>
                            <a:pt x="81077" y="95853"/>
                          </a:lnTo>
                          <a:lnTo>
                            <a:pt x="81077" y="84691"/>
                          </a:lnTo>
                          <a:lnTo>
                            <a:pt x="46287" y="84691"/>
                          </a:lnTo>
                          <a:lnTo>
                            <a:pt x="46287" y="-2045"/>
                          </a:lnTo>
                          <a:lnTo>
                            <a:pt x="32967" y="-2045"/>
                          </a:lnTo>
                          <a:lnTo>
                            <a:pt x="32967" y="84691"/>
                          </a:lnTo>
                          <a:lnTo>
                            <a:pt x="-1844" y="84691"/>
                          </a:lnTo>
                          <a:lnTo>
                            <a:pt x="-1844" y="9585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8" name="Freeform: Shape 377">
                      <a:extLst>
                        <a:ext uri="{FF2B5EF4-FFF2-40B4-BE49-F238E27FC236}">
                          <a16:creationId xmlns:a16="http://schemas.microsoft.com/office/drawing/2014/main" id="{779F7D69-5CC5-3A14-E36D-FF6DA7A2F2AA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6512307" y="5629472"/>
                      <a:ext cx="61576" cy="77105"/>
                    </a:xfrm>
                    <a:custGeom>
                      <a:avLst/>
                      <a:gdLst>
                        <a:gd name="connsiteX0" fmla="*/ -1894 w 61576"/>
                        <a:gd name="connsiteY0" fmla="*/ 29427 h 77105"/>
                        <a:gd name="connsiteX1" fmla="*/ -1894 w 61576"/>
                        <a:gd name="connsiteY1" fmla="*/ 73886 h 77105"/>
                        <a:gd name="connsiteX2" fmla="*/ 10186 w 61576"/>
                        <a:gd name="connsiteY2" fmla="*/ 73886 h 77105"/>
                        <a:gd name="connsiteX3" fmla="*/ 10186 w 61576"/>
                        <a:gd name="connsiteY3" fmla="*/ 29888 h 77105"/>
                        <a:gd name="connsiteX4" fmla="*/ 14240 w 61576"/>
                        <a:gd name="connsiteY4" fmla="*/ 14236 h 77105"/>
                        <a:gd name="connsiteX5" fmla="*/ 26467 w 61576"/>
                        <a:gd name="connsiteY5" fmla="*/ 9033 h 77105"/>
                        <a:gd name="connsiteX6" fmla="*/ 41909 w 61576"/>
                        <a:gd name="connsiteY6" fmla="*/ 15264 h 77105"/>
                        <a:gd name="connsiteX7" fmla="*/ 47602 w 61576"/>
                        <a:gd name="connsiteY7" fmla="*/ 32259 h 77105"/>
                        <a:gd name="connsiteX8" fmla="*/ 47602 w 61576"/>
                        <a:gd name="connsiteY8" fmla="*/ 73886 h 77105"/>
                        <a:gd name="connsiteX9" fmla="*/ 59682 w 61576"/>
                        <a:gd name="connsiteY9" fmla="*/ 73886 h 77105"/>
                        <a:gd name="connsiteX10" fmla="*/ 59682 w 61576"/>
                        <a:gd name="connsiteY10" fmla="*/ 452 h 77105"/>
                        <a:gd name="connsiteX11" fmla="*/ 47602 w 61576"/>
                        <a:gd name="connsiteY11" fmla="*/ 452 h 77105"/>
                        <a:gd name="connsiteX12" fmla="*/ 47602 w 61576"/>
                        <a:gd name="connsiteY12" fmla="*/ 11740 h 77105"/>
                        <a:gd name="connsiteX13" fmla="*/ 37392 w 61576"/>
                        <a:gd name="connsiteY13" fmla="*/ 1795 h 77105"/>
                        <a:gd name="connsiteX14" fmla="*/ 23904 w 61576"/>
                        <a:gd name="connsiteY14" fmla="*/ -1458 h 77105"/>
                        <a:gd name="connsiteX15" fmla="*/ 4660 w 61576"/>
                        <a:gd name="connsiteY15" fmla="*/ 6410 h 77105"/>
                        <a:gd name="connsiteX16" fmla="*/ -1894 w 61576"/>
                        <a:gd name="connsiteY16" fmla="*/ 29427 h 77105"/>
                        <a:gd name="connsiteX17" fmla="*/ 28505 w 61576"/>
                        <a:gd name="connsiteY17" fmla="*/ 75648 h 77105"/>
                        <a:gd name="connsiteX18" fmla="*/ 28505 w 61576"/>
                        <a:gd name="connsiteY18" fmla="*/ 75648 h 77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61576" h="77105">
                          <a:moveTo>
                            <a:pt x="-1894" y="29427"/>
                          </a:moveTo>
                          <a:lnTo>
                            <a:pt x="-1894" y="73886"/>
                          </a:lnTo>
                          <a:lnTo>
                            <a:pt x="10186" y="73886"/>
                          </a:lnTo>
                          <a:lnTo>
                            <a:pt x="10186" y="29888"/>
                          </a:lnTo>
                          <a:cubicBezTo>
                            <a:pt x="10186" y="22937"/>
                            <a:pt x="11537" y="17719"/>
                            <a:pt x="14240" y="14236"/>
                          </a:cubicBezTo>
                          <a:cubicBezTo>
                            <a:pt x="16957" y="10767"/>
                            <a:pt x="21033" y="9033"/>
                            <a:pt x="26467" y="9033"/>
                          </a:cubicBezTo>
                          <a:cubicBezTo>
                            <a:pt x="32980" y="9033"/>
                            <a:pt x="38127" y="11110"/>
                            <a:pt x="41909" y="15264"/>
                          </a:cubicBezTo>
                          <a:cubicBezTo>
                            <a:pt x="45704" y="19419"/>
                            <a:pt x="47602" y="25084"/>
                            <a:pt x="47602" y="32259"/>
                          </a:cubicBezTo>
                          <a:lnTo>
                            <a:pt x="47602" y="73886"/>
                          </a:lnTo>
                          <a:lnTo>
                            <a:pt x="59682" y="73886"/>
                          </a:lnTo>
                          <a:lnTo>
                            <a:pt x="59682" y="452"/>
                          </a:lnTo>
                          <a:lnTo>
                            <a:pt x="47602" y="452"/>
                          </a:lnTo>
                          <a:lnTo>
                            <a:pt x="47602" y="11740"/>
                          </a:lnTo>
                          <a:cubicBezTo>
                            <a:pt x="44675" y="7278"/>
                            <a:pt x="41272" y="3963"/>
                            <a:pt x="37392" y="1795"/>
                          </a:cubicBezTo>
                          <a:cubicBezTo>
                            <a:pt x="33526" y="-373"/>
                            <a:pt x="29030" y="-1458"/>
                            <a:pt x="23904" y="-1458"/>
                          </a:cubicBezTo>
                          <a:cubicBezTo>
                            <a:pt x="15459" y="-1458"/>
                            <a:pt x="9044" y="1165"/>
                            <a:pt x="4660" y="6410"/>
                          </a:cubicBezTo>
                          <a:cubicBezTo>
                            <a:pt x="291" y="11656"/>
                            <a:pt x="-1894" y="19328"/>
                            <a:pt x="-1894" y="29427"/>
                          </a:cubicBezTo>
                          <a:close/>
                          <a:moveTo>
                            <a:pt x="28505" y="75648"/>
                          </a:moveTo>
                          <a:lnTo>
                            <a:pt x="28505" y="7564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9" name="Freeform: Shape 378">
                      <a:extLst>
                        <a:ext uri="{FF2B5EF4-FFF2-40B4-BE49-F238E27FC236}">
                          <a16:creationId xmlns:a16="http://schemas.microsoft.com/office/drawing/2014/main" id="{C4B852D8-B78A-A7D6-34E8-BAB9BD2DFF13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6593511" y="5629472"/>
                      <a:ext cx="68152" cy="77105"/>
                    </a:xfrm>
                    <a:custGeom>
                      <a:avLst/>
                      <a:gdLst>
                        <a:gd name="connsiteX0" fmla="*/ 66299 w 68152"/>
                        <a:gd name="connsiteY0" fmla="*/ 40190 h 77105"/>
                        <a:gd name="connsiteX1" fmla="*/ 66299 w 68152"/>
                        <a:gd name="connsiteY1" fmla="*/ 34294 h 77105"/>
                        <a:gd name="connsiteX2" fmla="*/ 10752 w 68152"/>
                        <a:gd name="connsiteY2" fmla="*/ 34294 h 77105"/>
                        <a:gd name="connsiteX3" fmla="*/ 18273 w 68152"/>
                        <a:gd name="connsiteY3" fmla="*/ 15306 h 77105"/>
                        <a:gd name="connsiteX4" fmla="*/ 37013 w 68152"/>
                        <a:gd name="connsiteY4" fmla="*/ 8781 h 77105"/>
                        <a:gd name="connsiteX5" fmla="*/ 50500 w 68152"/>
                        <a:gd name="connsiteY5" fmla="*/ 10481 h 77105"/>
                        <a:gd name="connsiteX6" fmla="*/ 63483 w 68152"/>
                        <a:gd name="connsiteY6" fmla="*/ 15600 h 77105"/>
                        <a:gd name="connsiteX7" fmla="*/ 63483 w 68152"/>
                        <a:gd name="connsiteY7" fmla="*/ 4186 h 77105"/>
                        <a:gd name="connsiteX8" fmla="*/ 50143 w 68152"/>
                        <a:gd name="connsiteY8" fmla="*/ -10 h 77105"/>
                        <a:gd name="connsiteX9" fmla="*/ 36298 w 68152"/>
                        <a:gd name="connsiteY9" fmla="*/ -1458 h 77105"/>
                        <a:gd name="connsiteX10" fmla="*/ 8420 w 68152"/>
                        <a:gd name="connsiteY10" fmla="*/ 8760 h 77105"/>
                        <a:gd name="connsiteX11" fmla="*/ -1853 w 68152"/>
                        <a:gd name="connsiteY11" fmla="*/ 36455 h 77105"/>
                        <a:gd name="connsiteX12" fmla="*/ 7895 w 68152"/>
                        <a:gd name="connsiteY12" fmla="*/ 65052 h 77105"/>
                        <a:gd name="connsiteX13" fmla="*/ 34197 w 68152"/>
                        <a:gd name="connsiteY13" fmla="*/ 75648 h 77105"/>
                        <a:gd name="connsiteX14" fmla="*/ 57664 w 68152"/>
                        <a:gd name="connsiteY14" fmla="*/ 66102 h 77105"/>
                        <a:gd name="connsiteX15" fmla="*/ 66299 w 68152"/>
                        <a:gd name="connsiteY15" fmla="*/ 40190 h 77105"/>
                        <a:gd name="connsiteX16" fmla="*/ 54219 w 68152"/>
                        <a:gd name="connsiteY16" fmla="*/ 43736 h 77105"/>
                        <a:gd name="connsiteX17" fmla="*/ 48672 w 68152"/>
                        <a:gd name="connsiteY17" fmla="*/ 59513 h 77105"/>
                        <a:gd name="connsiteX18" fmla="*/ 34323 w 68152"/>
                        <a:gd name="connsiteY18" fmla="*/ 65430 h 77105"/>
                        <a:gd name="connsiteX19" fmla="*/ 18147 w 68152"/>
                        <a:gd name="connsiteY19" fmla="*/ 59723 h 77105"/>
                        <a:gd name="connsiteX20" fmla="*/ 11151 w 68152"/>
                        <a:gd name="connsiteY20" fmla="*/ 43652 h 77105"/>
                        <a:gd name="connsiteX21" fmla="*/ 54219 w 68152"/>
                        <a:gd name="connsiteY21" fmla="*/ 43736 h 77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68152" h="77105">
                          <a:moveTo>
                            <a:pt x="66299" y="40190"/>
                          </a:moveTo>
                          <a:lnTo>
                            <a:pt x="66299" y="34294"/>
                          </a:lnTo>
                          <a:lnTo>
                            <a:pt x="10752" y="34294"/>
                          </a:lnTo>
                          <a:cubicBezTo>
                            <a:pt x="11284" y="25986"/>
                            <a:pt x="13791" y="19656"/>
                            <a:pt x="18273" y="15306"/>
                          </a:cubicBezTo>
                          <a:cubicBezTo>
                            <a:pt x="22755" y="10956"/>
                            <a:pt x="29001" y="8781"/>
                            <a:pt x="37013" y="8781"/>
                          </a:cubicBezTo>
                          <a:cubicBezTo>
                            <a:pt x="41648" y="8781"/>
                            <a:pt x="46144" y="9348"/>
                            <a:pt x="50500" y="10481"/>
                          </a:cubicBezTo>
                          <a:cubicBezTo>
                            <a:pt x="54856" y="11614"/>
                            <a:pt x="59184" y="13320"/>
                            <a:pt x="63483" y="15600"/>
                          </a:cubicBezTo>
                          <a:lnTo>
                            <a:pt x="63483" y="4186"/>
                          </a:lnTo>
                          <a:cubicBezTo>
                            <a:pt x="59142" y="2354"/>
                            <a:pt x="54695" y="955"/>
                            <a:pt x="50143" y="-10"/>
                          </a:cubicBezTo>
                          <a:cubicBezTo>
                            <a:pt x="45591" y="-975"/>
                            <a:pt x="40976" y="-1458"/>
                            <a:pt x="36298" y="-1458"/>
                          </a:cubicBezTo>
                          <a:cubicBezTo>
                            <a:pt x="24561" y="-1458"/>
                            <a:pt x="15269" y="1948"/>
                            <a:pt x="8420" y="8760"/>
                          </a:cubicBezTo>
                          <a:cubicBezTo>
                            <a:pt x="1571" y="15586"/>
                            <a:pt x="-1853" y="24818"/>
                            <a:pt x="-1853" y="36455"/>
                          </a:cubicBezTo>
                          <a:cubicBezTo>
                            <a:pt x="-1853" y="48471"/>
                            <a:pt x="1396" y="58003"/>
                            <a:pt x="7895" y="65052"/>
                          </a:cubicBezTo>
                          <a:cubicBezTo>
                            <a:pt x="14393" y="72116"/>
                            <a:pt x="23161" y="75648"/>
                            <a:pt x="34197" y="75648"/>
                          </a:cubicBezTo>
                          <a:cubicBezTo>
                            <a:pt x="44085" y="75648"/>
                            <a:pt x="51908" y="72466"/>
                            <a:pt x="57664" y="66102"/>
                          </a:cubicBezTo>
                          <a:cubicBezTo>
                            <a:pt x="63420" y="59751"/>
                            <a:pt x="66299" y="51114"/>
                            <a:pt x="66299" y="40190"/>
                          </a:cubicBezTo>
                          <a:close/>
                          <a:moveTo>
                            <a:pt x="54219" y="43736"/>
                          </a:moveTo>
                          <a:cubicBezTo>
                            <a:pt x="54135" y="50324"/>
                            <a:pt x="52286" y="55583"/>
                            <a:pt x="48672" y="59513"/>
                          </a:cubicBezTo>
                          <a:cubicBezTo>
                            <a:pt x="45059" y="63458"/>
                            <a:pt x="40276" y="65430"/>
                            <a:pt x="34323" y="65430"/>
                          </a:cubicBezTo>
                          <a:cubicBezTo>
                            <a:pt x="27587" y="65430"/>
                            <a:pt x="22194" y="63528"/>
                            <a:pt x="18147" y="59723"/>
                          </a:cubicBezTo>
                          <a:cubicBezTo>
                            <a:pt x="14099" y="55919"/>
                            <a:pt x="11767" y="50561"/>
                            <a:pt x="11151" y="43652"/>
                          </a:cubicBezTo>
                          <a:lnTo>
                            <a:pt x="54219" y="4373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80" name="Graphic 10">
                  <a:extLst>
                    <a:ext uri="{FF2B5EF4-FFF2-40B4-BE49-F238E27FC236}">
                      <a16:creationId xmlns:a16="http://schemas.microsoft.com/office/drawing/2014/main" id="{02E863E1-E62A-F341-2EAA-3EF5EB16D2A3}"/>
                    </a:ext>
                  </a:extLst>
                </p:cNvPr>
                <p:cNvGrpSpPr/>
                <p:nvPr/>
              </p:nvGrpSpPr>
              <p:grpSpPr>
                <a:xfrm>
                  <a:off x="6831583" y="5508635"/>
                  <a:ext cx="276423" cy="197943"/>
                  <a:chOff x="6831583" y="5508635"/>
                  <a:chExt cx="276423" cy="197943"/>
                </a:xfrm>
                <a:solidFill>
                  <a:srgbClr val="000000"/>
                </a:solidFill>
              </p:grpSpPr>
              <p:sp>
                <p:nvSpPr>
                  <p:cNvPr id="381" name="Freeform: Shape 380">
                    <a:extLst>
                      <a:ext uri="{FF2B5EF4-FFF2-40B4-BE49-F238E27FC236}">
                        <a16:creationId xmlns:a16="http://schemas.microsoft.com/office/drawing/2014/main" id="{9801158D-1AAE-0CC3-AADB-872844B87BAF}"/>
                      </a:ext>
                    </a:extLst>
                  </p:cNvPr>
                  <p:cNvSpPr/>
                  <p:nvPr/>
                </p:nvSpPr>
                <p:spPr>
                  <a:xfrm>
                    <a:off x="6973678" y="5508635"/>
                    <a:ext cx="13445" cy="46997"/>
                  </a:xfrm>
                  <a:custGeom>
                    <a:avLst/>
                    <a:gdLst>
                      <a:gd name="connsiteX0" fmla="*/ 147 w 13445"/>
                      <a:gd name="connsiteY0" fmla="*/ 277 h 46997"/>
                      <a:gd name="connsiteX1" fmla="*/ 147 w 13445"/>
                      <a:gd name="connsiteY1" fmla="*/ 47275 h 46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445" h="46997">
                        <a:moveTo>
                          <a:pt x="147" y="277"/>
                        </a:moveTo>
                        <a:lnTo>
                          <a:pt x="147" y="47275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82" name="Graphic 10">
                    <a:extLst>
                      <a:ext uri="{FF2B5EF4-FFF2-40B4-BE49-F238E27FC236}">
                        <a16:creationId xmlns:a16="http://schemas.microsoft.com/office/drawing/2014/main" id="{03D11B73-E344-39CB-37D2-DF98E8D40D75}"/>
                      </a:ext>
                    </a:extLst>
                  </p:cNvPr>
                  <p:cNvGrpSpPr/>
                  <p:nvPr/>
                </p:nvGrpSpPr>
                <p:grpSpPr>
                  <a:xfrm>
                    <a:off x="6831583" y="5602637"/>
                    <a:ext cx="276423" cy="103940"/>
                    <a:chOff x="6831583" y="5602637"/>
                    <a:chExt cx="276423" cy="103940"/>
                  </a:xfrm>
                  <a:solidFill>
                    <a:srgbClr val="000000"/>
                  </a:solidFill>
                </p:grpSpPr>
                <p:sp>
                  <p:nvSpPr>
                    <p:cNvPr id="383" name="Freeform: Shape 382">
                      <a:extLst>
                        <a:ext uri="{FF2B5EF4-FFF2-40B4-BE49-F238E27FC236}">
                          <a16:creationId xmlns:a16="http://schemas.microsoft.com/office/drawing/2014/main" id="{29340437-2384-1A8B-5468-8ACC52B5B607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6831583" y="5606771"/>
                      <a:ext cx="124077" cy="97897"/>
                    </a:xfrm>
                    <a:custGeom>
                      <a:avLst/>
                      <a:gdLst>
                        <a:gd name="connsiteX0" fmla="*/ -3025 w 124077"/>
                        <a:gd name="connsiteY0" fmla="*/ 95853 h 97897"/>
                        <a:gd name="connsiteX1" fmla="*/ 10358 w 124077"/>
                        <a:gd name="connsiteY1" fmla="*/ 95853 h 97897"/>
                        <a:gd name="connsiteX2" fmla="*/ 30967 w 124077"/>
                        <a:gd name="connsiteY2" fmla="*/ 13103 h 97897"/>
                        <a:gd name="connsiteX3" fmla="*/ 51514 w 124077"/>
                        <a:gd name="connsiteY3" fmla="*/ 95853 h 97897"/>
                        <a:gd name="connsiteX4" fmla="*/ 66430 w 124077"/>
                        <a:gd name="connsiteY4" fmla="*/ 95853 h 97897"/>
                        <a:gd name="connsiteX5" fmla="*/ 87039 w 124077"/>
                        <a:gd name="connsiteY5" fmla="*/ 13103 h 97897"/>
                        <a:gd name="connsiteX6" fmla="*/ 107586 w 124077"/>
                        <a:gd name="connsiteY6" fmla="*/ 95853 h 97897"/>
                        <a:gd name="connsiteX7" fmla="*/ 121052 w 124077"/>
                        <a:gd name="connsiteY7" fmla="*/ 95853 h 97897"/>
                        <a:gd name="connsiteX8" fmla="*/ 96430 w 124077"/>
                        <a:gd name="connsiteY8" fmla="*/ -2045 h 97897"/>
                        <a:gd name="connsiteX9" fmla="*/ 79749 w 124077"/>
                        <a:gd name="connsiteY9" fmla="*/ -2045 h 97897"/>
                        <a:gd name="connsiteX10" fmla="*/ 59077 w 124077"/>
                        <a:gd name="connsiteY10" fmla="*/ 82928 h 97897"/>
                        <a:gd name="connsiteX11" fmla="*/ 38194 w 124077"/>
                        <a:gd name="connsiteY11" fmla="*/ -2045 h 97897"/>
                        <a:gd name="connsiteX12" fmla="*/ 21513 w 124077"/>
                        <a:gd name="connsiteY12" fmla="*/ -2045 h 97897"/>
                        <a:gd name="connsiteX13" fmla="*/ -3025 w 124077"/>
                        <a:gd name="connsiteY13" fmla="*/ 95853 h 978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24077" h="97897">
                          <a:moveTo>
                            <a:pt x="-3025" y="95853"/>
                          </a:moveTo>
                          <a:lnTo>
                            <a:pt x="10358" y="95853"/>
                          </a:lnTo>
                          <a:lnTo>
                            <a:pt x="30967" y="13103"/>
                          </a:lnTo>
                          <a:lnTo>
                            <a:pt x="51514" y="95853"/>
                          </a:lnTo>
                          <a:lnTo>
                            <a:pt x="66430" y="95853"/>
                          </a:lnTo>
                          <a:lnTo>
                            <a:pt x="87039" y="13103"/>
                          </a:lnTo>
                          <a:lnTo>
                            <a:pt x="107586" y="95853"/>
                          </a:lnTo>
                          <a:lnTo>
                            <a:pt x="121052" y="95853"/>
                          </a:lnTo>
                          <a:lnTo>
                            <a:pt x="96430" y="-2045"/>
                          </a:lnTo>
                          <a:lnTo>
                            <a:pt x="79749" y="-2045"/>
                          </a:lnTo>
                          <a:lnTo>
                            <a:pt x="59077" y="82928"/>
                          </a:lnTo>
                          <a:lnTo>
                            <a:pt x="38194" y="-2045"/>
                          </a:lnTo>
                          <a:lnTo>
                            <a:pt x="21513" y="-2045"/>
                          </a:lnTo>
                          <a:lnTo>
                            <a:pt x="-3025" y="9585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4" name="Freeform: Shape 383">
                      <a:extLst>
                        <a:ext uri="{FF2B5EF4-FFF2-40B4-BE49-F238E27FC236}">
                          <a16:creationId xmlns:a16="http://schemas.microsoft.com/office/drawing/2014/main" id="{A8A30A80-DF8D-7FEF-40DA-1B1A0652FB7E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6959571" y="5629472"/>
                      <a:ext cx="68152" cy="77105"/>
                    </a:xfrm>
                    <a:custGeom>
                      <a:avLst/>
                      <a:gdLst>
                        <a:gd name="connsiteX0" fmla="*/ 66326 w 68152"/>
                        <a:gd name="connsiteY0" fmla="*/ 40190 h 77105"/>
                        <a:gd name="connsiteX1" fmla="*/ 66326 w 68152"/>
                        <a:gd name="connsiteY1" fmla="*/ 34294 h 77105"/>
                        <a:gd name="connsiteX2" fmla="*/ 10779 w 68152"/>
                        <a:gd name="connsiteY2" fmla="*/ 34294 h 77105"/>
                        <a:gd name="connsiteX3" fmla="*/ 18300 w 68152"/>
                        <a:gd name="connsiteY3" fmla="*/ 15306 h 77105"/>
                        <a:gd name="connsiteX4" fmla="*/ 37040 w 68152"/>
                        <a:gd name="connsiteY4" fmla="*/ 8781 h 77105"/>
                        <a:gd name="connsiteX5" fmla="*/ 50527 w 68152"/>
                        <a:gd name="connsiteY5" fmla="*/ 10481 h 77105"/>
                        <a:gd name="connsiteX6" fmla="*/ 63511 w 68152"/>
                        <a:gd name="connsiteY6" fmla="*/ 15600 h 77105"/>
                        <a:gd name="connsiteX7" fmla="*/ 63511 w 68152"/>
                        <a:gd name="connsiteY7" fmla="*/ 4186 h 77105"/>
                        <a:gd name="connsiteX8" fmla="*/ 50170 w 68152"/>
                        <a:gd name="connsiteY8" fmla="*/ -10 h 77105"/>
                        <a:gd name="connsiteX9" fmla="*/ 36325 w 68152"/>
                        <a:gd name="connsiteY9" fmla="*/ -1458 h 77105"/>
                        <a:gd name="connsiteX10" fmla="*/ 8447 w 68152"/>
                        <a:gd name="connsiteY10" fmla="*/ 8760 h 77105"/>
                        <a:gd name="connsiteX11" fmla="*/ -1826 w 68152"/>
                        <a:gd name="connsiteY11" fmla="*/ 36455 h 77105"/>
                        <a:gd name="connsiteX12" fmla="*/ 7922 w 68152"/>
                        <a:gd name="connsiteY12" fmla="*/ 65052 h 77105"/>
                        <a:gd name="connsiteX13" fmla="*/ 34225 w 68152"/>
                        <a:gd name="connsiteY13" fmla="*/ 75648 h 77105"/>
                        <a:gd name="connsiteX14" fmla="*/ 57691 w 68152"/>
                        <a:gd name="connsiteY14" fmla="*/ 66102 h 77105"/>
                        <a:gd name="connsiteX15" fmla="*/ 66326 w 68152"/>
                        <a:gd name="connsiteY15" fmla="*/ 40190 h 77105"/>
                        <a:gd name="connsiteX16" fmla="*/ 54246 w 68152"/>
                        <a:gd name="connsiteY16" fmla="*/ 43736 h 77105"/>
                        <a:gd name="connsiteX17" fmla="*/ 48700 w 68152"/>
                        <a:gd name="connsiteY17" fmla="*/ 59513 h 77105"/>
                        <a:gd name="connsiteX18" fmla="*/ 34351 w 68152"/>
                        <a:gd name="connsiteY18" fmla="*/ 65430 h 77105"/>
                        <a:gd name="connsiteX19" fmla="*/ 18174 w 68152"/>
                        <a:gd name="connsiteY19" fmla="*/ 59723 h 77105"/>
                        <a:gd name="connsiteX20" fmla="*/ 11178 w 68152"/>
                        <a:gd name="connsiteY20" fmla="*/ 43652 h 77105"/>
                        <a:gd name="connsiteX21" fmla="*/ 54246 w 68152"/>
                        <a:gd name="connsiteY21" fmla="*/ 43736 h 77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68152" h="77105">
                          <a:moveTo>
                            <a:pt x="66326" y="40190"/>
                          </a:moveTo>
                          <a:lnTo>
                            <a:pt x="66326" y="34294"/>
                          </a:lnTo>
                          <a:lnTo>
                            <a:pt x="10779" y="34294"/>
                          </a:lnTo>
                          <a:cubicBezTo>
                            <a:pt x="11311" y="25986"/>
                            <a:pt x="13818" y="19656"/>
                            <a:pt x="18300" y="15306"/>
                          </a:cubicBezTo>
                          <a:cubicBezTo>
                            <a:pt x="22782" y="10956"/>
                            <a:pt x="29029" y="8781"/>
                            <a:pt x="37040" y="8781"/>
                          </a:cubicBezTo>
                          <a:cubicBezTo>
                            <a:pt x="41676" y="8781"/>
                            <a:pt x="46172" y="9348"/>
                            <a:pt x="50527" y="10481"/>
                          </a:cubicBezTo>
                          <a:cubicBezTo>
                            <a:pt x="54883" y="11614"/>
                            <a:pt x="59211" y="13320"/>
                            <a:pt x="63511" y="15600"/>
                          </a:cubicBezTo>
                          <a:lnTo>
                            <a:pt x="63511" y="4186"/>
                          </a:lnTo>
                          <a:cubicBezTo>
                            <a:pt x="59169" y="2354"/>
                            <a:pt x="54722" y="955"/>
                            <a:pt x="50170" y="-10"/>
                          </a:cubicBezTo>
                          <a:cubicBezTo>
                            <a:pt x="45618" y="-975"/>
                            <a:pt x="41003" y="-1458"/>
                            <a:pt x="36325" y="-1458"/>
                          </a:cubicBezTo>
                          <a:cubicBezTo>
                            <a:pt x="24589" y="-1458"/>
                            <a:pt x="15296" y="1948"/>
                            <a:pt x="8447" y="8760"/>
                          </a:cubicBezTo>
                          <a:cubicBezTo>
                            <a:pt x="1598" y="15586"/>
                            <a:pt x="-1826" y="24818"/>
                            <a:pt x="-1826" y="36455"/>
                          </a:cubicBezTo>
                          <a:cubicBezTo>
                            <a:pt x="-1826" y="48471"/>
                            <a:pt x="1423" y="58003"/>
                            <a:pt x="7922" y="65052"/>
                          </a:cubicBezTo>
                          <a:cubicBezTo>
                            <a:pt x="14420" y="72116"/>
                            <a:pt x="23188" y="75648"/>
                            <a:pt x="34225" y="75648"/>
                          </a:cubicBezTo>
                          <a:cubicBezTo>
                            <a:pt x="44113" y="75648"/>
                            <a:pt x="51935" y="72466"/>
                            <a:pt x="57691" y="66102"/>
                          </a:cubicBezTo>
                          <a:cubicBezTo>
                            <a:pt x="63448" y="59751"/>
                            <a:pt x="66326" y="51114"/>
                            <a:pt x="66326" y="40190"/>
                          </a:cubicBezTo>
                          <a:close/>
                          <a:moveTo>
                            <a:pt x="54246" y="43736"/>
                          </a:moveTo>
                          <a:cubicBezTo>
                            <a:pt x="54162" y="50324"/>
                            <a:pt x="52313" y="55583"/>
                            <a:pt x="48700" y="59513"/>
                          </a:cubicBezTo>
                          <a:cubicBezTo>
                            <a:pt x="45086" y="63458"/>
                            <a:pt x="40303" y="65430"/>
                            <a:pt x="34351" y="65430"/>
                          </a:cubicBezTo>
                          <a:cubicBezTo>
                            <a:pt x="27614" y="65430"/>
                            <a:pt x="22222" y="63528"/>
                            <a:pt x="18174" y="59723"/>
                          </a:cubicBezTo>
                          <a:cubicBezTo>
                            <a:pt x="14126" y="55919"/>
                            <a:pt x="11794" y="50561"/>
                            <a:pt x="11178" y="43652"/>
                          </a:cubicBezTo>
                          <a:lnTo>
                            <a:pt x="54246" y="4373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5" name="Freeform: Shape 384">
                      <a:extLst>
                        <a:ext uri="{FF2B5EF4-FFF2-40B4-BE49-F238E27FC236}">
                          <a16:creationId xmlns:a16="http://schemas.microsoft.com/office/drawing/2014/main" id="{7B719777-B7AE-733A-6707-5ABF33A21F10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042292" y="5602637"/>
                      <a:ext cx="65715" cy="103940"/>
                    </a:xfrm>
                    <a:custGeom>
                      <a:avLst/>
                      <a:gdLst>
                        <a:gd name="connsiteX0" fmla="*/ 51873 w 65715"/>
                        <a:gd name="connsiteY0" fmla="*/ 62104 h 103940"/>
                        <a:gd name="connsiteX1" fmla="*/ 51873 w 65715"/>
                        <a:gd name="connsiteY1" fmla="*/ 101842 h 103940"/>
                        <a:gd name="connsiteX2" fmla="*/ 63953 w 65715"/>
                        <a:gd name="connsiteY2" fmla="*/ 101842 h 103940"/>
                        <a:gd name="connsiteX3" fmla="*/ 63953 w 65715"/>
                        <a:gd name="connsiteY3" fmla="*/ -189 h 103940"/>
                        <a:gd name="connsiteX4" fmla="*/ 51873 w 65715"/>
                        <a:gd name="connsiteY4" fmla="*/ -189 h 103940"/>
                        <a:gd name="connsiteX5" fmla="*/ 51873 w 65715"/>
                        <a:gd name="connsiteY5" fmla="*/ 10826 h 103940"/>
                        <a:gd name="connsiteX6" fmla="*/ 42251 w 65715"/>
                        <a:gd name="connsiteY6" fmla="*/ 1091 h 103940"/>
                        <a:gd name="connsiteX7" fmla="*/ 28301 w 65715"/>
                        <a:gd name="connsiteY7" fmla="*/ -2098 h 103940"/>
                        <a:gd name="connsiteX8" fmla="*/ 6599 w 65715"/>
                        <a:gd name="connsiteY8" fmla="*/ 8518 h 103940"/>
                        <a:gd name="connsiteX9" fmla="*/ -1762 w 65715"/>
                        <a:gd name="connsiteY9" fmla="*/ 36465 h 103940"/>
                        <a:gd name="connsiteX10" fmla="*/ 6599 w 65715"/>
                        <a:gd name="connsiteY10" fmla="*/ 64391 h 103940"/>
                        <a:gd name="connsiteX11" fmla="*/ 28301 w 65715"/>
                        <a:gd name="connsiteY11" fmla="*/ 75007 h 103940"/>
                        <a:gd name="connsiteX12" fmla="*/ 42251 w 65715"/>
                        <a:gd name="connsiteY12" fmla="*/ 71818 h 103940"/>
                        <a:gd name="connsiteX13" fmla="*/ 51873 w 65715"/>
                        <a:gd name="connsiteY13" fmla="*/ 62104 h 103940"/>
                        <a:gd name="connsiteX14" fmla="*/ 10717 w 65715"/>
                        <a:gd name="connsiteY14" fmla="*/ 36465 h 103940"/>
                        <a:gd name="connsiteX15" fmla="*/ 16200 w 65715"/>
                        <a:gd name="connsiteY15" fmla="*/ 15589 h 103940"/>
                        <a:gd name="connsiteX16" fmla="*/ 31263 w 65715"/>
                        <a:gd name="connsiteY16" fmla="*/ 8015 h 103940"/>
                        <a:gd name="connsiteX17" fmla="*/ 46348 w 65715"/>
                        <a:gd name="connsiteY17" fmla="*/ 15589 h 103940"/>
                        <a:gd name="connsiteX18" fmla="*/ 51873 w 65715"/>
                        <a:gd name="connsiteY18" fmla="*/ 36465 h 103940"/>
                        <a:gd name="connsiteX19" fmla="*/ 46348 w 65715"/>
                        <a:gd name="connsiteY19" fmla="*/ 57341 h 103940"/>
                        <a:gd name="connsiteX20" fmla="*/ 31263 w 65715"/>
                        <a:gd name="connsiteY20" fmla="*/ 64916 h 103940"/>
                        <a:gd name="connsiteX21" fmla="*/ 16200 w 65715"/>
                        <a:gd name="connsiteY21" fmla="*/ 57341 h 103940"/>
                        <a:gd name="connsiteX22" fmla="*/ 10717 w 65715"/>
                        <a:gd name="connsiteY22" fmla="*/ 36465 h 1039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65715" h="103940">
                          <a:moveTo>
                            <a:pt x="51873" y="62104"/>
                          </a:moveTo>
                          <a:lnTo>
                            <a:pt x="51873" y="101842"/>
                          </a:lnTo>
                          <a:lnTo>
                            <a:pt x="63953" y="101842"/>
                          </a:lnTo>
                          <a:lnTo>
                            <a:pt x="63953" y="-189"/>
                          </a:lnTo>
                          <a:lnTo>
                            <a:pt x="51873" y="-189"/>
                          </a:lnTo>
                          <a:lnTo>
                            <a:pt x="51873" y="10826"/>
                          </a:lnTo>
                          <a:cubicBezTo>
                            <a:pt x="49338" y="6462"/>
                            <a:pt x="46131" y="3217"/>
                            <a:pt x="42251" y="1091"/>
                          </a:cubicBezTo>
                          <a:cubicBezTo>
                            <a:pt x="38385" y="-1035"/>
                            <a:pt x="33735" y="-2098"/>
                            <a:pt x="28301" y="-2098"/>
                          </a:cubicBezTo>
                          <a:cubicBezTo>
                            <a:pt x="19421" y="-2098"/>
                            <a:pt x="12188" y="1441"/>
                            <a:pt x="6599" y="8518"/>
                          </a:cubicBezTo>
                          <a:cubicBezTo>
                            <a:pt x="1025" y="15610"/>
                            <a:pt x="-1762" y="24926"/>
                            <a:pt x="-1762" y="36465"/>
                          </a:cubicBezTo>
                          <a:cubicBezTo>
                            <a:pt x="-1762" y="48005"/>
                            <a:pt x="1025" y="57313"/>
                            <a:pt x="6599" y="64391"/>
                          </a:cubicBezTo>
                          <a:cubicBezTo>
                            <a:pt x="12188" y="71469"/>
                            <a:pt x="19421" y="75007"/>
                            <a:pt x="28301" y="75007"/>
                          </a:cubicBezTo>
                          <a:cubicBezTo>
                            <a:pt x="33735" y="75007"/>
                            <a:pt x="38385" y="73944"/>
                            <a:pt x="42251" y="71818"/>
                          </a:cubicBezTo>
                          <a:cubicBezTo>
                            <a:pt x="46131" y="69706"/>
                            <a:pt x="49338" y="66468"/>
                            <a:pt x="51873" y="62104"/>
                          </a:cubicBezTo>
                          <a:close/>
                          <a:moveTo>
                            <a:pt x="10717" y="36465"/>
                          </a:moveTo>
                          <a:cubicBezTo>
                            <a:pt x="10717" y="27597"/>
                            <a:pt x="12545" y="20638"/>
                            <a:pt x="16200" y="15589"/>
                          </a:cubicBezTo>
                          <a:cubicBezTo>
                            <a:pt x="19856" y="10540"/>
                            <a:pt x="24877" y="8015"/>
                            <a:pt x="31263" y="8015"/>
                          </a:cubicBezTo>
                          <a:cubicBezTo>
                            <a:pt x="37650" y="8015"/>
                            <a:pt x="42678" y="10540"/>
                            <a:pt x="46348" y="15589"/>
                          </a:cubicBezTo>
                          <a:cubicBezTo>
                            <a:pt x="50031" y="20638"/>
                            <a:pt x="51873" y="27597"/>
                            <a:pt x="51873" y="36465"/>
                          </a:cubicBezTo>
                          <a:cubicBezTo>
                            <a:pt x="51873" y="45333"/>
                            <a:pt x="50031" y="52292"/>
                            <a:pt x="46348" y="57341"/>
                          </a:cubicBezTo>
                          <a:cubicBezTo>
                            <a:pt x="42678" y="62391"/>
                            <a:pt x="37650" y="64916"/>
                            <a:pt x="31263" y="64916"/>
                          </a:cubicBezTo>
                          <a:cubicBezTo>
                            <a:pt x="24877" y="64916"/>
                            <a:pt x="19856" y="62391"/>
                            <a:pt x="16200" y="57341"/>
                          </a:cubicBezTo>
                          <a:cubicBezTo>
                            <a:pt x="12545" y="52292"/>
                            <a:pt x="10717" y="45333"/>
                            <a:pt x="10717" y="36465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86" name="Graphic 10">
                  <a:extLst>
                    <a:ext uri="{FF2B5EF4-FFF2-40B4-BE49-F238E27FC236}">
                      <a16:creationId xmlns:a16="http://schemas.microsoft.com/office/drawing/2014/main" id="{61B9747C-E131-FA12-02EC-C28DDB8D802C}"/>
                    </a:ext>
                  </a:extLst>
                </p:cNvPr>
                <p:cNvGrpSpPr/>
                <p:nvPr/>
              </p:nvGrpSpPr>
              <p:grpSpPr>
                <a:xfrm>
                  <a:off x="7239097" y="5508635"/>
                  <a:ext cx="308236" cy="197943"/>
                  <a:chOff x="7239097" y="5508635"/>
                  <a:chExt cx="308236" cy="197943"/>
                </a:xfrm>
                <a:solidFill>
                  <a:srgbClr val="000000"/>
                </a:solidFill>
              </p:grpSpPr>
              <p:sp>
                <p:nvSpPr>
                  <p:cNvPr id="387" name="Freeform: Shape 386">
                    <a:extLst>
                      <a:ext uri="{FF2B5EF4-FFF2-40B4-BE49-F238E27FC236}">
                        <a16:creationId xmlns:a16="http://schemas.microsoft.com/office/drawing/2014/main" id="{A9084B17-A49F-51DD-FC2F-49A9CD950AAD}"/>
                      </a:ext>
                    </a:extLst>
                  </p:cNvPr>
                  <p:cNvSpPr/>
                  <p:nvPr/>
                </p:nvSpPr>
                <p:spPr>
                  <a:xfrm>
                    <a:off x="7393408" y="5508635"/>
                    <a:ext cx="13445" cy="46997"/>
                  </a:xfrm>
                  <a:custGeom>
                    <a:avLst/>
                    <a:gdLst>
                      <a:gd name="connsiteX0" fmla="*/ 178 w 13445"/>
                      <a:gd name="connsiteY0" fmla="*/ 277 h 46997"/>
                      <a:gd name="connsiteX1" fmla="*/ 178 w 13445"/>
                      <a:gd name="connsiteY1" fmla="*/ 47275 h 46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445" h="46997">
                        <a:moveTo>
                          <a:pt x="178" y="277"/>
                        </a:moveTo>
                        <a:lnTo>
                          <a:pt x="178" y="47275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88" name="Graphic 10">
                    <a:extLst>
                      <a:ext uri="{FF2B5EF4-FFF2-40B4-BE49-F238E27FC236}">
                        <a16:creationId xmlns:a16="http://schemas.microsoft.com/office/drawing/2014/main" id="{75F076A0-071F-EB2D-8C73-AE81D6653AAC}"/>
                      </a:ext>
                    </a:extLst>
                  </p:cNvPr>
                  <p:cNvGrpSpPr/>
                  <p:nvPr/>
                </p:nvGrpSpPr>
                <p:grpSpPr>
                  <a:xfrm>
                    <a:off x="7239097" y="5602637"/>
                    <a:ext cx="308236" cy="103940"/>
                    <a:chOff x="7239097" y="5602637"/>
                    <a:chExt cx="308236" cy="103940"/>
                  </a:xfrm>
                  <a:solidFill>
                    <a:srgbClr val="000000"/>
                  </a:solidFill>
                </p:grpSpPr>
                <p:sp>
                  <p:nvSpPr>
                    <p:cNvPr id="389" name="Freeform: Shape 388">
                      <a:extLst>
                        <a:ext uri="{FF2B5EF4-FFF2-40B4-BE49-F238E27FC236}">
                          <a16:creationId xmlns:a16="http://schemas.microsoft.com/office/drawing/2014/main" id="{9731E1CB-B39B-2E78-E715-DD868AF1A4A7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239097" y="5606771"/>
                      <a:ext cx="82921" cy="97897"/>
                    </a:xfrm>
                    <a:custGeom>
                      <a:avLst/>
                      <a:gdLst>
                        <a:gd name="connsiteX0" fmla="*/ -1784 w 82921"/>
                        <a:gd name="connsiteY0" fmla="*/ 95853 h 97897"/>
                        <a:gd name="connsiteX1" fmla="*/ 81137 w 82921"/>
                        <a:gd name="connsiteY1" fmla="*/ 95853 h 97897"/>
                        <a:gd name="connsiteX2" fmla="*/ 81137 w 82921"/>
                        <a:gd name="connsiteY2" fmla="*/ 84691 h 97897"/>
                        <a:gd name="connsiteX3" fmla="*/ 46346 w 82921"/>
                        <a:gd name="connsiteY3" fmla="*/ 84691 h 97897"/>
                        <a:gd name="connsiteX4" fmla="*/ 46346 w 82921"/>
                        <a:gd name="connsiteY4" fmla="*/ -2045 h 97897"/>
                        <a:gd name="connsiteX5" fmla="*/ 33027 w 82921"/>
                        <a:gd name="connsiteY5" fmla="*/ -2045 h 97897"/>
                        <a:gd name="connsiteX6" fmla="*/ 33027 w 82921"/>
                        <a:gd name="connsiteY6" fmla="*/ 84691 h 97897"/>
                        <a:gd name="connsiteX7" fmla="*/ -1784 w 82921"/>
                        <a:gd name="connsiteY7" fmla="*/ 84691 h 97897"/>
                        <a:gd name="connsiteX8" fmla="*/ -1784 w 82921"/>
                        <a:gd name="connsiteY8" fmla="*/ 95853 h 978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2921" h="97897">
                          <a:moveTo>
                            <a:pt x="-1784" y="95853"/>
                          </a:moveTo>
                          <a:lnTo>
                            <a:pt x="81137" y="95853"/>
                          </a:lnTo>
                          <a:lnTo>
                            <a:pt x="81137" y="84691"/>
                          </a:lnTo>
                          <a:lnTo>
                            <a:pt x="46346" y="84691"/>
                          </a:lnTo>
                          <a:lnTo>
                            <a:pt x="46346" y="-2045"/>
                          </a:lnTo>
                          <a:lnTo>
                            <a:pt x="33027" y="-2045"/>
                          </a:lnTo>
                          <a:lnTo>
                            <a:pt x="33027" y="84691"/>
                          </a:lnTo>
                          <a:lnTo>
                            <a:pt x="-1784" y="84691"/>
                          </a:lnTo>
                          <a:lnTo>
                            <a:pt x="-1784" y="9585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0" name="Freeform: Shape 389">
                      <a:extLst>
                        <a:ext uri="{FF2B5EF4-FFF2-40B4-BE49-F238E27FC236}">
                          <a16:creationId xmlns:a16="http://schemas.microsoft.com/office/drawing/2014/main" id="{6A265B76-6AA9-3E92-6411-620FBA489534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333833" y="5602637"/>
                      <a:ext cx="61597" cy="102030"/>
                    </a:xfrm>
                    <a:custGeom>
                      <a:avLst/>
                      <a:gdLst>
                        <a:gd name="connsiteX0" fmla="*/ 59727 w 61597"/>
                        <a:gd name="connsiteY0" fmla="*/ 42189 h 102030"/>
                        <a:gd name="connsiteX1" fmla="*/ 59727 w 61597"/>
                        <a:gd name="connsiteY1" fmla="*/ -2144 h 102030"/>
                        <a:gd name="connsiteX2" fmla="*/ 47647 w 61597"/>
                        <a:gd name="connsiteY2" fmla="*/ -2144 h 102030"/>
                        <a:gd name="connsiteX3" fmla="*/ 47647 w 61597"/>
                        <a:gd name="connsiteY3" fmla="*/ 41791 h 102030"/>
                        <a:gd name="connsiteX4" fmla="*/ 43571 w 61597"/>
                        <a:gd name="connsiteY4" fmla="*/ 57380 h 102030"/>
                        <a:gd name="connsiteX5" fmla="*/ 31365 w 61597"/>
                        <a:gd name="connsiteY5" fmla="*/ 62562 h 102030"/>
                        <a:gd name="connsiteX6" fmla="*/ 15924 w 61597"/>
                        <a:gd name="connsiteY6" fmla="*/ 56331 h 102030"/>
                        <a:gd name="connsiteX7" fmla="*/ 10272 w 61597"/>
                        <a:gd name="connsiteY7" fmla="*/ 39357 h 102030"/>
                        <a:gd name="connsiteX8" fmla="*/ 10272 w 61597"/>
                        <a:gd name="connsiteY8" fmla="*/ -2144 h 102030"/>
                        <a:gd name="connsiteX9" fmla="*/ -1871 w 61597"/>
                        <a:gd name="connsiteY9" fmla="*/ -2144 h 102030"/>
                        <a:gd name="connsiteX10" fmla="*/ -1871 w 61597"/>
                        <a:gd name="connsiteY10" fmla="*/ 99887 h 102030"/>
                        <a:gd name="connsiteX11" fmla="*/ 10272 w 61597"/>
                        <a:gd name="connsiteY11" fmla="*/ 99887 h 102030"/>
                        <a:gd name="connsiteX12" fmla="*/ 10272 w 61597"/>
                        <a:gd name="connsiteY12" fmla="*/ 59876 h 102030"/>
                        <a:gd name="connsiteX13" fmla="*/ 20483 w 61597"/>
                        <a:gd name="connsiteY13" fmla="*/ 69780 h 102030"/>
                        <a:gd name="connsiteX14" fmla="*/ 34054 w 61597"/>
                        <a:gd name="connsiteY14" fmla="*/ 73053 h 102030"/>
                        <a:gd name="connsiteX15" fmla="*/ 53214 w 61597"/>
                        <a:gd name="connsiteY15" fmla="*/ 65227 h 102030"/>
                        <a:gd name="connsiteX16" fmla="*/ 59727 w 61597"/>
                        <a:gd name="connsiteY16" fmla="*/ 42189 h 102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61597" h="102030">
                          <a:moveTo>
                            <a:pt x="59727" y="42189"/>
                          </a:moveTo>
                          <a:lnTo>
                            <a:pt x="59727" y="-2144"/>
                          </a:lnTo>
                          <a:lnTo>
                            <a:pt x="47647" y="-2144"/>
                          </a:lnTo>
                          <a:lnTo>
                            <a:pt x="47647" y="41791"/>
                          </a:lnTo>
                          <a:cubicBezTo>
                            <a:pt x="47647" y="48742"/>
                            <a:pt x="46288" y="53939"/>
                            <a:pt x="43571" y="57380"/>
                          </a:cubicBezTo>
                          <a:cubicBezTo>
                            <a:pt x="40854" y="60835"/>
                            <a:pt x="36785" y="62562"/>
                            <a:pt x="31365" y="62562"/>
                          </a:cubicBezTo>
                          <a:cubicBezTo>
                            <a:pt x="24838" y="62562"/>
                            <a:pt x="19691" y="60485"/>
                            <a:pt x="15924" y="56331"/>
                          </a:cubicBezTo>
                          <a:cubicBezTo>
                            <a:pt x="12156" y="52190"/>
                            <a:pt x="10272" y="46533"/>
                            <a:pt x="10272" y="39357"/>
                          </a:cubicBezTo>
                          <a:lnTo>
                            <a:pt x="10272" y="-2144"/>
                          </a:lnTo>
                          <a:lnTo>
                            <a:pt x="-1871" y="-2144"/>
                          </a:lnTo>
                          <a:lnTo>
                            <a:pt x="-1871" y="99887"/>
                          </a:lnTo>
                          <a:lnTo>
                            <a:pt x="10272" y="99887"/>
                          </a:lnTo>
                          <a:lnTo>
                            <a:pt x="10272" y="59876"/>
                          </a:lnTo>
                          <a:cubicBezTo>
                            <a:pt x="13172" y="64297"/>
                            <a:pt x="16575" y="67598"/>
                            <a:pt x="20483" y="69780"/>
                          </a:cubicBezTo>
                          <a:cubicBezTo>
                            <a:pt x="24404" y="71962"/>
                            <a:pt x="28928" y="73053"/>
                            <a:pt x="34054" y="73053"/>
                          </a:cubicBezTo>
                          <a:cubicBezTo>
                            <a:pt x="42500" y="73053"/>
                            <a:pt x="48886" y="70444"/>
                            <a:pt x="53214" y="65227"/>
                          </a:cubicBezTo>
                          <a:cubicBezTo>
                            <a:pt x="57556" y="60009"/>
                            <a:pt x="59727" y="52330"/>
                            <a:pt x="59727" y="42189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1" name="Freeform: Shape 390">
                      <a:extLst>
                        <a:ext uri="{FF2B5EF4-FFF2-40B4-BE49-F238E27FC236}">
                          <a16:creationId xmlns:a16="http://schemas.microsoft.com/office/drawing/2014/main" id="{81CAA20F-6973-7B98-1339-06BE7E71B485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418272" y="5629472"/>
                      <a:ext cx="61576" cy="77105"/>
                    </a:xfrm>
                    <a:custGeom>
                      <a:avLst/>
                      <a:gdLst>
                        <a:gd name="connsiteX0" fmla="*/ -1827 w 61576"/>
                        <a:gd name="connsiteY0" fmla="*/ 29427 h 77105"/>
                        <a:gd name="connsiteX1" fmla="*/ -1827 w 61576"/>
                        <a:gd name="connsiteY1" fmla="*/ 73886 h 77105"/>
                        <a:gd name="connsiteX2" fmla="*/ 10253 w 61576"/>
                        <a:gd name="connsiteY2" fmla="*/ 73886 h 77105"/>
                        <a:gd name="connsiteX3" fmla="*/ 10253 w 61576"/>
                        <a:gd name="connsiteY3" fmla="*/ 29888 h 77105"/>
                        <a:gd name="connsiteX4" fmla="*/ 14308 w 61576"/>
                        <a:gd name="connsiteY4" fmla="*/ 14236 h 77105"/>
                        <a:gd name="connsiteX5" fmla="*/ 26535 w 61576"/>
                        <a:gd name="connsiteY5" fmla="*/ 9033 h 77105"/>
                        <a:gd name="connsiteX6" fmla="*/ 41976 w 61576"/>
                        <a:gd name="connsiteY6" fmla="*/ 15264 h 77105"/>
                        <a:gd name="connsiteX7" fmla="*/ 47669 w 61576"/>
                        <a:gd name="connsiteY7" fmla="*/ 32259 h 77105"/>
                        <a:gd name="connsiteX8" fmla="*/ 47669 w 61576"/>
                        <a:gd name="connsiteY8" fmla="*/ 73886 h 77105"/>
                        <a:gd name="connsiteX9" fmla="*/ 59749 w 61576"/>
                        <a:gd name="connsiteY9" fmla="*/ 73886 h 77105"/>
                        <a:gd name="connsiteX10" fmla="*/ 59749 w 61576"/>
                        <a:gd name="connsiteY10" fmla="*/ 452 h 77105"/>
                        <a:gd name="connsiteX11" fmla="*/ 47669 w 61576"/>
                        <a:gd name="connsiteY11" fmla="*/ 452 h 77105"/>
                        <a:gd name="connsiteX12" fmla="*/ 47669 w 61576"/>
                        <a:gd name="connsiteY12" fmla="*/ 11740 h 77105"/>
                        <a:gd name="connsiteX13" fmla="*/ 37459 w 61576"/>
                        <a:gd name="connsiteY13" fmla="*/ 1795 h 77105"/>
                        <a:gd name="connsiteX14" fmla="*/ 23972 w 61576"/>
                        <a:gd name="connsiteY14" fmla="*/ -1458 h 77105"/>
                        <a:gd name="connsiteX15" fmla="*/ 4728 w 61576"/>
                        <a:gd name="connsiteY15" fmla="*/ 6410 h 77105"/>
                        <a:gd name="connsiteX16" fmla="*/ -1827 w 61576"/>
                        <a:gd name="connsiteY16" fmla="*/ 29427 h 77105"/>
                        <a:gd name="connsiteX17" fmla="*/ 28573 w 61576"/>
                        <a:gd name="connsiteY17" fmla="*/ 75648 h 77105"/>
                        <a:gd name="connsiteX18" fmla="*/ 28573 w 61576"/>
                        <a:gd name="connsiteY18" fmla="*/ 75648 h 77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61576" h="77105">
                          <a:moveTo>
                            <a:pt x="-1827" y="29427"/>
                          </a:moveTo>
                          <a:lnTo>
                            <a:pt x="-1827" y="73886"/>
                          </a:lnTo>
                          <a:lnTo>
                            <a:pt x="10253" y="73886"/>
                          </a:lnTo>
                          <a:lnTo>
                            <a:pt x="10253" y="29888"/>
                          </a:lnTo>
                          <a:cubicBezTo>
                            <a:pt x="10253" y="22937"/>
                            <a:pt x="11605" y="17719"/>
                            <a:pt x="14308" y="14236"/>
                          </a:cubicBezTo>
                          <a:cubicBezTo>
                            <a:pt x="17025" y="10767"/>
                            <a:pt x="21100" y="9033"/>
                            <a:pt x="26535" y="9033"/>
                          </a:cubicBezTo>
                          <a:cubicBezTo>
                            <a:pt x="33047" y="9033"/>
                            <a:pt x="38195" y="11110"/>
                            <a:pt x="41976" y="15264"/>
                          </a:cubicBezTo>
                          <a:cubicBezTo>
                            <a:pt x="45772" y="19419"/>
                            <a:pt x="47669" y="25084"/>
                            <a:pt x="47669" y="32259"/>
                          </a:cubicBezTo>
                          <a:lnTo>
                            <a:pt x="47669" y="73886"/>
                          </a:lnTo>
                          <a:lnTo>
                            <a:pt x="59749" y="73886"/>
                          </a:lnTo>
                          <a:lnTo>
                            <a:pt x="59749" y="452"/>
                          </a:lnTo>
                          <a:lnTo>
                            <a:pt x="47669" y="452"/>
                          </a:lnTo>
                          <a:lnTo>
                            <a:pt x="47669" y="11740"/>
                          </a:lnTo>
                          <a:cubicBezTo>
                            <a:pt x="44742" y="7278"/>
                            <a:pt x="41339" y="3963"/>
                            <a:pt x="37459" y="1795"/>
                          </a:cubicBezTo>
                          <a:cubicBezTo>
                            <a:pt x="33594" y="-373"/>
                            <a:pt x="29098" y="-1458"/>
                            <a:pt x="23972" y="-1458"/>
                          </a:cubicBezTo>
                          <a:cubicBezTo>
                            <a:pt x="15526" y="-1458"/>
                            <a:pt x="9112" y="1165"/>
                            <a:pt x="4728" y="6410"/>
                          </a:cubicBezTo>
                          <a:cubicBezTo>
                            <a:pt x="358" y="11656"/>
                            <a:pt x="-1827" y="19328"/>
                            <a:pt x="-1827" y="29427"/>
                          </a:cubicBezTo>
                          <a:close/>
                          <a:moveTo>
                            <a:pt x="28573" y="75648"/>
                          </a:moveTo>
                          <a:lnTo>
                            <a:pt x="28573" y="7564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2" name="Freeform: Shape 391">
                      <a:extLst>
                        <a:ext uri="{FF2B5EF4-FFF2-40B4-BE49-F238E27FC236}">
                          <a16:creationId xmlns:a16="http://schemas.microsoft.com/office/drawing/2014/main" id="{5182514C-448A-7729-DB49-7891821BD322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04266" y="5629472"/>
                      <a:ext cx="43067" cy="75196"/>
                    </a:xfrm>
                    <a:custGeom>
                      <a:avLst/>
                      <a:gdLst>
                        <a:gd name="connsiteX0" fmla="*/ 41650 w 43067"/>
                        <a:gd name="connsiteY0" fmla="*/ 60664 h 75196"/>
                        <a:gd name="connsiteX1" fmla="*/ 37217 w 43067"/>
                        <a:gd name="connsiteY1" fmla="*/ 62384 h 75196"/>
                        <a:gd name="connsiteX2" fmla="*/ 31944 w 43067"/>
                        <a:gd name="connsiteY2" fmla="*/ 62951 h 75196"/>
                        <a:gd name="connsiteX3" fmla="*/ 16209 w 43067"/>
                        <a:gd name="connsiteY3" fmla="*/ 56300 h 75196"/>
                        <a:gd name="connsiteX4" fmla="*/ 10725 w 43067"/>
                        <a:gd name="connsiteY4" fmla="*/ 37186 h 75196"/>
                        <a:gd name="connsiteX5" fmla="*/ 10725 w 43067"/>
                        <a:gd name="connsiteY5" fmla="*/ -1503 h 75196"/>
                        <a:gd name="connsiteX6" fmla="*/ -1418 w 43067"/>
                        <a:gd name="connsiteY6" fmla="*/ -1503 h 75196"/>
                        <a:gd name="connsiteX7" fmla="*/ -1418 w 43067"/>
                        <a:gd name="connsiteY7" fmla="*/ 71931 h 75196"/>
                        <a:gd name="connsiteX8" fmla="*/ 10725 w 43067"/>
                        <a:gd name="connsiteY8" fmla="*/ 71931 h 75196"/>
                        <a:gd name="connsiteX9" fmla="*/ 10725 w 43067"/>
                        <a:gd name="connsiteY9" fmla="*/ 60517 h 75196"/>
                        <a:gd name="connsiteX10" fmla="*/ 20641 w 43067"/>
                        <a:gd name="connsiteY10" fmla="*/ 70441 h 75196"/>
                        <a:gd name="connsiteX11" fmla="*/ 35495 w 43067"/>
                        <a:gd name="connsiteY11" fmla="*/ 73693 h 75196"/>
                        <a:gd name="connsiteX12" fmla="*/ 38247 w 43067"/>
                        <a:gd name="connsiteY12" fmla="*/ 73525 h 75196"/>
                        <a:gd name="connsiteX13" fmla="*/ 41587 w 43067"/>
                        <a:gd name="connsiteY13" fmla="*/ 73043 h 75196"/>
                        <a:gd name="connsiteX14" fmla="*/ 41650 w 43067"/>
                        <a:gd name="connsiteY14" fmla="*/ 60664 h 751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43067" h="75196">
                          <a:moveTo>
                            <a:pt x="41650" y="60664"/>
                          </a:moveTo>
                          <a:cubicBezTo>
                            <a:pt x="40291" y="61447"/>
                            <a:pt x="38814" y="62021"/>
                            <a:pt x="37217" y="62384"/>
                          </a:cubicBezTo>
                          <a:cubicBezTo>
                            <a:pt x="35621" y="62762"/>
                            <a:pt x="33863" y="62951"/>
                            <a:pt x="31944" y="62951"/>
                          </a:cubicBezTo>
                          <a:cubicBezTo>
                            <a:pt x="25109" y="62951"/>
                            <a:pt x="19864" y="60734"/>
                            <a:pt x="16209" y="56300"/>
                          </a:cubicBezTo>
                          <a:cubicBezTo>
                            <a:pt x="12553" y="51866"/>
                            <a:pt x="10725" y="45495"/>
                            <a:pt x="10725" y="37186"/>
                          </a:cubicBezTo>
                          <a:lnTo>
                            <a:pt x="10725" y="-1503"/>
                          </a:lnTo>
                          <a:lnTo>
                            <a:pt x="-1418" y="-1503"/>
                          </a:lnTo>
                          <a:lnTo>
                            <a:pt x="-1418" y="71931"/>
                          </a:lnTo>
                          <a:lnTo>
                            <a:pt x="10725" y="71931"/>
                          </a:lnTo>
                          <a:lnTo>
                            <a:pt x="10725" y="60517"/>
                          </a:lnTo>
                          <a:cubicBezTo>
                            <a:pt x="13274" y="64979"/>
                            <a:pt x="16580" y="68287"/>
                            <a:pt x="20641" y="70441"/>
                          </a:cubicBezTo>
                          <a:cubicBezTo>
                            <a:pt x="24717" y="72609"/>
                            <a:pt x="29668" y="73693"/>
                            <a:pt x="35495" y="73693"/>
                          </a:cubicBezTo>
                          <a:cubicBezTo>
                            <a:pt x="36321" y="73693"/>
                            <a:pt x="37238" y="73637"/>
                            <a:pt x="38247" y="73525"/>
                          </a:cubicBezTo>
                          <a:cubicBezTo>
                            <a:pt x="39255" y="73427"/>
                            <a:pt x="40369" y="73267"/>
                            <a:pt x="41587" y="73043"/>
                          </a:cubicBezTo>
                          <a:lnTo>
                            <a:pt x="41650" y="6066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93" name="Graphic 10">
                  <a:extLst>
                    <a:ext uri="{FF2B5EF4-FFF2-40B4-BE49-F238E27FC236}">
                      <a16:creationId xmlns:a16="http://schemas.microsoft.com/office/drawing/2014/main" id="{D03B7423-ED82-39E8-9439-51C8C9F4F8FB}"/>
                    </a:ext>
                  </a:extLst>
                </p:cNvPr>
                <p:cNvGrpSpPr/>
                <p:nvPr/>
              </p:nvGrpSpPr>
              <p:grpSpPr>
                <a:xfrm>
                  <a:off x="7746222" y="5508635"/>
                  <a:ext cx="134423" cy="196033"/>
                  <a:chOff x="7746222" y="5508635"/>
                  <a:chExt cx="134423" cy="196033"/>
                </a:xfrm>
                <a:solidFill>
                  <a:srgbClr val="000000"/>
                </a:solidFill>
              </p:grpSpPr>
              <p:sp>
                <p:nvSpPr>
                  <p:cNvPr id="394" name="Freeform: Shape 393">
                    <a:extLst>
                      <a:ext uri="{FF2B5EF4-FFF2-40B4-BE49-F238E27FC236}">
                        <a16:creationId xmlns:a16="http://schemas.microsoft.com/office/drawing/2014/main" id="{FB05479E-2FAE-6414-4D05-A4BF39F70308}"/>
                      </a:ext>
                    </a:extLst>
                  </p:cNvPr>
                  <p:cNvSpPr/>
                  <p:nvPr/>
                </p:nvSpPr>
                <p:spPr>
                  <a:xfrm>
                    <a:off x="7813137" y="5508635"/>
                    <a:ext cx="13445" cy="46997"/>
                  </a:xfrm>
                  <a:custGeom>
                    <a:avLst/>
                    <a:gdLst>
                      <a:gd name="connsiteX0" fmla="*/ 210 w 13445"/>
                      <a:gd name="connsiteY0" fmla="*/ 277 h 46997"/>
                      <a:gd name="connsiteX1" fmla="*/ 210 w 13445"/>
                      <a:gd name="connsiteY1" fmla="*/ 47275 h 46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445" h="46997">
                        <a:moveTo>
                          <a:pt x="210" y="277"/>
                        </a:moveTo>
                        <a:lnTo>
                          <a:pt x="210" y="47275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95" name="Graphic 10">
                    <a:extLst>
                      <a:ext uri="{FF2B5EF4-FFF2-40B4-BE49-F238E27FC236}">
                        <a16:creationId xmlns:a16="http://schemas.microsoft.com/office/drawing/2014/main" id="{5522B02C-3CE1-1E06-14C5-60955BD8182A}"/>
                      </a:ext>
                    </a:extLst>
                  </p:cNvPr>
                  <p:cNvGrpSpPr/>
                  <p:nvPr/>
                </p:nvGrpSpPr>
                <p:grpSpPr>
                  <a:xfrm>
                    <a:off x="7746222" y="5602637"/>
                    <a:ext cx="134423" cy="102030"/>
                    <a:chOff x="7746222" y="5602637"/>
                    <a:chExt cx="134423" cy="102030"/>
                  </a:xfrm>
                  <a:solidFill>
                    <a:srgbClr val="000000"/>
                  </a:solidFill>
                </p:grpSpPr>
                <p:sp>
                  <p:nvSpPr>
                    <p:cNvPr id="396" name="Freeform: Shape 395">
                      <a:extLst>
                        <a:ext uri="{FF2B5EF4-FFF2-40B4-BE49-F238E27FC236}">
                          <a16:creationId xmlns:a16="http://schemas.microsoft.com/office/drawing/2014/main" id="{00B84F6B-EE5B-72EE-7800-0AB5969FEACC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746222" y="5606771"/>
                      <a:ext cx="56324" cy="97897"/>
                    </a:xfrm>
                    <a:custGeom>
                      <a:avLst/>
                      <a:gdLst>
                        <a:gd name="connsiteX0" fmla="*/ -1762 w 56324"/>
                        <a:gd name="connsiteY0" fmla="*/ 95853 h 97897"/>
                        <a:gd name="connsiteX1" fmla="*/ 54562 w 56324"/>
                        <a:gd name="connsiteY1" fmla="*/ 95853 h 97897"/>
                        <a:gd name="connsiteX2" fmla="*/ 54562 w 56324"/>
                        <a:gd name="connsiteY2" fmla="*/ 84691 h 97897"/>
                        <a:gd name="connsiteX3" fmla="*/ 11495 w 56324"/>
                        <a:gd name="connsiteY3" fmla="*/ 84691 h 97897"/>
                        <a:gd name="connsiteX4" fmla="*/ 11495 w 56324"/>
                        <a:gd name="connsiteY4" fmla="*/ 55842 h 97897"/>
                        <a:gd name="connsiteX5" fmla="*/ 50361 w 56324"/>
                        <a:gd name="connsiteY5" fmla="*/ 55842 h 97897"/>
                        <a:gd name="connsiteX6" fmla="*/ 50361 w 56324"/>
                        <a:gd name="connsiteY6" fmla="*/ 44701 h 97897"/>
                        <a:gd name="connsiteX7" fmla="*/ 11495 w 56324"/>
                        <a:gd name="connsiteY7" fmla="*/ 44701 h 97897"/>
                        <a:gd name="connsiteX8" fmla="*/ 11495 w 56324"/>
                        <a:gd name="connsiteY8" fmla="*/ -2045 h 97897"/>
                        <a:gd name="connsiteX9" fmla="*/ -1762 w 56324"/>
                        <a:gd name="connsiteY9" fmla="*/ -2045 h 97897"/>
                        <a:gd name="connsiteX10" fmla="*/ -1762 w 56324"/>
                        <a:gd name="connsiteY10" fmla="*/ 95853 h 978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56324" h="97897">
                          <a:moveTo>
                            <a:pt x="-1762" y="95853"/>
                          </a:moveTo>
                          <a:lnTo>
                            <a:pt x="54562" y="95853"/>
                          </a:lnTo>
                          <a:lnTo>
                            <a:pt x="54562" y="84691"/>
                          </a:lnTo>
                          <a:lnTo>
                            <a:pt x="11495" y="84691"/>
                          </a:lnTo>
                          <a:lnTo>
                            <a:pt x="11495" y="55842"/>
                          </a:lnTo>
                          <a:lnTo>
                            <a:pt x="50361" y="55842"/>
                          </a:lnTo>
                          <a:lnTo>
                            <a:pt x="50361" y="44701"/>
                          </a:lnTo>
                          <a:lnTo>
                            <a:pt x="11495" y="44701"/>
                          </a:lnTo>
                          <a:lnTo>
                            <a:pt x="11495" y="-2045"/>
                          </a:lnTo>
                          <a:lnTo>
                            <a:pt x="-1762" y="-2045"/>
                          </a:lnTo>
                          <a:lnTo>
                            <a:pt x="-1762" y="9585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7" name="Freeform: Shape 396">
                      <a:extLst>
                        <a:ext uri="{FF2B5EF4-FFF2-40B4-BE49-F238E27FC236}">
                          <a16:creationId xmlns:a16="http://schemas.microsoft.com/office/drawing/2014/main" id="{5879435E-CB60-17EC-2FB6-5343B47992B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812824" y="5629472"/>
                      <a:ext cx="43067" cy="75196"/>
                    </a:xfrm>
                    <a:custGeom>
                      <a:avLst/>
                      <a:gdLst>
                        <a:gd name="connsiteX0" fmla="*/ 41673 w 43067"/>
                        <a:gd name="connsiteY0" fmla="*/ 60664 h 75196"/>
                        <a:gd name="connsiteX1" fmla="*/ 37240 w 43067"/>
                        <a:gd name="connsiteY1" fmla="*/ 62384 h 75196"/>
                        <a:gd name="connsiteX2" fmla="*/ 31967 w 43067"/>
                        <a:gd name="connsiteY2" fmla="*/ 62951 h 75196"/>
                        <a:gd name="connsiteX3" fmla="*/ 16232 w 43067"/>
                        <a:gd name="connsiteY3" fmla="*/ 56300 h 75196"/>
                        <a:gd name="connsiteX4" fmla="*/ 10748 w 43067"/>
                        <a:gd name="connsiteY4" fmla="*/ 37186 h 75196"/>
                        <a:gd name="connsiteX5" fmla="*/ 10748 w 43067"/>
                        <a:gd name="connsiteY5" fmla="*/ -1503 h 75196"/>
                        <a:gd name="connsiteX6" fmla="*/ -1395 w 43067"/>
                        <a:gd name="connsiteY6" fmla="*/ -1503 h 75196"/>
                        <a:gd name="connsiteX7" fmla="*/ -1395 w 43067"/>
                        <a:gd name="connsiteY7" fmla="*/ 71931 h 75196"/>
                        <a:gd name="connsiteX8" fmla="*/ 10748 w 43067"/>
                        <a:gd name="connsiteY8" fmla="*/ 71931 h 75196"/>
                        <a:gd name="connsiteX9" fmla="*/ 10748 w 43067"/>
                        <a:gd name="connsiteY9" fmla="*/ 60517 h 75196"/>
                        <a:gd name="connsiteX10" fmla="*/ 20664 w 43067"/>
                        <a:gd name="connsiteY10" fmla="*/ 70441 h 75196"/>
                        <a:gd name="connsiteX11" fmla="*/ 35517 w 43067"/>
                        <a:gd name="connsiteY11" fmla="*/ 73693 h 75196"/>
                        <a:gd name="connsiteX12" fmla="*/ 38270 w 43067"/>
                        <a:gd name="connsiteY12" fmla="*/ 73525 h 75196"/>
                        <a:gd name="connsiteX13" fmla="*/ 41610 w 43067"/>
                        <a:gd name="connsiteY13" fmla="*/ 73043 h 75196"/>
                        <a:gd name="connsiteX14" fmla="*/ 41673 w 43067"/>
                        <a:gd name="connsiteY14" fmla="*/ 60664 h 751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43067" h="75196">
                          <a:moveTo>
                            <a:pt x="41673" y="60664"/>
                          </a:moveTo>
                          <a:cubicBezTo>
                            <a:pt x="40314" y="61447"/>
                            <a:pt x="38837" y="62021"/>
                            <a:pt x="37240" y="62384"/>
                          </a:cubicBezTo>
                          <a:cubicBezTo>
                            <a:pt x="35644" y="62762"/>
                            <a:pt x="33886" y="62951"/>
                            <a:pt x="31967" y="62951"/>
                          </a:cubicBezTo>
                          <a:cubicBezTo>
                            <a:pt x="25132" y="62951"/>
                            <a:pt x="19887" y="60734"/>
                            <a:pt x="16232" y="56300"/>
                          </a:cubicBezTo>
                          <a:cubicBezTo>
                            <a:pt x="12576" y="51866"/>
                            <a:pt x="10748" y="45495"/>
                            <a:pt x="10748" y="37186"/>
                          </a:cubicBezTo>
                          <a:lnTo>
                            <a:pt x="10748" y="-1503"/>
                          </a:lnTo>
                          <a:lnTo>
                            <a:pt x="-1395" y="-1503"/>
                          </a:lnTo>
                          <a:lnTo>
                            <a:pt x="-1395" y="71931"/>
                          </a:lnTo>
                          <a:lnTo>
                            <a:pt x="10748" y="71931"/>
                          </a:lnTo>
                          <a:lnTo>
                            <a:pt x="10748" y="60517"/>
                          </a:lnTo>
                          <a:cubicBezTo>
                            <a:pt x="13297" y="64979"/>
                            <a:pt x="16603" y="68287"/>
                            <a:pt x="20664" y="70441"/>
                          </a:cubicBezTo>
                          <a:cubicBezTo>
                            <a:pt x="24740" y="72609"/>
                            <a:pt x="29691" y="73693"/>
                            <a:pt x="35517" y="73693"/>
                          </a:cubicBezTo>
                          <a:cubicBezTo>
                            <a:pt x="36344" y="73693"/>
                            <a:pt x="37261" y="73637"/>
                            <a:pt x="38270" y="73525"/>
                          </a:cubicBezTo>
                          <a:cubicBezTo>
                            <a:pt x="39278" y="73427"/>
                            <a:pt x="40391" y="73267"/>
                            <a:pt x="41610" y="73043"/>
                          </a:cubicBezTo>
                          <a:lnTo>
                            <a:pt x="41673" y="6066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8" name="Freeform: Shape 397">
                      <a:extLst>
                        <a:ext uri="{FF2B5EF4-FFF2-40B4-BE49-F238E27FC236}">
                          <a16:creationId xmlns:a16="http://schemas.microsoft.com/office/drawing/2014/main" id="{69F6FF61-8452-2263-789E-5EEB86E954F7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868566" y="5602637"/>
                      <a:ext cx="12079" cy="102030"/>
                    </a:xfrm>
                    <a:custGeom>
                      <a:avLst/>
                      <a:gdLst>
                        <a:gd name="connsiteX0" fmla="*/ -676 w 12079"/>
                        <a:gd name="connsiteY0" fmla="*/ 71290 h 102030"/>
                        <a:gd name="connsiteX1" fmla="*/ 11404 w 12079"/>
                        <a:gd name="connsiteY1" fmla="*/ 71290 h 102030"/>
                        <a:gd name="connsiteX2" fmla="*/ 11404 w 12079"/>
                        <a:gd name="connsiteY2" fmla="*/ -2144 h 102030"/>
                        <a:gd name="connsiteX3" fmla="*/ -676 w 12079"/>
                        <a:gd name="connsiteY3" fmla="*/ -2144 h 102030"/>
                        <a:gd name="connsiteX4" fmla="*/ -676 w 12079"/>
                        <a:gd name="connsiteY4" fmla="*/ 71290 h 102030"/>
                        <a:gd name="connsiteX5" fmla="*/ -676 w 12079"/>
                        <a:gd name="connsiteY5" fmla="*/ 99887 h 102030"/>
                        <a:gd name="connsiteX6" fmla="*/ 11404 w 12079"/>
                        <a:gd name="connsiteY6" fmla="*/ 99887 h 102030"/>
                        <a:gd name="connsiteX7" fmla="*/ 11404 w 12079"/>
                        <a:gd name="connsiteY7" fmla="*/ 84592 h 102030"/>
                        <a:gd name="connsiteX8" fmla="*/ -676 w 12079"/>
                        <a:gd name="connsiteY8" fmla="*/ 84592 h 102030"/>
                        <a:gd name="connsiteX9" fmla="*/ -676 w 12079"/>
                        <a:gd name="connsiteY9" fmla="*/ 99887 h 102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2079" h="102030">
                          <a:moveTo>
                            <a:pt x="-676" y="71290"/>
                          </a:moveTo>
                          <a:lnTo>
                            <a:pt x="11404" y="71290"/>
                          </a:lnTo>
                          <a:lnTo>
                            <a:pt x="11404" y="-2144"/>
                          </a:lnTo>
                          <a:lnTo>
                            <a:pt x="-676" y="-2144"/>
                          </a:lnTo>
                          <a:lnTo>
                            <a:pt x="-676" y="71290"/>
                          </a:lnTo>
                          <a:close/>
                          <a:moveTo>
                            <a:pt x="-676" y="99887"/>
                          </a:moveTo>
                          <a:lnTo>
                            <a:pt x="11404" y="99887"/>
                          </a:lnTo>
                          <a:lnTo>
                            <a:pt x="11404" y="84592"/>
                          </a:lnTo>
                          <a:lnTo>
                            <a:pt x="-676" y="84592"/>
                          </a:lnTo>
                          <a:lnTo>
                            <a:pt x="-676" y="9988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99" name="Graphic 10">
                  <a:extLst>
                    <a:ext uri="{FF2B5EF4-FFF2-40B4-BE49-F238E27FC236}">
                      <a16:creationId xmlns:a16="http://schemas.microsoft.com/office/drawing/2014/main" id="{FF470D0C-97E3-1862-5F3D-FE79CA21E221}"/>
                    </a:ext>
                  </a:extLst>
                </p:cNvPr>
                <p:cNvGrpSpPr/>
                <p:nvPr/>
              </p:nvGrpSpPr>
              <p:grpSpPr>
                <a:xfrm>
                  <a:off x="8131492" y="5508635"/>
                  <a:ext cx="208371" cy="197943"/>
                  <a:chOff x="8131492" y="5508635"/>
                  <a:chExt cx="208371" cy="197943"/>
                </a:xfrm>
                <a:solidFill>
                  <a:srgbClr val="000000"/>
                </a:solidFill>
              </p:grpSpPr>
              <p:sp>
                <p:nvSpPr>
                  <p:cNvPr id="400" name="Freeform: Shape 399">
                    <a:extLst>
                      <a:ext uri="{FF2B5EF4-FFF2-40B4-BE49-F238E27FC236}">
                        <a16:creationId xmlns:a16="http://schemas.microsoft.com/office/drawing/2014/main" id="{CD22414C-7F2E-7AED-D8BC-B27D4D896695}"/>
                      </a:ext>
                    </a:extLst>
                  </p:cNvPr>
                  <p:cNvSpPr/>
                  <p:nvPr/>
                </p:nvSpPr>
                <p:spPr>
                  <a:xfrm>
                    <a:off x="8232866" y="5508635"/>
                    <a:ext cx="13445" cy="46997"/>
                  </a:xfrm>
                  <a:custGeom>
                    <a:avLst/>
                    <a:gdLst>
                      <a:gd name="connsiteX0" fmla="*/ 241 w 13445"/>
                      <a:gd name="connsiteY0" fmla="*/ 277 h 46997"/>
                      <a:gd name="connsiteX1" fmla="*/ 241 w 13445"/>
                      <a:gd name="connsiteY1" fmla="*/ 47275 h 46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445" h="46997">
                        <a:moveTo>
                          <a:pt x="241" y="277"/>
                        </a:moveTo>
                        <a:lnTo>
                          <a:pt x="241" y="47275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01" name="Graphic 10">
                    <a:extLst>
                      <a:ext uri="{FF2B5EF4-FFF2-40B4-BE49-F238E27FC236}">
                        <a16:creationId xmlns:a16="http://schemas.microsoft.com/office/drawing/2014/main" id="{19DA0ABB-19DC-4E2C-1617-F68159D8B52A}"/>
                      </a:ext>
                    </a:extLst>
                  </p:cNvPr>
                  <p:cNvGrpSpPr/>
                  <p:nvPr/>
                </p:nvGrpSpPr>
                <p:grpSpPr>
                  <a:xfrm>
                    <a:off x="8131492" y="5605008"/>
                    <a:ext cx="208371" cy="101569"/>
                    <a:chOff x="8131492" y="5605008"/>
                    <a:chExt cx="208371" cy="101569"/>
                  </a:xfrm>
                  <a:solidFill>
                    <a:srgbClr val="000000"/>
                  </a:solidFill>
                </p:grpSpPr>
                <p:sp>
                  <p:nvSpPr>
                    <p:cNvPr id="402" name="Freeform: Shape 401">
                      <a:extLst>
                        <a:ext uri="{FF2B5EF4-FFF2-40B4-BE49-F238E27FC236}">
                          <a16:creationId xmlns:a16="http://schemas.microsoft.com/office/drawing/2014/main" id="{12968606-0C90-11A1-D6B7-A1A8C9BDF6F3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8131492" y="5605008"/>
                      <a:ext cx="68992" cy="101569"/>
                    </a:xfrm>
                    <a:custGeom>
                      <a:avLst/>
                      <a:gdLst>
                        <a:gd name="connsiteX0" fmla="*/ 61261 w 68992"/>
                        <a:gd name="connsiteY0" fmla="*/ 94555 h 101569"/>
                        <a:gd name="connsiteX1" fmla="*/ 61261 w 68992"/>
                        <a:gd name="connsiteY1" fmla="*/ 81631 h 101569"/>
                        <a:gd name="connsiteX2" fmla="*/ 47017 w 68992"/>
                        <a:gd name="connsiteY2" fmla="*/ 87002 h 101569"/>
                        <a:gd name="connsiteX3" fmla="*/ 34076 w 68992"/>
                        <a:gd name="connsiteY3" fmla="*/ 88786 h 101569"/>
                        <a:gd name="connsiteX4" fmla="*/ 17374 w 68992"/>
                        <a:gd name="connsiteY4" fmla="*/ 84589 h 101569"/>
                        <a:gd name="connsiteX5" fmla="*/ 11491 w 68992"/>
                        <a:gd name="connsiteY5" fmla="*/ 72651 h 101569"/>
                        <a:gd name="connsiteX6" fmla="*/ 15399 w 68992"/>
                        <a:gd name="connsiteY6" fmla="*/ 62832 h 101569"/>
                        <a:gd name="connsiteX7" fmla="*/ 30210 w 68992"/>
                        <a:gd name="connsiteY7" fmla="*/ 57503 h 101569"/>
                        <a:gd name="connsiteX8" fmla="*/ 38214 w 68992"/>
                        <a:gd name="connsiteY8" fmla="*/ 55866 h 101569"/>
                        <a:gd name="connsiteX9" fmla="*/ 60105 w 68992"/>
                        <a:gd name="connsiteY9" fmla="*/ 45921 h 101569"/>
                        <a:gd name="connsiteX10" fmla="*/ 67164 w 68992"/>
                        <a:gd name="connsiteY10" fmla="*/ 26891 h 101569"/>
                        <a:gd name="connsiteX11" fmla="*/ 57605 w 68992"/>
                        <a:gd name="connsiteY11" fmla="*/ 5302 h 101569"/>
                        <a:gd name="connsiteX12" fmla="*/ 29622 w 68992"/>
                        <a:gd name="connsiteY12" fmla="*/ -2041 h 101569"/>
                        <a:gd name="connsiteX13" fmla="*/ 14811 w 68992"/>
                        <a:gd name="connsiteY13" fmla="*/ -468 h 101569"/>
                        <a:gd name="connsiteX14" fmla="*/ -1429 w 68992"/>
                        <a:gd name="connsiteY14" fmla="*/ 4190 h 101569"/>
                        <a:gd name="connsiteX15" fmla="*/ -1429 w 68992"/>
                        <a:gd name="connsiteY15" fmla="*/ 17828 h 101569"/>
                        <a:gd name="connsiteX16" fmla="*/ 14391 w 68992"/>
                        <a:gd name="connsiteY16" fmla="*/ 11009 h 101569"/>
                        <a:gd name="connsiteX17" fmla="*/ 29622 w 68992"/>
                        <a:gd name="connsiteY17" fmla="*/ 8722 h 101569"/>
                        <a:gd name="connsiteX18" fmla="*/ 47143 w 68992"/>
                        <a:gd name="connsiteY18" fmla="*/ 13170 h 101569"/>
                        <a:gd name="connsiteX19" fmla="*/ 53320 w 68992"/>
                        <a:gd name="connsiteY19" fmla="*/ 25905 h 101569"/>
                        <a:gd name="connsiteX20" fmla="*/ 48887 w 68992"/>
                        <a:gd name="connsiteY20" fmla="*/ 37172 h 101569"/>
                        <a:gd name="connsiteX21" fmla="*/ 34349 w 68992"/>
                        <a:gd name="connsiteY21" fmla="*/ 43278 h 101569"/>
                        <a:gd name="connsiteX22" fmla="*/ 26260 w 68992"/>
                        <a:gd name="connsiteY22" fmla="*/ 44851 h 101569"/>
                        <a:gd name="connsiteX23" fmla="*/ 4790 w 68992"/>
                        <a:gd name="connsiteY23" fmla="*/ 54083 h 101569"/>
                        <a:gd name="connsiteX24" fmla="*/ -1828 w 68992"/>
                        <a:gd name="connsiteY24" fmla="*/ 71602 h 101569"/>
                        <a:gd name="connsiteX25" fmla="*/ 7332 w 68992"/>
                        <a:gd name="connsiteY25" fmla="*/ 92059 h 101569"/>
                        <a:gd name="connsiteX26" fmla="*/ 32563 w 68992"/>
                        <a:gd name="connsiteY26" fmla="*/ 99528 h 101569"/>
                        <a:gd name="connsiteX27" fmla="*/ 46618 w 68992"/>
                        <a:gd name="connsiteY27" fmla="*/ 98269 h 101569"/>
                        <a:gd name="connsiteX28" fmla="*/ 61261 w 68992"/>
                        <a:gd name="connsiteY28" fmla="*/ 94555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68992" h="101569">
                          <a:moveTo>
                            <a:pt x="61261" y="94555"/>
                          </a:moveTo>
                          <a:lnTo>
                            <a:pt x="61261" y="81631"/>
                          </a:lnTo>
                          <a:cubicBezTo>
                            <a:pt x="56233" y="84037"/>
                            <a:pt x="51485" y="85827"/>
                            <a:pt x="47017" y="87002"/>
                          </a:cubicBezTo>
                          <a:cubicBezTo>
                            <a:pt x="42549" y="88191"/>
                            <a:pt x="38235" y="88786"/>
                            <a:pt x="34076" y="88786"/>
                          </a:cubicBezTo>
                          <a:cubicBezTo>
                            <a:pt x="26863" y="88786"/>
                            <a:pt x="21296" y="87387"/>
                            <a:pt x="17374" y="84589"/>
                          </a:cubicBezTo>
                          <a:cubicBezTo>
                            <a:pt x="13452" y="81792"/>
                            <a:pt x="11491" y="77813"/>
                            <a:pt x="11491" y="72651"/>
                          </a:cubicBezTo>
                          <a:cubicBezTo>
                            <a:pt x="11491" y="68315"/>
                            <a:pt x="12794" y="65042"/>
                            <a:pt x="15399" y="62832"/>
                          </a:cubicBezTo>
                          <a:cubicBezTo>
                            <a:pt x="18004" y="60636"/>
                            <a:pt x="22941" y="58860"/>
                            <a:pt x="30210" y="57503"/>
                          </a:cubicBezTo>
                          <a:lnTo>
                            <a:pt x="38214" y="55866"/>
                          </a:lnTo>
                          <a:cubicBezTo>
                            <a:pt x="48103" y="53978"/>
                            <a:pt x="55399" y="50663"/>
                            <a:pt x="60105" y="45921"/>
                          </a:cubicBezTo>
                          <a:cubicBezTo>
                            <a:pt x="64811" y="41180"/>
                            <a:pt x="67164" y="34836"/>
                            <a:pt x="67164" y="26891"/>
                          </a:cubicBezTo>
                          <a:cubicBezTo>
                            <a:pt x="67164" y="17394"/>
                            <a:pt x="63978" y="10198"/>
                            <a:pt x="57605" y="5302"/>
                          </a:cubicBezTo>
                          <a:cubicBezTo>
                            <a:pt x="51247" y="406"/>
                            <a:pt x="41919" y="-2041"/>
                            <a:pt x="29622" y="-2041"/>
                          </a:cubicBezTo>
                          <a:cubicBezTo>
                            <a:pt x="24986" y="-2041"/>
                            <a:pt x="20049" y="-1517"/>
                            <a:pt x="14811" y="-468"/>
                          </a:cubicBezTo>
                          <a:cubicBezTo>
                            <a:pt x="9587" y="581"/>
                            <a:pt x="4173" y="2134"/>
                            <a:pt x="-1429" y="4190"/>
                          </a:cubicBezTo>
                          <a:lnTo>
                            <a:pt x="-1429" y="17828"/>
                          </a:lnTo>
                          <a:cubicBezTo>
                            <a:pt x="3949" y="14820"/>
                            <a:pt x="9222" y="12547"/>
                            <a:pt x="14391" y="11009"/>
                          </a:cubicBezTo>
                          <a:cubicBezTo>
                            <a:pt x="19559" y="9484"/>
                            <a:pt x="24636" y="8722"/>
                            <a:pt x="29622" y="8722"/>
                          </a:cubicBezTo>
                          <a:cubicBezTo>
                            <a:pt x="37185" y="8722"/>
                            <a:pt x="43025" y="10205"/>
                            <a:pt x="47143" y="13170"/>
                          </a:cubicBezTo>
                          <a:cubicBezTo>
                            <a:pt x="51261" y="16149"/>
                            <a:pt x="53320" y="20394"/>
                            <a:pt x="53320" y="25905"/>
                          </a:cubicBezTo>
                          <a:cubicBezTo>
                            <a:pt x="53320" y="30703"/>
                            <a:pt x="51842" y="34459"/>
                            <a:pt x="48887" y="37172"/>
                          </a:cubicBezTo>
                          <a:cubicBezTo>
                            <a:pt x="45932" y="39886"/>
                            <a:pt x="41086" y="41921"/>
                            <a:pt x="34349" y="43278"/>
                          </a:cubicBezTo>
                          <a:lnTo>
                            <a:pt x="26260" y="44851"/>
                          </a:lnTo>
                          <a:cubicBezTo>
                            <a:pt x="16372" y="46809"/>
                            <a:pt x="9215" y="49887"/>
                            <a:pt x="4790" y="54083"/>
                          </a:cubicBezTo>
                          <a:cubicBezTo>
                            <a:pt x="378" y="58279"/>
                            <a:pt x="-1828" y="64119"/>
                            <a:pt x="-1828" y="71602"/>
                          </a:cubicBezTo>
                          <a:cubicBezTo>
                            <a:pt x="-1828" y="80260"/>
                            <a:pt x="1225" y="87079"/>
                            <a:pt x="7332" y="92059"/>
                          </a:cubicBezTo>
                          <a:cubicBezTo>
                            <a:pt x="13438" y="97038"/>
                            <a:pt x="21849" y="99528"/>
                            <a:pt x="32563" y="99528"/>
                          </a:cubicBezTo>
                          <a:cubicBezTo>
                            <a:pt x="37171" y="99528"/>
                            <a:pt x="41856" y="99108"/>
                            <a:pt x="46618" y="98269"/>
                          </a:cubicBezTo>
                          <a:cubicBezTo>
                            <a:pt x="51394" y="97444"/>
                            <a:pt x="56275" y="96206"/>
                            <a:pt x="61261" y="94555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3" name="Freeform: Shape 402">
                      <a:extLst>
                        <a:ext uri="{FF2B5EF4-FFF2-40B4-BE49-F238E27FC236}">
                          <a16:creationId xmlns:a16="http://schemas.microsoft.com/office/drawing/2014/main" id="{D61965E9-9A0D-CCE2-8ACD-D43371A0C1E2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8216041" y="5629472"/>
                      <a:ext cx="62122" cy="77105"/>
                    </a:xfrm>
                    <a:custGeom>
                      <a:avLst/>
                      <a:gdLst>
                        <a:gd name="connsiteX0" fmla="*/ 36405 w 62122"/>
                        <a:gd name="connsiteY0" fmla="*/ 37357 h 77105"/>
                        <a:gd name="connsiteX1" fmla="*/ 16111 w 62122"/>
                        <a:gd name="connsiteY1" fmla="*/ 34021 h 77105"/>
                        <a:gd name="connsiteX2" fmla="*/ 10459 w 62122"/>
                        <a:gd name="connsiteY2" fmla="*/ 22608 h 77105"/>
                        <a:gd name="connsiteX3" fmla="*/ 14703 w 62122"/>
                        <a:gd name="connsiteY3" fmla="*/ 12411 h 77105"/>
                        <a:gd name="connsiteX4" fmla="*/ 26216 w 62122"/>
                        <a:gd name="connsiteY4" fmla="*/ 8655 h 77105"/>
                        <a:gd name="connsiteX5" fmla="*/ 42351 w 62122"/>
                        <a:gd name="connsiteY5" fmla="*/ 15768 h 77105"/>
                        <a:gd name="connsiteX6" fmla="*/ 48422 w 62122"/>
                        <a:gd name="connsiteY6" fmla="*/ 34672 h 77105"/>
                        <a:gd name="connsiteX7" fmla="*/ 48422 w 62122"/>
                        <a:gd name="connsiteY7" fmla="*/ 37357 h 77105"/>
                        <a:gd name="connsiteX8" fmla="*/ 36405 w 62122"/>
                        <a:gd name="connsiteY8" fmla="*/ 37357 h 77105"/>
                        <a:gd name="connsiteX9" fmla="*/ 60502 w 62122"/>
                        <a:gd name="connsiteY9" fmla="*/ 42351 h 77105"/>
                        <a:gd name="connsiteX10" fmla="*/ 60502 w 62122"/>
                        <a:gd name="connsiteY10" fmla="*/ 452 h 77105"/>
                        <a:gd name="connsiteX11" fmla="*/ 48422 w 62122"/>
                        <a:gd name="connsiteY11" fmla="*/ 452 h 77105"/>
                        <a:gd name="connsiteX12" fmla="*/ 48422 w 62122"/>
                        <a:gd name="connsiteY12" fmla="*/ 11593 h 77105"/>
                        <a:gd name="connsiteX13" fmla="*/ 38107 w 62122"/>
                        <a:gd name="connsiteY13" fmla="*/ 1732 h 77105"/>
                        <a:gd name="connsiteX14" fmla="*/ 23002 w 62122"/>
                        <a:gd name="connsiteY14" fmla="*/ -1458 h 77105"/>
                        <a:gd name="connsiteX15" fmla="*/ 5039 w 62122"/>
                        <a:gd name="connsiteY15" fmla="*/ 4879 h 77105"/>
                        <a:gd name="connsiteX16" fmla="*/ -1621 w 62122"/>
                        <a:gd name="connsiteY16" fmla="*/ 21831 h 77105"/>
                        <a:gd name="connsiteX17" fmla="*/ 6678 w 62122"/>
                        <a:gd name="connsiteY17" fmla="*/ 40505 h 77105"/>
                        <a:gd name="connsiteX18" fmla="*/ 31468 w 62122"/>
                        <a:gd name="connsiteY18" fmla="*/ 46799 h 77105"/>
                        <a:gd name="connsiteX19" fmla="*/ 48422 w 62122"/>
                        <a:gd name="connsiteY19" fmla="*/ 46799 h 77105"/>
                        <a:gd name="connsiteX20" fmla="*/ 48422 w 62122"/>
                        <a:gd name="connsiteY20" fmla="*/ 47995 h 77105"/>
                        <a:gd name="connsiteX21" fmla="*/ 42939 w 62122"/>
                        <a:gd name="connsiteY21" fmla="*/ 60877 h 77105"/>
                        <a:gd name="connsiteX22" fmla="*/ 27539 w 62122"/>
                        <a:gd name="connsiteY22" fmla="*/ 65430 h 77105"/>
                        <a:gd name="connsiteX23" fmla="*/ 15249 w 62122"/>
                        <a:gd name="connsiteY23" fmla="*/ 63920 h 77105"/>
                        <a:gd name="connsiteX24" fmla="*/ 3779 w 62122"/>
                        <a:gd name="connsiteY24" fmla="*/ 59388 h 77105"/>
                        <a:gd name="connsiteX25" fmla="*/ 3779 w 62122"/>
                        <a:gd name="connsiteY25" fmla="*/ 70550 h 77105"/>
                        <a:gd name="connsiteX26" fmla="*/ 16636 w 62122"/>
                        <a:gd name="connsiteY26" fmla="*/ 74368 h 77105"/>
                        <a:gd name="connsiteX27" fmla="*/ 28779 w 62122"/>
                        <a:gd name="connsiteY27" fmla="*/ 75648 h 77105"/>
                        <a:gd name="connsiteX28" fmla="*/ 52624 w 62122"/>
                        <a:gd name="connsiteY28" fmla="*/ 67381 h 77105"/>
                        <a:gd name="connsiteX29" fmla="*/ 60502 w 62122"/>
                        <a:gd name="connsiteY29" fmla="*/ 42351 h 77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</a:cxnLst>
                      <a:rect l="l" t="t" r="r" b="b"/>
                      <a:pathLst>
                        <a:path w="62122" h="77105">
                          <a:moveTo>
                            <a:pt x="36405" y="37357"/>
                          </a:moveTo>
                          <a:cubicBezTo>
                            <a:pt x="26643" y="37357"/>
                            <a:pt x="19878" y="36245"/>
                            <a:pt x="16111" y="34021"/>
                          </a:cubicBezTo>
                          <a:cubicBezTo>
                            <a:pt x="12343" y="31797"/>
                            <a:pt x="10459" y="27993"/>
                            <a:pt x="10459" y="22608"/>
                          </a:cubicBezTo>
                          <a:cubicBezTo>
                            <a:pt x="10459" y="18328"/>
                            <a:pt x="11874" y="14929"/>
                            <a:pt x="14703" y="12411"/>
                          </a:cubicBezTo>
                          <a:cubicBezTo>
                            <a:pt x="17532" y="9907"/>
                            <a:pt x="21370" y="8655"/>
                            <a:pt x="26216" y="8655"/>
                          </a:cubicBezTo>
                          <a:cubicBezTo>
                            <a:pt x="32925" y="8655"/>
                            <a:pt x="38303" y="11026"/>
                            <a:pt x="42351" y="15768"/>
                          </a:cubicBezTo>
                          <a:cubicBezTo>
                            <a:pt x="46398" y="20510"/>
                            <a:pt x="48422" y="26811"/>
                            <a:pt x="48422" y="34672"/>
                          </a:cubicBezTo>
                          <a:lnTo>
                            <a:pt x="48422" y="37357"/>
                          </a:lnTo>
                          <a:lnTo>
                            <a:pt x="36405" y="37357"/>
                          </a:lnTo>
                          <a:close/>
                          <a:moveTo>
                            <a:pt x="60502" y="42351"/>
                          </a:moveTo>
                          <a:lnTo>
                            <a:pt x="60502" y="452"/>
                          </a:lnTo>
                          <a:lnTo>
                            <a:pt x="48422" y="452"/>
                          </a:lnTo>
                          <a:lnTo>
                            <a:pt x="48422" y="11593"/>
                          </a:lnTo>
                          <a:cubicBezTo>
                            <a:pt x="45663" y="7145"/>
                            <a:pt x="42225" y="3858"/>
                            <a:pt x="38107" y="1732"/>
                          </a:cubicBezTo>
                          <a:cubicBezTo>
                            <a:pt x="33989" y="-394"/>
                            <a:pt x="28954" y="-1458"/>
                            <a:pt x="23002" y="-1458"/>
                          </a:cubicBezTo>
                          <a:cubicBezTo>
                            <a:pt x="15481" y="-1458"/>
                            <a:pt x="9493" y="655"/>
                            <a:pt x="5039" y="4879"/>
                          </a:cubicBezTo>
                          <a:cubicBezTo>
                            <a:pt x="599" y="9103"/>
                            <a:pt x="-1621" y="14754"/>
                            <a:pt x="-1621" y="21831"/>
                          </a:cubicBezTo>
                          <a:cubicBezTo>
                            <a:pt x="-1621" y="30084"/>
                            <a:pt x="1146" y="36308"/>
                            <a:pt x="6678" y="40505"/>
                          </a:cubicBezTo>
                          <a:cubicBezTo>
                            <a:pt x="12224" y="44701"/>
                            <a:pt x="20487" y="46799"/>
                            <a:pt x="31468" y="46799"/>
                          </a:cubicBezTo>
                          <a:lnTo>
                            <a:pt x="48422" y="46799"/>
                          </a:lnTo>
                          <a:lnTo>
                            <a:pt x="48422" y="47995"/>
                          </a:lnTo>
                          <a:cubicBezTo>
                            <a:pt x="48422" y="53548"/>
                            <a:pt x="46594" y="57842"/>
                            <a:pt x="42939" y="60877"/>
                          </a:cubicBezTo>
                          <a:cubicBezTo>
                            <a:pt x="39283" y="63913"/>
                            <a:pt x="34150" y="65430"/>
                            <a:pt x="27539" y="65430"/>
                          </a:cubicBezTo>
                          <a:cubicBezTo>
                            <a:pt x="23338" y="65430"/>
                            <a:pt x="19241" y="64927"/>
                            <a:pt x="15249" y="63920"/>
                          </a:cubicBezTo>
                          <a:cubicBezTo>
                            <a:pt x="11272" y="62912"/>
                            <a:pt x="7448" y="61402"/>
                            <a:pt x="3779" y="59388"/>
                          </a:cubicBezTo>
                          <a:lnTo>
                            <a:pt x="3779" y="70550"/>
                          </a:lnTo>
                          <a:cubicBezTo>
                            <a:pt x="8191" y="72256"/>
                            <a:pt x="12476" y="73529"/>
                            <a:pt x="16636" y="74368"/>
                          </a:cubicBezTo>
                          <a:cubicBezTo>
                            <a:pt x="20796" y="75221"/>
                            <a:pt x="24843" y="75648"/>
                            <a:pt x="28779" y="75648"/>
                          </a:cubicBezTo>
                          <a:cubicBezTo>
                            <a:pt x="39423" y="75648"/>
                            <a:pt x="47372" y="72892"/>
                            <a:pt x="52624" y="67381"/>
                          </a:cubicBezTo>
                          <a:cubicBezTo>
                            <a:pt x="57876" y="61884"/>
                            <a:pt x="60502" y="53541"/>
                            <a:pt x="60502" y="4235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4" name="Freeform: Shape 403">
                      <a:extLst>
                        <a:ext uri="{FF2B5EF4-FFF2-40B4-BE49-F238E27FC236}">
                          <a16:creationId xmlns:a16="http://schemas.microsoft.com/office/drawing/2014/main" id="{5737EBCF-A3B0-7F9C-2B55-B36043D7A6AF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8293981" y="5610379"/>
                      <a:ext cx="45882" cy="94288"/>
                    </a:xfrm>
                    <a:custGeom>
                      <a:avLst/>
                      <a:gdLst>
                        <a:gd name="connsiteX0" fmla="*/ 19992 w 45882"/>
                        <a:gd name="connsiteY0" fmla="*/ 92330 h 94288"/>
                        <a:gd name="connsiteX1" fmla="*/ 19992 w 45882"/>
                        <a:gd name="connsiteY1" fmla="*/ 71475 h 94288"/>
                        <a:gd name="connsiteX2" fmla="*/ 44866 w 45882"/>
                        <a:gd name="connsiteY2" fmla="*/ 71475 h 94288"/>
                        <a:gd name="connsiteX3" fmla="*/ 44866 w 45882"/>
                        <a:gd name="connsiteY3" fmla="*/ 62096 h 94288"/>
                        <a:gd name="connsiteX4" fmla="*/ 19992 w 45882"/>
                        <a:gd name="connsiteY4" fmla="*/ 62096 h 94288"/>
                        <a:gd name="connsiteX5" fmla="*/ 19992 w 45882"/>
                        <a:gd name="connsiteY5" fmla="*/ 22232 h 94288"/>
                        <a:gd name="connsiteX6" fmla="*/ 22450 w 45882"/>
                        <a:gd name="connsiteY6" fmla="*/ 10693 h 94288"/>
                        <a:gd name="connsiteX7" fmla="*/ 32471 w 45882"/>
                        <a:gd name="connsiteY7" fmla="*/ 8133 h 94288"/>
                        <a:gd name="connsiteX8" fmla="*/ 44866 w 45882"/>
                        <a:gd name="connsiteY8" fmla="*/ 8133 h 94288"/>
                        <a:gd name="connsiteX9" fmla="*/ 44866 w 45882"/>
                        <a:gd name="connsiteY9" fmla="*/ -1959 h 94288"/>
                        <a:gd name="connsiteX10" fmla="*/ 32471 w 45882"/>
                        <a:gd name="connsiteY10" fmla="*/ -1959 h 94288"/>
                        <a:gd name="connsiteX11" fmla="*/ 13164 w 45882"/>
                        <a:gd name="connsiteY11" fmla="*/ 3245 h 94288"/>
                        <a:gd name="connsiteX12" fmla="*/ 7849 w 45882"/>
                        <a:gd name="connsiteY12" fmla="*/ 22232 h 94288"/>
                        <a:gd name="connsiteX13" fmla="*/ 7849 w 45882"/>
                        <a:gd name="connsiteY13" fmla="*/ 62096 h 94288"/>
                        <a:gd name="connsiteX14" fmla="*/ -1017 w 45882"/>
                        <a:gd name="connsiteY14" fmla="*/ 62096 h 94288"/>
                        <a:gd name="connsiteX15" fmla="*/ -1017 w 45882"/>
                        <a:gd name="connsiteY15" fmla="*/ 71475 h 94288"/>
                        <a:gd name="connsiteX16" fmla="*/ 7849 w 45882"/>
                        <a:gd name="connsiteY16" fmla="*/ 71475 h 94288"/>
                        <a:gd name="connsiteX17" fmla="*/ 7849 w 45882"/>
                        <a:gd name="connsiteY17" fmla="*/ 92330 h 94288"/>
                        <a:gd name="connsiteX18" fmla="*/ 19992 w 45882"/>
                        <a:gd name="connsiteY18" fmla="*/ 92330 h 942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45882" h="94288">
                          <a:moveTo>
                            <a:pt x="19992" y="92330"/>
                          </a:moveTo>
                          <a:lnTo>
                            <a:pt x="19992" y="71475"/>
                          </a:lnTo>
                          <a:lnTo>
                            <a:pt x="44866" y="71475"/>
                          </a:lnTo>
                          <a:lnTo>
                            <a:pt x="44866" y="62096"/>
                          </a:lnTo>
                          <a:lnTo>
                            <a:pt x="19992" y="62096"/>
                          </a:lnTo>
                          <a:lnTo>
                            <a:pt x="19992" y="22232"/>
                          </a:lnTo>
                          <a:cubicBezTo>
                            <a:pt x="19992" y="16246"/>
                            <a:pt x="20811" y="12399"/>
                            <a:pt x="22450" y="10693"/>
                          </a:cubicBezTo>
                          <a:cubicBezTo>
                            <a:pt x="24088" y="8986"/>
                            <a:pt x="27429" y="8133"/>
                            <a:pt x="32471" y="8133"/>
                          </a:cubicBezTo>
                          <a:lnTo>
                            <a:pt x="44866" y="8133"/>
                          </a:lnTo>
                          <a:lnTo>
                            <a:pt x="44866" y="-1959"/>
                          </a:lnTo>
                          <a:lnTo>
                            <a:pt x="32471" y="-1959"/>
                          </a:lnTo>
                          <a:cubicBezTo>
                            <a:pt x="23143" y="-1959"/>
                            <a:pt x="16708" y="-224"/>
                            <a:pt x="13164" y="3245"/>
                          </a:cubicBezTo>
                          <a:cubicBezTo>
                            <a:pt x="9621" y="6727"/>
                            <a:pt x="7849" y="13057"/>
                            <a:pt x="7849" y="22232"/>
                          </a:cubicBezTo>
                          <a:lnTo>
                            <a:pt x="7849" y="62096"/>
                          </a:lnTo>
                          <a:lnTo>
                            <a:pt x="-1017" y="62096"/>
                          </a:lnTo>
                          <a:lnTo>
                            <a:pt x="-1017" y="71475"/>
                          </a:lnTo>
                          <a:lnTo>
                            <a:pt x="7849" y="71475"/>
                          </a:lnTo>
                          <a:lnTo>
                            <a:pt x="7849" y="92330"/>
                          </a:lnTo>
                          <a:lnTo>
                            <a:pt x="19992" y="9233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05" name="Graphic 10">
                  <a:extLst>
                    <a:ext uri="{FF2B5EF4-FFF2-40B4-BE49-F238E27FC236}">
                      <a16:creationId xmlns:a16="http://schemas.microsoft.com/office/drawing/2014/main" id="{8339AC01-67C6-DB04-A7F9-6845BE4C16D1}"/>
                    </a:ext>
                  </a:extLst>
                </p:cNvPr>
                <p:cNvGrpSpPr/>
                <p:nvPr/>
              </p:nvGrpSpPr>
              <p:grpSpPr>
                <a:xfrm>
                  <a:off x="8533567" y="5508635"/>
                  <a:ext cx="235501" cy="197943"/>
                  <a:chOff x="8533567" y="5508635"/>
                  <a:chExt cx="235501" cy="197943"/>
                </a:xfrm>
                <a:solidFill>
                  <a:srgbClr val="000000"/>
                </a:solidFill>
              </p:grpSpPr>
              <p:sp>
                <p:nvSpPr>
                  <p:cNvPr id="406" name="Freeform: Shape 405">
                    <a:extLst>
                      <a:ext uri="{FF2B5EF4-FFF2-40B4-BE49-F238E27FC236}">
                        <a16:creationId xmlns:a16="http://schemas.microsoft.com/office/drawing/2014/main" id="{A46F8823-E0B8-F5E7-2839-0FD875436917}"/>
                      </a:ext>
                    </a:extLst>
                  </p:cNvPr>
                  <p:cNvSpPr/>
                  <p:nvPr/>
                </p:nvSpPr>
                <p:spPr>
                  <a:xfrm>
                    <a:off x="8652582" y="5508635"/>
                    <a:ext cx="13445" cy="46997"/>
                  </a:xfrm>
                  <a:custGeom>
                    <a:avLst/>
                    <a:gdLst>
                      <a:gd name="connsiteX0" fmla="*/ 272 w 13445"/>
                      <a:gd name="connsiteY0" fmla="*/ 277 h 46997"/>
                      <a:gd name="connsiteX1" fmla="*/ 272 w 13445"/>
                      <a:gd name="connsiteY1" fmla="*/ 47275 h 46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445" h="46997">
                        <a:moveTo>
                          <a:pt x="272" y="277"/>
                        </a:moveTo>
                        <a:lnTo>
                          <a:pt x="272" y="47275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07" name="Graphic 10">
                    <a:extLst>
                      <a:ext uri="{FF2B5EF4-FFF2-40B4-BE49-F238E27FC236}">
                        <a16:creationId xmlns:a16="http://schemas.microsoft.com/office/drawing/2014/main" id="{1C0BD269-3A63-BEF7-F941-EB79C07D2236}"/>
                      </a:ext>
                    </a:extLst>
                  </p:cNvPr>
                  <p:cNvGrpSpPr/>
                  <p:nvPr/>
                </p:nvGrpSpPr>
                <p:grpSpPr>
                  <a:xfrm>
                    <a:off x="8533567" y="5605008"/>
                    <a:ext cx="235501" cy="101569"/>
                    <a:chOff x="8533567" y="5605008"/>
                    <a:chExt cx="235501" cy="101569"/>
                  </a:xfrm>
                  <a:solidFill>
                    <a:srgbClr val="000000"/>
                  </a:solidFill>
                </p:grpSpPr>
                <p:sp>
                  <p:nvSpPr>
                    <p:cNvPr id="408" name="Freeform: Shape 407">
                      <a:extLst>
                        <a:ext uri="{FF2B5EF4-FFF2-40B4-BE49-F238E27FC236}">
                          <a16:creationId xmlns:a16="http://schemas.microsoft.com/office/drawing/2014/main" id="{B548F764-8FE9-5DCD-0DD6-E175502E2AFA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8533567" y="5605008"/>
                      <a:ext cx="68992" cy="101569"/>
                    </a:xfrm>
                    <a:custGeom>
                      <a:avLst/>
                      <a:gdLst>
                        <a:gd name="connsiteX0" fmla="*/ 61291 w 68992"/>
                        <a:gd name="connsiteY0" fmla="*/ 94555 h 101569"/>
                        <a:gd name="connsiteX1" fmla="*/ 61291 w 68992"/>
                        <a:gd name="connsiteY1" fmla="*/ 81631 h 101569"/>
                        <a:gd name="connsiteX2" fmla="*/ 47047 w 68992"/>
                        <a:gd name="connsiteY2" fmla="*/ 87002 h 101569"/>
                        <a:gd name="connsiteX3" fmla="*/ 34106 w 68992"/>
                        <a:gd name="connsiteY3" fmla="*/ 88786 h 101569"/>
                        <a:gd name="connsiteX4" fmla="*/ 17404 w 68992"/>
                        <a:gd name="connsiteY4" fmla="*/ 84589 h 101569"/>
                        <a:gd name="connsiteX5" fmla="*/ 11521 w 68992"/>
                        <a:gd name="connsiteY5" fmla="*/ 72651 h 101569"/>
                        <a:gd name="connsiteX6" fmla="*/ 15429 w 68992"/>
                        <a:gd name="connsiteY6" fmla="*/ 62832 h 101569"/>
                        <a:gd name="connsiteX7" fmla="*/ 30240 w 68992"/>
                        <a:gd name="connsiteY7" fmla="*/ 57503 h 101569"/>
                        <a:gd name="connsiteX8" fmla="*/ 38244 w 68992"/>
                        <a:gd name="connsiteY8" fmla="*/ 55866 h 101569"/>
                        <a:gd name="connsiteX9" fmla="*/ 60135 w 68992"/>
                        <a:gd name="connsiteY9" fmla="*/ 45921 h 101569"/>
                        <a:gd name="connsiteX10" fmla="*/ 67194 w 68992"/>
                        <a:gd name="connsiteY10" fmla="*/ 26891 h 101569"/>
                        <a:gd name="connsiteX11" fmla="*/ 57635 w 68992"/>
                        <a:gd name="connsiteY11" fmla="*/ 5302 h 101569"/>
                        <a:gd name="connsiteX12" fmla="*/ 29652 w 68992"/>
                        <a:gd name="connsiteY12" fmla="*/ -2041 h 101569"/>
                        <a:gd name="connsiteX13" fmla="*/ 14841 w 68992"/>
                        <a:gd name="connsiteY13" fmla="*/ -468 h 101569"/>
                        <a:gd name="connsiteX14" fmla="*/ -1399 w 68992"/>
                        <a:gd name="connsiteY14" fmla="*/ 4190 h 101569"/>
                        <a:gd name="connsiteX15" fmla="*/ -1399 w 68992"/>
                        <a:gd name="connsiteY15" fmla="*/ 17828 h 101569"/>
                        <a:gd name="connsiteX16" fmla="*/ 14421 w 68992"/>
                        <a:gd name="connsiteY16" fmla="*/ 11009 h 101569"/>
                        <a:gd name="connsiteX17" fmla="*/ 29652 w 68992"/>
                        <a:gd name="connsiteY17" fmla="*/ 8722 h 101569"/>
                        <a:gd name="connsiteX18" fmla="*/ 47173 w 68992"/>
                        <a:gd name="connsiteY18" fmla="*/ 13170 h 101569"/>
                        <a:gd name="connsiteX19" fmla="*/ 53350 w 68992"/>
                        <a:gd name="connsiteY19" fmla="*/ 25905 h 101569"/>
                        <a:gd name="connsiteX20" fmla="*/ 48917 w 68992"/>
                        <a:gd name="connsiteY20" fmla="*/ 37172 h 101569"/>
                        <a:gd name="connsiteX21" fmla="*/ 34379 w 68992"/>
                        <a:gd name="connsiteY21" fmla="*/ 43278 h 101569"/>
                        <a:gd name="connsiteX22" fmla="*/ 26290 w 68992"/>
                        <a:gd name="connsiteY22" fmla="*/ 44851 h 101569"/>
                        <a:gd name="connsiteX23" fmla="*/ 4820 w 68992"/>
                        <a:gd name="connsiteY23" fmla="*/ 54083 h 101569"/>
                        <a:gd name="connsiteX24" fmla="*/ -1798 w 68992"/>
                        <a:gd name="connsiteY24" fmla="*/ 71602 h 101569"/>
                        <a:gd name="connsiteX25" fmla="*/ 7362 w 68992"/>
                        <a:gd name="connsiteY25" fmla="*/ 92059 h 101569"/>
                        <a:gd name="connsiteX26" fmla="*/ 32593 w 68992"/>
                        <a:gd name="connsiteY26" fmla="*/ 99528 h 101569"/>
                        <a:gd name="connsiteX27" fmla="*/ 46648 w 68992"/>
                        <a:gd name="connsiteY27" fmla="*/ 98269 h 101569"/>
                        <a:gd name="connsiteX28" fmla="*/ 61291 w 68992"/>
                        <a:gd name="connsiteY28" fmla="*/ 94555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68992" h="101569">
                          <a:moveTo>
                            <a:pt x="61291" y="94555"/>
                          </a:moveTo>
                          <a:lnTo>
                            <a:pt x="61291" y="81631"/>
                          </a:lnTo>
                          <a:cubicBezTo>
                            <a:pt x="56263" y="84037"/>
                            <a:pt x="51515" y="85827"/>
                            <a:pt x="47047" y="87002"/>
                          </a:cubicBezTo>
                          <a:cubicBezTo>
                            <a:pt x="42579" y="88191"/>
                            <a:pt x="38265" y="88786"/>
                            <a:pt x="34106" y="88786"/>
                          </a:cubicBezTo>
                          <a:cubicBezTo>
                            <a:pt x="26893" y="88786"/>
                            <a:pt x="21325" y="87387"/>
                            <a:pt x="17404" y="84589"/>
                          </a:cubicBezTo>
                          <a:cubicBezTo>
                            <a:pt x="13482" y="81792"/>
                            <a:pt x="11521" y="77813"/>
                            <a:pt x="11521" y="72651"/>
                          </a:cubicBezTo>
                          <a:cubicBezTo>
                            <a:pt x="11521" y="68315"/>
                            <a:pt x="12824" y="65042"/>
                            <a:pt x="15429" y="62832"/>
                          </a:cubicBezTo>
                          <a:cubicBezTo>
                            <a:pt x="18034" y="60636"/>
                            <a:pt x="22971" y="58860"/>
                            <a:pt x="30240" y="57503"/>
                          </a:cubicBezTo>
                          <a:lnTo>
                            <a:pt x="38244" y="55866"/>
                          </a:lnTo>
                          <a:cubicBezTo>
                            <a:pt x="48132" y="53978"/>
                            <a:pt x="55429" y="50663"/>
                            <a:pt x="60135" y="45921"/>
                          </a:cubicBezTo>
                          <a:cubicBezTo>
                            <a:pt x="64841" y="41180"/>
                            <a:pt x="67194" y="34836"/>
                            <a:pt x="67194" y="26891"/>
                          </a:cubicBezTo>
                          <a:cubicBezTo>
                            <a:pt x="67194" y="17394"/>
                            <a:pt x="64008" y="10198"/>
                            <a:pt x="57635" y="5302"/>
                          </a:cubicBezTo>
                          <a:cubicBezTo>
                            <a:pt x="51277" y="406"/>
                            <a:pt x="41949" y="-2041"/>
                            <a:pt x="29652" y="-2041"/>
                          </a:cubicBezTo>
                          <a:cubicBezTo>
                            <a:pt x="25016" y="-2041"/>
                            <a:pt x="20079" y="-1517"/>
                            <a:pt x="14841" y="-468"/>
                          </a:cubicBezTo>
                          <a:cubicBezTo>
                            <a:pt x="9617" y="581"/>
                            <a:pt x="4203" y="2134"/>
                            <a:pt x="-1399" y="4190"/>
                          </a:cubicBezTo>
                          <a:lnTo>
                            <a:pt x="-1399" y="17828"/>
                          </a:lnTo>
                          <a:cubicBezTo>
                            <a:pt x="3979" y="14820"/>
                            <a:pt x="9252" y="12547"/>
                            <a:pt x="14421" y="11009"/>
                          </a:cubicBezTo>
                          <a:cubicBezTo>
                            <a:pt x="19589" y="9484"/>
                            <a:pt x="24666" y="8722"/>
                            <a:pt x="29652" y="8722"/>
                          </a:cubicBezTo>
                          <a:cubicBezTo>
                            <a:pt x="37215" y="8722"/>
                            <a:pt x="43055" y="10205"/>
                            <a:pt x="47173" y="13170"/>
                          </a:cubicBezTo>
                          <a:cubicBezTo>
                            <a:pt x="51291" y="16149"/>
                            <a:pt x="53350" y="20394"/>
                            <a:pt x="53350" y="25905"/>
                          </a:cubicBezTo>
                          <a:cubicBezTo>
                            <a:pt x="53350" y="30703"/>
                            <a:pt x="51872" y="34459"/>
                            <a:pt x="48917" y="37172"/>
                          </a:cubicBezTo>
                          <a:cubicBezTo>
                            <a:pt x="45961" y="39886"/>
                            <a:pt x="41116" y="41921"/>
                            <a:pt x="34379" y="43278"/>
                          </a:cubicBezTo>
                          <a:lnTo>
                            <a:pt x="26290" y="44851"/>
                          </a:lnTo>
                          <a:cubicBezTo>
                            <a:pt x="16402" y="46809"/>
                            <a:pt x="9245" y="49887"/>
                            <a:pt x="4820" y="54083"/>
                          </a:cubicBezTo>
                          <a:cubicBezTo>
                            <a:pt x="408" y="58279"/>
                            <a:pt x="-1798" y="64119"/>
                            <a:pt x="-1798" y="71602"/>
                          </a:cubicBezTo>
                          <a:cubicBezTo>
                            <a:pt x="-1798" y="80260"/>
                            <a:pt x="1255" y="87079"/>
                            <a:pt x="7362" y="92059"/>
                          </a:cubicBezTo>
                          <a:cubicBezTo>
                            <a:pt x="13468" y="97038"/>
                            <a:pt x="21879" y="99528"/>
                            <a:pt x="32593" y="99528"/>
                          </a:cubicBezTo>
                          <a:cubicBezTo>
                            <a:pt x="37201" y="99528"/>
                            <a:pt x="41886" y="99108"/>
                            <a:pt x="46648" y="98269"/>
                          </a:cubicBezTo>
                          <a:cubicBezTo>
                            <a:pt x="51424" y="97444"/>
                            <a:pt x="56305" y="96206"/>
                            <a:pt x="61291" y="94555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9" name="Freeform: Shape 408">
                      <a:extLst>
                        <a:ext uri="{FF2B5EF4-FFF2-40B4-BE49-F238E27FC236}">
                          <a16:creationId xmlns:a16="http://schemas.microsoft.com/office/drawing/2014/main" id="{039E8F68-93DC-FC99-F5CD-5C06F1824C4E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8621478" y="5629472"/>
                      <a:ext cx="61576" cy="77105"/>
                    </a:xfrm>
                    <a:custGeom>
                      <a:avLst/>
                      <a:gdLst>
                        <a:gd name="connsiteX0" fmla="*/ -1737 w 61576"/>
                        <a:gd name="connsiteY0" fmla="*/ 29427 h 77105"/>
                        <a:gd name="connsiteX1" fmla="*/ -1737 w 61576"/>
                        <a:gd name="connsiteY1" fmla="*/ 73886 h 77105"/>
                        <a:gd name="connsiteX2" fmla="*/ 10343 w 61576"/>
                        <a:gd name="connsiteY2" fmla="*/ 73886 h 77105"/>
                        <a:gd name="connsiteX3" fmla="*/ 10343 w 61576"/>
                        <a:gd name="connsiteY3" fmla="*/ 29888 h 77105"/>
                        <a:gd name="connsiteX4" fmla="*/ 14397 w 61576"/>
                        <a:gd name="connsiteY4" fmla="*/ 14236 h 77105"/>
                        <a:gd name="connsiteX5" fmla="*/ 26624 w 61576"/>
                        <a:gd name="connsiteY5" fmla="*/ 9033 h 77105"/>
                        <a:gd name="connsiteX6" fmla="*/ 42066 w 61576"/>
                        <a:gd name="connsiteY6" fmla="*/ 15264 h 77105"/>
                        <a:gd name="connsiteX7" fmla="*/ 47759 w 61576"/>
                        <a:gd name="connsiteY7" fmla="*/ 32259 h 77105"/>
                        <a:gd name="connsiteX8" fmla="*/ 47759 w 61576"/>
                        <a:gd name="connsiteY8" fmla="*/ 73886 h 77105"/>
                        <a:gd name="connsiteX9" fmla="*/ 59839 w 61576"/>
                        <a:gd name="connsiteY9" fmla="*/ 73886 h 77105"/>
                        <a:gd name="connsiteX10" fmla="*/ 59839 w 61576"/>
                        <a:gd name="connsiteY10" fmla="*/ 452 h 77105"/>
                        <a:gd name="connsiteX11" fmla="*/ 47759 w 61576"/>
                        <a:gd name="connsiteY11" fmla="*/ 452 h 77105"/>
                        <a:gd name="connsiteX12" fmla="*/ 47759 w 61576"/>
                        <a:gd name="connsiteY12" fmla="*/ 11740 h 77105"/>
                        <a:gd name="connsiteX13" fmla="*/ 37549 w 61576"/>
                        <a:gd name="connsiteY13" fmla="*/ 1795 h 77105"/>
                        <a:gd name="connsiteX14" fmla="*/ 24061 w 61576"/>
                        <a:gd name="connsiteY14" fmla="*/ -1458 h 77105"/>
                        <a:gd name="connsiteX15" fmla="*/ 4817 w 61576"/>
                        <a:gd name="connsiteY15" fmla="*/ 6410 h 77105"/>
                        <a:gd name="connsiteX16" fmla="*/ -1737 w 61576"/>
                        <a:gd name="connsiteY16" fmla="*/ 29427 h 77105"/>
                        <a:gd name="connsiteX17" fmla="*/ 28662 w 61576"/>
                        <a:gd name="connsiteY17" fmla="*/ 75648 h 77105"/>
                        <a:gd name="connsiteX18" fmla="*/ 28662 w 61576"/>
                        <a:gd name="connsiteY18" fmla="*/ 75648 h 77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61576" h="77105">
                          <a:moveTo>
                            <a:pt x="-1737" y="29427"/>
                          </a:moveTo>
                          <a:lnTo>
                            <a:pt x="-1737" y="73886"/>
                          </a:lnTo>
                          <a:lnTo>
                            <a:pt x="10343" y="73886"/>
                          </a:lnTo>
                          <a:lnTo>
                            <a:pt x="10343" y="29888"/>
                          </a:lnTo>
                          <a:cubicBezTo>
                            <a:pt x="10343" y="22937"/>
                            <a:pt x="11694" y="17719"/>
                            <a:pt x="14397" y="14236"/>
                          </a:cubicBezTo>
                          <a:cubicBezTo>
                            <a:pt x="17114" y="10767"/>
                            <a:pt x="21190" y="9033"/>
                            <a:pt x="26624" y="9033"/>
                          </a:cubicBezTo>
                          <a:cubicBezTo>
                            <a:pt x="33137" y="9033"/>
                            <a:pt x="38284" y="11110"/>
                            <a:pt x="42066" y="15264"/>
                          </a:cubicBezTo>
                          <a:cubicBezTo>
                            <a:pt x="45861" y="19419"/>
                            <a:pt x="47759" y="25084"/>
                            <a:pt x="47759" y="32259"/>
                          </a:cubicBezTo>
                          <a:lnTo>
                            <a:pt x="47759" y="73886"/>
                          </a:lnTo>
                          <a:lnTo>
                            <a:pt x="59839" y="73886"/>
                          </a:lnTo>
                          <a:lnTo>
                            <a:pt x="59839" y="452"/>
                          </a:lnTo>
                          <a:lnTo>
                            <a:pt x="47759" y="452"/>
                          </a:lnTo>
                          <a:lnTo>
                            <a:pt x="47759" y="11740"/>
                          </a:lnTo>
                          <a:cubicBezTo>
                            <a:pt x="44832" y="7278"/>
                            <a:pt x="41428" y="3963"/>
                            <a:pt x="37549" y="1795"/>
                          </a:cubicBezTo>
                          <a:cubicBezTo>
                            <a:pt x="33683" y="-373"/>
                            <a:pt x="29187" y="-1458"/>
                            <a:pt x="24061" y="-1458"/>
                          </a:cubicBezTo>
                          <a:cubicBezTo>
                            <a:pt x="15616" y="-1458"/>
                            <a:pt x="9201" y="1165"/>
                            <a:pt x="4817" y="6410"/>
                          </a:cubicBezTo>
                          <a:cubicBezTo>
                            <a:pt x="447" y="11656"/>
                            <a:pt x="-1737" y="19328"/>
                            <a:pt x="-1737" y="29427"/>
                          </a:cubicBezTo>
                          <a:close/>
                          <a:moveTo>
                            <a:pt x="28662" y="75648"/>
                          </a:moveTo>
                          <a:lnTo>
                            <a:pt x="28662" y="7564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0" name="Freeform: Shape 409">
                      <a:extLst>
                        <a:ext uri="{FF2B5EF4-FFF2-40B4-BE49-F238E27FC236}">
                          <a16:creationId xmlns:a16="http://schemas.microsoft.com/office/drawing/2014/main" id="{518B1642-5560-B067-56A4-175B3F8CCD05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8707471" y="5629472"/>
                      <a:ext cx="61597" cy="75196"/>
                    </a:xfrm>
                    <a:custGeom>
                      <a:avLst/>
                      <a:gdLst>
                        <a:gd name="connsiteX0" fmla="*/ 59829 w 61597"/>
                        <a:gd name="connsiteY0" fmla="*/ 42830 h 75196"/>
                        <a:gd name="connsiteX1" fmla="*/ 59829 w 61597"/>
                        <a:gd name="connsiteY1" fmla="*/ -1503 h 75196"/>
                        <a:gd name="connsiteX2" fmla="*/ 47749 w 61597"/>
                        <a:gd name="connsiteY2" fmla="*/ -1503 h 75196"/>
                        <a:gd name="connsiteX3" fmla="*/ 47749 w 61597"/>
                        <a:gd name="connsiteY3" fmla="*/ 42431 h 75196"/>
                        <a:gd name="connsiteX4" fmla="*/ 43673 w 61597"/>
                        <a:gd name="connsiteY4" fmla="*/ 58020 h 75196"/>
                        <a:gd name="connsiteX5" fmla="*/ 31467 w 61597"/>
                        <a:gd name="connsiteY5" fmla="*/ 63203 h 75196"/>
                        <a:gd name="connsiteX6" fmla="*/ 16026 w 61597"/>
                        <a:gd name="connsiteY6" fmla="*/ 56971 h 75196"/>
                        <a:gd name="connsiteX7" fmla="*/ 10374 w 61597"/>
                        <a:gd name="connsiteY7" fmla="*/ 39997 h 75196"/>
                        <a:gd name="connsiteX8" fmla="*/ 10374 w 61597"/>
                        <a:gd name="connsiteY8" fmla="*/ -1503 h 75196"/>
                        <a:gd name="connsiteX9" fmla="*/ -1769 w 61597"/>
                        <a:gd name="connsiteY9" fmla="*/ -1503 h 75196"/>
                        <a:gd name="connsiteX10" fmla="*/ -1769 w 61597"/>
                        <a:gd name="connsiteY10" fmla="*/ 71931 h 75196"/>
                        <a:gd name="connsiteX11" fmla="*/ 10374 w 61597"/>
                        <a:gd name="connsiteY11" fmla="*/ 71931 h 75196"/>
                        <a:gd name="connsiteX12" fmla="*/ 10374 w 61597"/>
                        <a:gd name="connsiteY12" fmla="*/ 60517 h 75196"/>
                        <a:gd name="connsiteX13" fmla="*/ 20585 w 61597"/>
                        <a:gd name="connsiteY13" fmla="*/ 70420 h 75196"/>
                        <a:gd name="connsiteX14" fmla="*/ 34156 w 61597"/>
                        <a:gd name="connsiteY14" fmla="*/ 73693 h 75196"/>
                        <a:gd name="connsiteX15" fmla="*/ 53316 w 61597"/>
                        <a:gd name="connsiteY15" fmla="*/ 65867 h 75196"/>
                        <a:gd name="connsiteX16" fmla="*/ 59829 w 61597"/>
                        <a:gd name="connsiteY16" fmla="*/ 42830 h 751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61597" h="75196">
                          <a:moveTo>
                            <a:pt x="59829" y="42830"/>
                          </a:moveTo>
                          <a:lnTo>
                            <a:pt x="59829" y="-1503"/>
                          </a:lnTo>
                          <a:lnTo>
                            <a:pt x="47749" y="-1503"/>
                          </a:lnTo>
                          <a:lnTo>
                            <a:pt x="47749" y="42431"/>
                          </a:lnTo>
                          <a:cubicBezTo>
                            <a:pt x="47749" y="49383"/>
                            <a:pt x="46390" y="54579"/>
                            <a:pt x="43673" y="58020"/>
                          </a:cubicBezTo>
                          <a:cubicBezTo>
                            <a:pt x="40956" y="61475"/>
                            <a:pt x="36887" y="63203"/>
                            <a:pt x="31467" y="63203"/>
                          </a:cubicBezTo>
                          <a:cubicBezTo>
                            <a:pt x="24940" y="63203"/>
                            <a:pt x="19793" y="61125"/>
                            <a:pt x="16026" y="56971"/>
                          </a:cubicBezTo>
                          <a:cubicBezTo>
                            <a:pt x="12258" y="52831"/>
                            <a:pt x="10374" y="47173"/>
                            <a:pt x="10374" y="39997"/>
                          </a:cubicBezTo>
                          <a:lnTo>
                            <a:pt x="10374" y="-1503"/>
                          </a:lnTo>
                          <a:lnTo>
                            <a:pt x="-1769" y="-1503"/>
                          </a:lnTo>
                          <a:lnTo>
                            <a:pt x="-1769" y="71931"/>
                          </a:lnTo>
                          <a:lnTo>
                            <a:pt x="10374" y="71931"/>
                          </a:lnTo>
                          <a:lnTo>
                            <a:pt x="10374" y="60517"/>
                          </a:lnTo>
                          <a:cubicBezTo>
                            <a:pt x="13274" y="64937"/>
                            <a:pt x="16677" y="68238"/>
                            <a:pt x="20585" y="70420"/>
                          </a:cubicBezTo>
                          <a:cubicBezTo>
                            <a:pt x="24506" y="72602"/>
                            <a:pt x="29030" y="73693"/>
                            <a:pt x="34156" y="73693"/>
                          </a:cubicBezTo>
                          <a:cubicBezTo>
                            <a:pt x="42602" y="73693"/>
                            <a:pt x="48988" y="71085"/>
                            <a:pt x="53316" y="65867"/>
                          </a:cubicBezTo>
                          <a:cubicBezTo>
                            <a:pt x="57658" y="60650"/>
                            <a:pt x="59829" y="52971"/>
                            <a:pt x="59829" y="42830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11" name="Graphic 10">
                  <a:extLst>
                    <a:ext uri="{FF2B5EF4-FFF2-40B4-BE49-F238E27FC236}">
                      <a16:creationId xmlns:a16="http://schemas.microsoft.com/office/drawing/2014/main" id="{7B961E9B-B5A3-31C7-3D03-D624A0DD7E9C}"/>
                    </a:ext>
                  </a:extLst>
                </p:cNvPr>
                <p:cNvGrpSpPr/>
                <p:nvPr/>
              </p:nvGrpSpPr>
              <p:grpSpPr>
                <a:xfrm>
                  <a:off x="8943762" y="5508635"/>
                  <a:ext cx="258879" cy="197943"/>
                  <a:chOff x="8943762" y="5508635"/>
                  <a:chExt cx="258879" cy="197943"/>
                </a:xfrm>
                <a:solidFill>
                  <a:srgbClr val="000000"/>
                </a:solidFill>
              </p:grpSpPr>
              <p:sp>
                <p:nvSpPr>
                  <p:cNvPr id="412" name="Freeform: Shape 411">
                    <a:extLst>
                      <a:ext uri="{FF2B5EF4-FFF2-40B4-BE49-F238E27FC236}">
                        <a16:creationId xmlns:a16="http://schemas.microsoft.com/office/drawing/2014/main" id="{86FA0DC3-FBED-5ADF-CF6A-0644956CC1DA}"/>
                      </a:ext>
                    </a:extLst>
                  </p:cNvPr>
                  <p:cNvSpPr/>
                  <p:nvPr/>
                </p:nvSpPr>
                <p:spPr>
                  <a:xfrm>
                    <a:off x="9072311" y="5508635"/>
                    <a:ext cx="13445" cy="46997"/>
                  </a:xfrm>
                  <a:custGeom>
                    <a:avLst/>
                    <a:gdLst>
                      <a:gd name="connsiteX0" fmla="*/ 303 w 13445"/>
                      <a:gd name="connsiteY0" fmla="*/ 277 h 46997"/>
                      <a:gd name="connsiteX1" fmla="*/ 303 w 13445"/>
                      <a:gd name="connsiteY1" fmla="*/ 47275 h 46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445" h="46997">
                        <a:moveTo>
                          <a:pt x="303" y="277"/>
                        </a:moveTo>
                        <a:lnTo>
                          <a:pt x="303" y="47275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13" name="Graphic 10">
                    <a:extLst>
                      <a:ext uri="{FF2B5EF4-FFF2-40B4-BE49-F238E27FC236}">
                        <a16:creationId xmlns:a16="http://schemas.microsoft.com/office/drawing/2014/main" id="{D1038D98-9B4A-5BCF-C591-A5BD2FE3650D}"/>
                      </a:ext>
                    </a:extLst>
                  </p:cNvPr>
                  <p:cNvGrpSpPr/>
                  <p:nvPr/>
                </p:nvGrpSpPr>
                <p:grpSpPr>
                  <a:xfrm>
                    <a:off x="8943762" y="5606771"/>
                    <a:ext cx="258879" cy="99806"/>
                    <a:chOff x="8943762" y="5606771"/>
                    <a:chExt cx="258879" cy="99806"/>
                  </a:xfrm>
                  <a:solidFill>
                    <a:srgbClr val="000000"/>
                  </a:solidFill>
                </p:grpSpPr>
                <p:sp>
                  <p:nvSpPr>
                    <p:cNvPr id="414" name="Freeform: Shape 413">
                      <a:extLst>
                        <a:ext uri="{FF2B5EF4-FFF2-40B4-BE49-F238E27FC236}">
                          <a16:creationId xmlns:a16="http://schemas.microsoft.com/office/drawing/2014/main" id="{C9D07E55-32CE-7EF6-E77E-3CBEFA6C5FAC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8943762" y="5606771"/>
                      <a:ext cx="89685" cy="97897"/>
                    </a:xfrm>
                    <a:custGeom>
                      <a:avLst/>
                      <a:gdLst>
                        <a:gd name="connsiteX0" fmla="*/ -2465 w 89685"/>
                        <a:gd name="connsiteY0" fmla="*/ 95853 h 97897"/>
                        <a:gd name="connsiteX1" fmla="*/ 17304 w 89685"/>
                        <a:gd name="connsiteY1" fmla="*/ 95853 h 97897"/>
                        <a:gd name="connsiteX2" fmla="*/ 42304 w 89685"/>
                        <a:gd name="connsiteY2" fmla="*/ 29238 h 97897"/>
                        <a:gd name="connsiteX3" fmla="*/ 67451 w 89685"/>
                        <a:gd name="connsiteY3" fmla="*/ 95853 h 97897"/>
                        <a:gd name="connsiteX4" fmla="*/ 87221 w 89685"/>
                        <a:gd name="connsiteY4" fmla="*/ 95853 h 97897"/>
                        <a:gd name="connsiteX5" fmla="*/ 87221 w 89685"/>
                        <a:gd name="connsiteY5" fmla="*/ -2045 h 97897"/>
                        <a:gd name="connsiteX6" fmla="*/ 74279 w 89685"/>
                        <a:gd name="connsiteY6" fmla="*/ -2045 h 97897"/>
                        <a:gd name="connsiteX7" fmla="*/ 74279 w 89685"/>
                        <a:gd name="connsiteY7" fmla="*/ 83915 h 97897"/>
                        <a:gd name="connsiteX8" fmla="*/ 49006 w 89685"/>
                        <a:gd name="connsiteY8" fmla="*/ 16775 h 97897"/>
                        <a:gd name="connsiteX9" fmla="*/ 35686 w 89685"/>
                        <a:gd name="connsiteY9" fmla="*/ 16775 h 97897"/>
                        <a:gd name="connsiteX10" fmla="*/ 10413 w 89685"/>
                        <a:gd name="connsiteY10" fmla="*/ 83915 h 97897"/>
                        <a:gd name="connsiteX11" fmla="*/ 10413 w 89685"/>
                        <a:gd name="connsiteY11" fmla="*/ -2045 h 97897"/>
                        <a:gd name="connsiteX12" fmla="*/ -2465 w 89685"/>
                        <a:gd name="connsiteY12" fmla="*/ -2045 h 97897"/>
                        <a:gd name="connsiteX13" fmla="*/ -2465 w 89685"/>
                        <a:gd name="connsiteY13" fmla="*/ 95853 h 978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89685" h="97897">
                          <a:moveTo>
                            <a:pt x="-2465" y="95853"/>
                          </a:moveTo>
                          <a:lnTo>
                            <a:pt x="17304" y="95853"/>
                          </a:lnTo>
                          <a:lnTo>
                            <a:pt x="42304" y="29238"/>
                          </a:lnTo>
                          <a:lnTo>
                            <a:pt x="67451" y="95853"/>
                          </a:lnTo>
                          <a:lnTo>
                            <a:pt x="87221" y="95853"/>
                          </a:lnTo>
                          <a:lnTo>
                            <a:pt x="87221" y="-2045"/>
                          </a:lnTo>
                          <a:lnTo>
                            <a:pt x="74279" y="-2045"/>
                          </a:lnTo>
                          <a:lnTo>
                            <a:pt x="74279" y="83915"/>
                          </a:lnTo>
                          <a:lnTo>
                            <a:pt x="49006" y="16775"/>
                          </a:lnTo>
                          <a:lnTo>
                            <a:pt x="35686" y="16775"/>
                          </a:lnTo>
                          <a:lnTo>
                            <a:pt x="10413" y="83915"/>
                          </a:lnTo>
                          <a:lnTo>
                            <a:pt x="10413" y="-2045"/>
                          </a:lnTo>
                          <a:lnTo>
                            <a:pt x="-2465" y="-2045"/>
                          </a:lnTo>
                          <a:lnTo>
                            <a:pt x="-2465" y="9585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5" name="Freeform: Shape 414">
                      <a:extLst>
                        <a:ext uri="{FF2B5EF4-FFF2-40B4-BE49-F238E27FC236}">
                          <a16:creationId xmlns:a16="http://schemas.microsoft.com/office/drawing/2014/main" id="{130548A4-201B-A71D-FA54-17A39A48E325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053991" y="5629472"/>
                      <a:ext cx="67500" cy="77105"/>
                    </a:xfrm>
                    <a:custGeom>
                      <a:avLst/>
                      <a:gdLst>
                        <a:gd name="connsiteX0" fmla="*/ 32085 w 67500"/>
                        <a:gd name="connsiteY0" fmla="*/ 65430 h 77105"/>
                        <a:gd name="connsiteX1" fmla="*/ 16728 w 67500"/>
                        <a:gd name="connsiteY1" fmla="*/ 57856 h 77105"/>
                        <a:gd name="connsiteX2" fmla="*/ 11076 w 67500"/>
                        <a:gd name="connsiteY2" fmla="*/ 37106 h 77105"/>
                        <a:gd name="connsiteX3" fmla="*/ 16686 w 67500"/>
                        <a:gd name="connsiteY3" fmla="*/ 16355 h 77105"/>
                        <a:gd name="connsiteX4" fmla="*/ 32085 w 67500"/>
                        <a:gd name="connsiteY4" fmla="*/ 8781 h 77105"/>
                        <a:gd name="connsiteX5" fmla="*/ 47379 w 67500"/>
                        <a:gd name="connsiteY5" fmla="*/ 16376 h 77105"/>
                        <a:gd name="connsiteX6" fmla="*/ 53030 w 67500"/>
                        <a:gd name="connsiteY6" fmla="*/ 37106 h 77105"/>
                        <a:gd name="connsiteX7" fmla="*/ 47379 w 67500"/>
                        <a:gd name="connsiteY7" fmla="*/ 57793 h 77105"/>
                        <a:gd name="connsiteX8" fmla="*/ 32085 w 67500"/>
                        <a:gd name="connsiteY8" fmla="*/ 65430 h 77105"/>
                        <a:gd name="connsiteX9" fmla="*/ 32085 w 67500"/>
                        <a:gd name="connsiteY9" fmla="*/ 75648 h 77105"/>
                        <a:gd name="connsiteX10" fmla="*/ 56833 w 67500"/>
                        <a:gd name="connsiteY10" fmla="*/ 65409 h 77105"/>
                        <a:gd name="connsiteX11" fmla="*/ 65846 w 67500"/>
                        <a:gd name="connsiteY11" fmla="*/ 37106 h 77105"/>
                        <a:gd name="connsiteX12" fmla="*/ 56833 w 67500"/>
                        <a:gd name="connsiteY12" fmla="*/ 8802 h 77105"/>
                        <a:gd name="connsiteX13" fmla="*/ 32085 w 67500"/>
                        <a:gd name="connsiteY13" fmla="*/ -1458 h 77105"/>
                        <a:gd name="connsiteX14" fmla="*/ 7295 w 67500"/>
                        <a:gd name="connsiteY14" fmla="*/ 8802 h 77105"/>
                        <a:gd name="connsiteX15" fmla="*/ -1655 w 67500"/>
                        <a:gd name="connsiteY15" fmla="*/ 37106 h 77105"/>
                        <a:gd name="connsiteX16" fmla="*/ 7295 w 67500"/>
                        <a:gd name="connsiteY16" fmla="*/ 65409 h 77105"/>
                        <a:gd name="connsiteX17" fmla="*/ 32085 w 67500"/>
                        <a:gd name="connsiteY17" fmla="*/ 75648 h 77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500" h="77105">
                          <a:moveTo>
                            <a:pt x="32085" y="65430"/>
                          </a:moveTo>
                          <a:cubicBezTo>
                            <a:pt x="25614" y="65430"/>
                            <a:pt x="20495" y="62905"/>
                            <a:pt x="16728" y="57856"/>
                          </a:cubicBezTo>
                          <a:cubicBezTo>
                            <a:pt x="12960" y="52806"/>
                            <a:pt x="11076" y="45890"/>
                            <a:pt x="11076" y="37106"/>
                          </a:cubicBezTo>
                          <a:cubicBezTo>
                            <a:pt x="11076" y="28322"/>
                            <a:pt x="12946" y="21405"/>
                            <a:pt x="16686" y="16355"/>
                          </a:cubicBezTo>
                          <a:cubicBezTo>
                            <a:pt x="20439" y="11306"/>
                            <a:pt x="25572" y="8781"/>
                            <a:pt x="32085" y="8781"/>
                          </a:cubicBezTo>
                          <a:cubicBezTo>
                            <a:pt x="38528" y="8781"/>
                            <a:pt x="43626" y="11313"/>
                            <a:pt x="47379" y="16376"/>
                          </a:cubicBezTo>
                          <a:cubicBezTo>
                            <a:pt x="51147" y="21454"/>
                            <a:pt x="53030" y="28364"/>
                            <a:pt x="53030" y="37106"/>
                          </a:cubicBezTo>
                          <a:cubicBezTo>
                            <a:pt x="53030" y="45806"/>
                            <a:pt x="51147" y="52702"/>
                            <a:pt x="47379" y="57793"/>
                          </a:cubicBezTo>
                          <a:cubicBezTo>
                            <a:pt x="43626" y="62885"/>
                            <a:pt x="38528" y="65430"/>
                            <a:pt x="32085" y="65430"/>
                          </a:cubicBezTo>
                          <a:close/>
                          <a:moveTo>
                            <a:pt x="32085" y="75648"/>
                          </a:moveTo>
                          <a:cubicBezTo>
                            <a:pt x="42589" y="75648"/>
                            <a:pt x="50839" y="72235"/>
                            <a:pt x="56833" y="65409"/>
                          </a:cubicBezTo>
                          <a:cubicBezTo>
                            <a:pt x="62842" y="58597"/>
                            <a:pt x="65846" y="49163"/>
                            <a:pt x="65846" y="37106"/>
                          </a:cubicBezTo>
                          <a:cubicBezTo>
                            <a:pt x="65846" y="25090"/>
                            <a:pt x="62842" y="15656"/>
                            <a:pt x="56833" y="8802"/>
                          </a:cubicBezTo>
                          <a:cubicBezTo>
                            <a:pt x="50839" y="1962"/>
                            <a:pt x="42589" y="-1458"/>
                            <a:pt x="32085" y="-1458"/>
                          </a:cubicBezTo>
                          <a:cubicBezTo>
                            <a:pt x="21539" y="-1458"/>
                            <a:pt x="13275" y="1962"/>
                            <a:pt x="7295" y="8802"/>
                          </a:cubicBezTo>
                          <a:cubicBezTo>
                            <a:pt x="1328" y="15656"/>
                            <a:pt x="-1655" y="25090"/>
                            <a:pt x="-1655" y="37106"/>
                          </a:cubicBezTo>
                          <a:cubicBezTo>
                            <a:pt x="-1655" y="49163"/>
                            <a:pt x="1328" y="58597"/>
                            <a:pt x="7295" y="65409"/>
                          </a:cubicBezTo>
                          <a:cubicBezTo>
                            <a:pt x="13275" y="72235"/>
                            <a:pt x="21539" y="75648"/>
                            <a:pt x="32085" y="75648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6" name="Freeform: Shape 415">
                      <a:extLst>
                        <a:ext uri="{FF2B5EF4-FFF2-40B4-BE49-F238E27FC236}">
                          <a16:creationId xmlns:a16="http://schemas.microsoft.com/office/drawing/2014/main" id="{C8F256E2-0288-34BD-04F9-70174D808DB1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1044" y="5629472"/>
                      <a:ext cx="61597" cy="75196"/>
                    </a:xfrm>
                    <a:custGeom>
                      <a:avLst/>
                      <a:gdLst>
                        <a:gd name="connsiteX0" fmla="*/ 59861 w 61597"/>
                        <a:gd name="connsiteY0" fmla="*/ 42830 h 75196"/>
                        <a:gd name="connsiteX1" fmla="*/ 59861 w 61597"/>
                        <a:gd name="connsiteY1" fmla="*/ -1503 h 75196"/>
                        <a:gd name="connsiteX2" fmla="*/ 47781 w 61597"/>
                        <a:gd name="connsiteY2" fmla="*/ -1503 h 75196"/>
                        <a:gd name="connsiteX3" fmla="*/ 47781 w 61597"/>
                        <a:gd name="connsiteY3" fmla="*/ 42431 h 75196"/>
                        <a:gd name="connsiteX4" fmla="*/ 43705 w 61597"/>
                        <a:gd name="connsiteY4" fmla="*/ 58020 h 75196"/>
                        <a:gd name="connsiteX5" fmla="*/ 31499 w 61597"/>
                        <a:gd name="connsiteY5" fmla="*/ 63203 h 75196"/>
                        <a:gd name="connsiteX6" fmla="*/ 16058 w 61597"/>
                        <a:gd name="connsiteY6" fmla="*/ 56971 h 75196"/>
                        <a:gd name="connsiteX7" fmla="*/ 10407 w 61597"/>
                        <a:gd name="connsiteY7" fmla="*/ 39997 h 75196"/>
                        <a:gd name="connsiteX8" fmla="*/ 10407 w 61597"/>
                        <a:gd name="connsiteY8" fmla="*/ -1503 h 75196"/>
                        <a:gd name="connsiteX9" fmla="*/ -1736 w 61597"/>
                        <a:gd name="connsiteY9" fmla="*/ -1503 h 75196"/>
                        <a:gd name="connsiteX10" fmla="*/ -1736 w 61597"/>
                        <a:gd name="connsiteY10" fmla="*/ 71931 h 75196"/>
                        <a:gd name="connsiteX11" fmla="*/ 10407 w 61597"/>
                        <a:gd name="connsiteY11" fmla="*/ 71931 h 75196"/>
                        <a:gd name="connsiteX12" fmla="*/ 10407 w 61597"/>
                        <a:gd name="connsiteY12" fmla="*/ 60517 h 75196"/>
                        <a:gd name="connsiteX13" fmla="*/ 20617 w 61597"/>
                        <a:gd name="connsiteY13" fmla="*/ 70420 h 75196"/>
                        <a:gd name="connsiteX14" fmla="*/ 34189 w 61597"/>
                        <a:gd name="connsiteY14" fmla="*/ 73693 h 75196"/>
                        <a:gd name="connsiteX15" fmla="*/ 53348 w 61597"/>
                        <a:gd name="connsiteY15" fmla="*/ 65867 h 75196"/>
                        <a:gd name="connsiteX16" fmla="*/ 59861 w 61597"/>
                        <a:gd name="connsiteY16" fmla="*/ 42830 h 751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61597" h="75196">
                          <a:moveTo>
                            <a:pt x="59861" y="42830"/>
                          </a:moveTo>
                          <a:lnTo>
                            <a:pt x="59861" y="-1503"/>
                          </a:lnTo>
                          <a:lnTo>
                            <a:pt x="47781" y="-1503"/>
                          </a:lnTo>
                          <a:lnTo>
                            <a:pt x="47781" y="42431"/>
                          </a:lnTo>
                          <a:cubicBezTo>
                            <a:pt x="47781" y="49383"/>
                            <a:pt x="46422" y="54579"/>
                            <a:pt x="43705" y="58020"/>
                          </a:cubicBezTo>
                          <a:cubicBezTo>
                            <a:pt x="40988" y="61475"/>
                            <a:pt x="36920" y="63203"/>
                            <a:pt x="31499" y="63203"/>
                          </a:cubicBezTo>
                          <a:cubicBezTo>
                            <a:pt x="24973" y="63203"/>
                            <a:pt x="19826" y="61125"/>
                            <a:pt x="16058" y="56971"/>
                          </a:cubicBezTo>
                          <a:cubicBezTo>
                            <a:pt x="12291" y="52831"/>
                            <a:pt x="10407" y="47173"/>
                            <a:pt x="10407" y="39997"/>
                          </a:cubicBezTo>
                          <a:lnTo>
                            <a:pt x="10407" y="-1503"/>
                          </a:lnTo>
                          <a:lnTo>
                            <a:pt x="-1736" y="-1503"/>
                          </a:lnTo>
                          <a:lnTo>
                            <a:pt x="-1736" y="71931"/>
                          </a:lnTo>
                          <a:lnTo>
                            <a:pt x="10407" y="71931"/>
                          </a:lnTo>
                          <a:lnTo>
                            <a:pt x="10407" y="60517"/>
                          </a:lnTo>
                          <a:cubicBezTo>
                            <a:pt x="13306" y="64937"/>
                            <a:pt x="16709" y="68238"/>
                            <a:pt x="20617" y="70420"/>
                          </a:cubicBezTo>
                          <a:cubicBezTo>
                            <a:pt x="24539" y="72602"/>
                            <a:pt x="29062" y="73693"/>
                            <a:pt x="34189" y="73693"/>
                          </a:cubicBezTo>
                          <a:cubicBezTo>
                            <a:pt x="42634" y="73693"/>
                            <a:pt x="49021" y="71085"/>
                            <a:pt x="53348" y="65867"/>
                          </a:cubicBezTo>
                          <a:cubicBezTo>
                            <a:pt x="57690" y="60650"/>
                            <a:pt x="59861" y="52971"/>
                            <a:pt x="59861" y="42830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17" name="Graphic 10">
                  <a:extLst>
                    <a:ext uri="{FF2B5EF4-FFF2-40B4-BE49-F238E27FC236}">
                      <a16:creationId xmlns:a16="http://schemas.microsoft.com/office/drawing/2014/main" id="{8BA28422-8401-4E6D-A21A-69D01C259226}"/>
                    </a:ext>
                  </a:extLst>
                </p:cNvPr>
                <p:cNvGrpSpPr/>
                <p:nvPr/>
              </p:nvGrpSpPr>
              <p:grpSpPr>
                <a:xfrm>
                  <a:off x="9376776" y="5508635"/>
                  <a:ext cx="222978" cy="197943"/>
                  <a:chOff x="9376776" y="5508635"/>
                  <a:chExt cx="222978" cy="197943"/>
                </a:xfrm>
                <a:solidFill>
                  <a:srgbClr val="000000"/>
                </a:solidFill>
              </p:grpSpPr>
              <p:sp>
                <p:nvSpPr>
                  <p:cNvPr id="418" name="Freeform: Shape 417">
                    <a:extLst>
                      <a:ext uri="{FF2B5EF4-FFF2-40B4-BE49-F238E27FC236}">
                        <a16:creationId xmlns:a16="http://schemas.microsoft.com/office/drawing/2014/main" id="{40715256-CF95-CA21-2F03-C419EF4A8CEB}"/>
                      </a:ext>
                    </a:extLst>
                  </p:cNvPr>
                  <p:cNvSpPr/>
                  <p:nvPr/>
                </p:nvSpPr>
                <p:spPr>
                  <a:xfrm>
                    <a:off x="9492040" y="5508635"/>
                    <a:ext cx="13445" cy="46997"/>
                  </a:xfrm>
                  <a:custGeom>
                    <a:avLst/>
                    <a:gdLst>
                      <a:gd name="connsiteX0" fmla="*/ 335 w 13445"/>
                      <a:gd name="connsiteY0" fmla="*/ 277 h 46997"/>
                      <a:gd name="connsiteX1" fmla="*/ 335 w 13445"/>
                      <a:gd name="connsiteY1" fmla="*/ 47275 h 46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445" h="46997">
                        <a:moveTo>
                          <a:pt x="335" y="277"/>
                        </a:moveTo>
                        <a:lnTo>
                          <a:pt x="335" y="47275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19" name="Graphic 10">
                    <a:extLst>
                      <a:ext uri="{FF2B5EF4-FFF2-40B4-BE49-F238E27FC236}">
                        <a16:creationId xmlns:a16="http://schemas.microsoft.com/office/drawing/2014/main" id="{1A60F3F6-2483-33C6-C11F-FEE2CF3024AD}"/>
                      </a:ext>
                    </a:extLst>
                  </p:cNvPr>
                  <p:cNvGrpSpPr/>
                  <p:nvPr/>
                </p:nvGrpSpPr>
                <p:grpSpPr>
                  <a:xfrm>
                    <a:off x="9376776" y="5606771"/>
                    <a:ext cx="222978" cy="99806"/>
                    <a:chOff x="9376776" y="5606771"/>
                    <a:chExt cx="222978" cy="99806"/>
                  </a:xfrm>
                  <a:solidFill>
                    <a:srgbClr val="000000"/>
                  </a:solidFill>
                </p:grpSpPr>
                <p:sp>
                  <p:nvSpPr>
                    <p:cNvPr id="420" name="Freeform: Shape 419">
                      <a:extLst>
                        <a:ext uri="{FF2B5EF4-FFF2-40B4-BE49-F238E27FC236}">
                          <a16:creationId xmlns:a16="http://schemas.microsoft.com/office/drawing/2014/main" id="{E13CBC28-F3AD-8E26-47B2-538B07BE8C89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376776" y="5606771"/>
                      <a:ext cx="82921" cy="97897"/>
                    </a:xfrm>
                    <a:custGeom>
                      <a:avLst/>
                      <a:gdLst>
                        <a:gd name="connsiteX0" fmla="*/ -1625 w 82921"/>
                        <a:gd name="connsiteY0" fmla="*/ 95853 h 97897"/>
                        <a:gd name="connsiteX1" fmla="*/ 81296 w 82921"/>
                        <a:gd name="connsiteY1" fmla="*/ 95853 h 97897"/>
                        <a:gd name="connsiteX2" fmla="*/ 81296 w 82921"/>
                        <a:gd name="connsiteY2" fmla="*/ 84691 h 97897"/>
                        <a:gd name="connsiteX3" fmla="*/ 46505 w 82921"/>
                        <a:gd name="connsiteY3" fmla="*/ 84691 h 97897"/>
                        <a:gd name="connsiteX4" fmla="*/ 46505 w 82921"/>
                        <a:gd name="connsiteY4" fmla="*/ -2045 h 97897"/>
                        <a:gd name="connsiteX5" fmla="*/ 33186 w 82921"/>
                        <a:gd name="connsiteY5" fmla="*/ -2045 h 97897"/>
                        <a:gd name="connsiteX6" fmla="*/ 33186 w 82921"/>
                        <a:gd name="connsiteY6" fmla="*/ 84691 h 97897"/>
                        <a:gd name="connsiteX7" fmla="*/ -1625 w 82921"/>
                        <a:gd name="connsiteY7" fmla="*/ 84691 h 97897"/>
                        <a:gd name="connsiteX8" fmla="*/ -1625 w 82921"/>
                        <a:gd name="connsiteY8" fmla="*/ 95853 h 978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2921" h="97897">
                          <a:moveTo>
                            <a:pt x="-1625" y="95853"/>
                          </a:moveTo>
                          <a:lnTo>
                            <a:pt x="81296" y="95853"/>
                          </a:lnTo>
                          <a:lnTo>
                            <a:pt x="81296" y="84691"/>
                          </a:lnTo>
                          <a:lnTo>
                            <a:pt x="46505" y="84691"/>
                          </a:lnTo>
                          <a:lnTo>
                            <a:pt x="46505" y="-2045"/>
                          </a:lnTo>
                          <a:lnTo>
                            <a:pt x="33186" y="-2045"/>
                          </a:lnTo>
                          <a:lnTo>
                            <a:pt x="33186" y="84691"/>
                          </a:lnTo>
                          <a:lnTo>
                            <a:pt x="-1625" y="84691"/>
                          </a:lnTo>
                          <a:lnTo>
                            <a:pt x="-1625" y="9585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1" name="Freeform: Shape 420">
                      <a:extLst>
                        <a:ext uri="{FF2B5EF4-FFF2-40B4-BE49-F238E27FC236}">
                          <a16:creationId xmlns:a16="http://schemas.microsoft.com/office/drawing/2014/main" id="{ADC06A88-3414-05B1-73E0-267D93395052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450398" y="5629472"/>
                      <a:ext cx="61576" cy="77105"/>
                    </a:xfrm>
                    <a:custGeom>
                      <a:avLst/>
                      <a:gdLst>
                        <a:gd name="connsiteX0" fmla="*/ -1676 w 61576"/>
                        <a:gd name="connsiteY0" fmla="*/ 29427 h 77105"/>
                        <a:gd name="connsiteX1" fmla="*/ -1676 w 61576"/>
                        <a:gd name="connsiteY1" fmla="*/ 73886 h 77105"/>
                        <a:gd name="connsiteX2" fmla="*/ 10404 w 61576"/>
                        <a:gd name="connsiteY2" fmla="*/ 73886 h 77105"/>
                        <a:gd name="connsiteX3" fmla="*/ 10404 w 61576"/>
                        <a:gd name="connsiteY3" fmla="*/ 29888 h 77105"/>
                        <a:gd name="connsiteX4" fmla="*/ 14459 w 61576"/>
                        <a:gd name="connsiteY4" fmla="*/ 14236 h 77105"/>
                        <a:gd name="connsiteX5" fmla="*/ 26686 w 61576"/>
                        <a:gd name="connsiteY5" fmla="*/ 9033 h 77105"/>
                        <a:gd name="connsiteX6" fmla="*/ 42127 w 61576"/>
                        <a:gd name="connsiteY6" fmla="*/ 15264 h 77105"/>
                        <a:gd name="connsiteX7" fmla="*/ 47821 w 61576"/>
                        <a:gd name="connsiteY7" fmla="*/ 32259 h 77105"/>
                        <a:gd name="connsiteX8" fmla="*/ 47821 w 61576"/>
                        <a:gd name="connsiteY8" fmla="*/ 73886 h 77105"/>
                        <a:gd name="connsiteX9" fmla="*/ 59901 w 61576"/>
                        <a:gd name="connsiteY9" fmla="*/ 73886 h 77105"/>
                        <a:gd name="connsiteX10" fmla="*/ 59901 w 61576"/>
                        <a:gd name="connsiteY10" fmla="*/ 452 h 77105"/>
                        <a:gd name="connsiteX11" fmla="*/ 47821 w 61576"/>
                        <a:gd name="connsiteY11" fmla="*/ 452 h 77105"/>
                        <a:gd name="connsiteX12" fmla="*/ 47821 w 61576"/>
                        <a:gd name="connsiteY12" fmla="*/ 11740 h 77105"/>
                        <a:gd name="connsiteX13" fmla="*/ 37610 w 61576"/>
                        <a:gd name="connsiteY13" fmla="*/ 1795 h 77105"/>
                        <a:gd name="connsiteX14" fmla="*/ 24123 w 61576"/>
                        <a:gd name="connsiteY14" fmla="*/ -1458 h 77105"/>
                        <a:gd name="connsiteX15" fmla="*/ 4879 w 61576"/>
                        <a:gd name="connsiteY15" fmla="*/ 6410 h 77105"/>
                        <a:gd name="connsiteX16" fmla="*/ -1676 w 61576"/>
                        <a:gd name="connsiteY16" fmla="*/ 29427 h 77105"/>
                        <a:gd name="connsiteX17" fmla="*/ 28724 w 61576"/>
                        <a:gd name="connsiteY17" fmla="*/ 75648 h 77105"/>
                        <a:gd name="connsiteX18" fmla="*/ 28724 w 61576"/>
                        <a:gd name="connsiteY18" fmla="*/ 75648 h 77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61576" h="77105">
                          <a:moveTo>
                            <a:pt x="-1676" y="29427"/>
                          </a:moveTo>
                          <a:lnTo>
                            <a:pt x="-1676" y="73886"/>
                          </a:lnTo>
                          <a:lnTo>
                            <a:pt x="10404" y="73886"/>
                          </a:lnTo>
                          <a:lnTo>
                            <a:pt x="10404" y="29888"/>
                          </a:lnTo>
                          <a:cubicBezTo>
                            <a:pt x="10404" y="22937"/>
                            <a:pt x="11756" y="17719"/>
                            <a:pt x="14459" y="14236"/>
                          </a:cubicBezTo>
                          <a:cubicBezTo>
                            <a:pt x="17176" y="10767"/>
                            <a:pt x="21252" y="9033"/>
                            <a:pt x="26686" y="9033"/>
                          </a:cubicBezTo>
                          <a:cubicBezTo>
                            <a:pt x="33199" y="9033"/>
                            <a:pt x="38346" y="11110"/>
                            <a:pt x="42127" y="15264"/>
                          </a:cubicBezTo>
                          <a:cubicBezTo>
                            <a:pt x="45923" y="19419"/>
                            <a:pt x="47821" y="25084"/>
                            <a:pt x="47821" y="32259"/>
                          </a:cubicBezTo>
                          <a:lnTo>
                            <a:pt x="47821" y="73886"/>
                          </a:lnTo>
                          <a:lnTo>
                            <a:pt x="59901" y="73886"/>
                          </a:lnTo>
                          <a:lnTo>
                            <a:pt x="59901" y="452"/>
                          </a:lnTo>
                          <a:lnTo>
                            <a:pt x="47821" y="452"/>
                          </a:lnTo>
                          <a:lnTo>
                            <a:pt x="47821" y="11740"/>
                          </a:lnTo>
                          <a:cubicBezTo>
                            <a:pt x="44893" y="7278"/>
                            <a:pt x="41490" y="3963"/>
                            <a:pt x="37610" y="1795"/>
                          </a:cubicBezTo>
                          <a:cubicBezTo>
                            <a:pt x="33745" y="-373"/>
                            <a:pt x="29249" y="-1458"/>
                            <a:pt x="24123" y="-1458"/>
                          </a:cubicBezTo>
                          <a:cubicBezTo>
                            <a:pt x="15677" y="-1458"/>
                            <a:pt x="9263" y="1165"/>
                            <a:pt x="4879" y="6410"/>
                          </a:cubicBezTo>
                          <a:cubicBezTo>
                            <a:pt x="509" y="11656"/>
                            <a:pt x="-1676" y="19328"/>
                            <a:pt x="-1676" y="29427"/>
                          </a:cubicBezTo>
                          <a:close/>
                          <a:moveTo>
                            <a:pt x="28724" y="75648"/>
                          </a:moveTo>
                          <a:lnTo>
                            <a:pt x="28724" y="7564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2" name="Freeform: Shape 421">
                      <a:extLst>
                        <a:ext uri="{FF2B5EF4-FFF2-40B4-BE49-F238E27FC236}">
                          <a16:creationId xmlns:a16="http://schemas.microsoft.com/office/drawing/2014/main" id="{6F841F41-84E3-487F-D786-339CBE92C9FF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531602" y="5629472"/>
                      <a:ext cx="68152" cy="77105"/>
                    </a:xfrm>
                    <a:custGeom>
                      <a:avLst/>
                      <a:gdLst>
                        <a:gd name="connsiteX0" fmla="*/ 66517 w 68152"/>
                        <a:gd name="connsiteY0" fmla="*/ 40190 h 77105"/>
                        <a:gd name="connsiteX1" fmla="*/ 66517 w 68152"/>
                        <a:gd name="connsiteY1" fmla="*/ 34294 h 77105"/>
                        <a:gd name="connsiteX2" fmla="*/ 10970 w 68152"/>
                        <a:gd name="connsiteY2" fmla="*/ 34294 h 77105"/>
                        <a:gd name="connsiteX3" fmla="*/ 18491 w 68152"/>
                        <a:gd name="connsiteY3" fmla="*/ 15306 h 77105"/>
                        <a:gd name="connsiteX4" fmla="*/ 37231 w 68152"/>
                        <a:gd name="connsiteY4" fmla="*/ 8781 h 77105"/>
                        <a:gd name="connsiteX5" fmla="*/ 50719 w 68152"/>
                        <a:gd name="connsiteY5" fmla="*/ 10481 h 77105"/>
                        <a:gd name="connsiteX6" fmla="*/ 63702 w 68152"/>
                        <a:gd name="connsiteY6" fmla="*/ 15600 h 77105"/>
                        <a:gd name="connsiteX7" fmla="*/ 63702 w 68152"/>
                        <a:gd name="connsiteY7" fmla="*/ 4186 h 77105"/>
                        <a:gd name="connsiteX8" fmla="*/ 50361 w 68152"/>
                        <a:gd name="connsiteY8" fmla="*/ -10 h 77105"/>
                        <a:gd name="connsiteX9" fmla="*/ 36517 w 68152"/>
                        <a:gd name="connsiteY9" fmla="*/ -1458 h 77105"/>
                        <a:gd name="connsiteX10" fmla="*/ 8638 w 68152"/>
                        <a:gd name="connsiteY10" fmla="*/ 8760 h 77105"/>
                        <a:gd name="connsiteX11" fmla="*/ -1635 w 68152"/>
                        <a:gd name="connsiteY11" fmla="*/ 36455 h 77105"/>
                        <a:gd name="connsiteX12" fmla="*/ 8113 w 68152"/>
                        <a:gd name="connsiteY12" fmla="*/ 65052 h 77105"/>
                        <a:gd name="connsiteX13" fmla="*/ 34416 w 68152"/>
                        <a:gd name="connsiteY13" fmla="*/ 75648 h 77105"/>
                        <a:gd name="connsiteX14" fmla="*/ 57883 w 68152"/>
                        <a:gd name="connsiteY14" fmla="*/ 66102 h 77105"/>
                        <a:gd name="connsiteX15" fmla="*/ 66517 w 68152"/>
                        <a:gd name="connsiteY15" fmla="*/ 40190 h 77105"/>
                        <a:gd name="connsiteX16" fmla="*/ 54437 w 68152"/>
                        <a:gd name="connsiteY16" fmla="*/ 43736 h 77105"/>
                        <a:gd name="connsiteX17" fmla="*/ 48891 w 68152"/>
                        <a:gd name="connsiteY17" fmla="*/ 59513 h 77105"/>
                        <a:gd name="connsiteX18" fmla="*/ 34542 w 68152"/>
                        <a:gd name="connsiteY18" fmla="*/ 65430 h 77105"/>
                        <a:gd name="connsiteX19" fmla="*/ 18365 w 68152"/>
                        <a:gd name="connsiteY19" fmla="*/ 59723 h 77105"/>
                        <a:gd name="connsiteX20" fmla="*/ 11369 w 68152"/>
                        <a:gd name="connsiteY20" fmla="*/ 43652 h 77105"/>
                        <a:gd name="connsiteX21" fmla="*/ 54437 w 68152"/>
                        <a:gd name="connsiteY21" fmla="*/ 43736 h 77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68152" h="77105">
                          <a:moveTo>
                            <a:pt x="66517" y="40190"/>
                          </a:moveTo>
                          <a:lnTo>
                            <a:pt x="66517" y="34294"/>
                          </a:lnTo>
                          <a:lnTo>
                            <a:pt x="10970" y="34294"/>
                          </a:lnTo>
                          <a:cubicBezTo>
                            <a:pt x="11502" y="25986"/>
                            <a:pt x="14010" y="19656"/>
                            <a:pt x="18491" y="15306"/>
                          </a:cubicBezTo>
                          <a:cubicBezTo>
                            <a:pt x="22973" y="10956"/>
                            <a:pt x="29220" y="8781"/>
                            <a:pt x="37231" y="8781"/>
                          </a:cubicBezTo>
                          <a:cubicBezTo>
                            <a:pt x="41867" y="8781"/>
                            <a:pt x="46363" y="9348"/>
                            <a:pt x="50719" y="10481"/>
                          </a:cubicBezTo>
                          <a:cubicBezTo>
                            <a:pt x="55074" y="11614"/>
                            <a:pt x="59402" y="13320"/>
                            <a:pt x="63702" y="15600"/>
                          </a:cubicBezTo>
                          <a:lnTo>
                            <a:pt x="63702" y="4186"/>
                          </a:lnTo>
                          <a:cubicBezTo>
                            <a:pt x="59360" y="2354"/>
                            <a:pt x="54913" y="955"/>
                            <a:pt x="50361" y="-10"/>
                          </a:cubicBezTo>
                          <a:cubicBezTo>
                            <a:pt x="45809" y="-975"/>
                            <a:pt x="41195" y="-1458"/>
                            <a:pt x="36517" y="-1458"/>
                          </a:cubicBezTo>
                          <a:cubicBezTo>
                            <a:pt x="24780" y="-1458"/>
                            <a:pt x="15487" y="1948"/>
                            <a:pt x="8638" y="8760"/>
                          </a:cubicBezTo>
                          <a:cubicBezTo>
                            <a:pt x="1789" y="15586"/>
                            <a:pt x="-1635" y="24818"/>
                            <a:pt x="-1635" y="36455"/>
                          </a:cubicBezTo>
                          <a:cubicBezTo>
                            <a:pt x="-1635" y="48471"/>
                            <a:pt x="1614" y="58003"/>
                            <a:pt x="8113" y="65052"/>
                          </a:cubicBezTo>
                          <a:cubicBezTo>
                            <a:pt x="14612" y="72116"/>
                            <a:pt x="23379" y="75648"/>
                            <a:pt x="34416" y="75648"/>
                          </a:cubicBezTo>
                          <a:cubicBezTo>
                            <a:pt x="44304" y="75648"/>
                            <a:pt x="52126" y="72466"/>
                            <a:pt x="57883" y="66102"/>
                          </a:cubicBezTo>
                          <a:cubicBezTo>
                            <a:pt x="63639" y="59751"/>
                            <a:pt x="66517" y="51114"/>
                            <a:pt x="66517" y="40190"/>
                          </a:cubicBezTo>
                          <a:close/>
                          <a:moveTo>
                            <a:pt x="54437" y="43736"/>
                          </a:moveTo>
                          <a:cubicBezTo>
                            <a:pt x="54353" y="50324"/>
                            <a:pt x="52504" y="55583"/>
                            <a:pt x="48891" y="59513"/>
                          </a:cubicBezTo>
                          <a:cubicBezTo>
                            <a:pt x="45277" y="63458"/>
                            <a:pt x="40494" y="65430"/>
                            <a:pt x="34542" y="65430"/>
                          </a:cubicBezTo>
                          <a:cubicBezTo>
                            <a:pt x="27805" y="65430"/>
                            <a:pt x="22413" y="63528"/>
                            <a:pt x="18365" y="59723"/>
                          </a:cubicBezTo>
                          <a:cubicBezTo>
                            <a:pt x="14318" y="55919"/>
                            <a:pt x="11986" y="50561"/>
                            <a:pt x="11369" y="43652"/>
                          </a:cubicBezTo>
                          <a:lnTo>
                            <a:pt x="54437" y="4373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23" name="Graphic 10">
                  <a:extLst>
                    <a:ext uri="{FF2B5EF4-FFF2-40B4-BE49-F238E27FC236}">
                      <a16:creationId xmlns:a16="http://schemas.microsoft.com/office/drawing/2014/main" id="{D4DAB55D-2332-2A05-850C-860BDD76058F}"/>
                    </a:ext>
                  </a:extLst>
                </p:cNvPr>
                <p:cNvGrpSpPr/>
                <p:nvPr/>
              </p:nvGrpSpPr>
              <p:grpSpPr>
                <a:xfrm>
                  <a:off x="9769675" y="5508635"/>
                  <a:ext cx="276423" cy="197943"/>
                  <a:chOff x="9769675" y="5508635"/>
                  <a:chExt cx="276423" cy="197943"/>
                </a:xfrm>
                <a:solidFill>
                  <a:srgbClr val="000000"/>
                </a:solidFill>
              </p:grpSpPr>
              <p:sp>
                <p:nvSpPr>
                  <p:cNvPr id="424" name="Freeform: Shape 423">
                    <a:extLst>
                      <a:ext uri="{FF2B5EF4-FFF2-40B4-BE49-F238E27FC236}">
                        <a16:creationId xmlns:a16="http://schemas.microsoft.com/office/drawing/2014/main" id="{B3B771E8-AEC3-2D69-DAC8-A8AC3CE1AB19}"/>
                      </a:ext>
                    </a:extLst>
                  </p:cNvPr>
                  <p:cNvSpPr/>
                  <p:nvPr/>
                </p:nvSpPr>
                <p:spPr>
                  <a:xfrm>
                    <a:off x="9911770" y="5508635"/>
                    <a:ext cx="13445" cy="46997"/>
                  </a:xfrm>
                  <a:custGeom>
                    <a:avLst/>
                    <a:gdLst>
                      <a:gd name="connsiteX0" fmla="*/ 366 w 13445"/>
                      <a:gd name="connsiteY0" fmla="*/ 277 h 46997"/>
                      <a:gd name="connsiteX1" fmla="*/ 366 w 13445"/>
                      <a:gd name="connsiteY1" fmla="*/ 47275 h 46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445" h="46997">
                        <a:moveTo>
                          <a:pt x="366" y="277"/>
                        </a:moveTo>
                        <a:lnTo>
                          <a:pt x="366" y="47275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25" name="Graphic 10">
                    <a:extLst>
                      <a:ext uri="{FF2B5EF4-FFF2-40B4-BE49-F238E27FC236}">
                        <a16:creationId xmlns:a16="http://schemas.microsoft.com/office/drawing/2014/main" id="{C657BEA2-4AAD-4C1A-CFFF-F80416FC8AB9}"/>
                      </a:ext>
                    </a:extLst>
                  </p:cNvPr>
                  <p:cNvGrpSpPr/>
                  <p:nvPr/>
                </p:nvGrpSpPr>
                <p:grpSpPr>
                  <a:xfrm>
                    <a:off x="9769675" y="5602637"/>
                    <a:ext cx="276423" cy="103940"/>
                    <a:chOff x="9769675" y="5602637"/>
                    <a:chExt cx="276423" cy="103940"/>
                  </a:xfrm>
                  <a:solidFill>
                    <a:srgbClr val="000000"/>
                  </a:solidFill>
                </p:grpSpPr>
                <p:sp>
                  <p:nvSpPr>
                    <p:cNvPr id="426" name="Freeform: Shape 425">
                      <a:extLst>
                        <a:ext uri="{FF2B5EF4-FFF2-40B4-BE49-F238E27FC236}">
                          <a16:creationId xmlns:a16="http://schemas.microsoft.com/office/drawing/2014/main" id="{9C550E81-5EF2-60A9-5F34-F17289D220D0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769675" y="5606771"/>
                      <a:ext cx="124077" cy="97897"/>
                    </a:xfrm>
                    <a:custGeom>
                      <a:avLst/>
                      <a:gdLst>
                        <a:gd name="connsiteX0" fmla="*/ -2806 w 124077"/>
                        <a:gd name="connsiteY0" fmla="*/ 95853 h 97897"/>
                        <a:gd name="connsiteX1" fmla="*/ 10576 w 124077"/>
                        <a:gd name="connsiteY1" fmla="*/ 95853 h 97897"/>
                        <a:gd name="connsiteX2" fmla="*/ 31186 w 124077"/>
                        <a:gd name="connsiteY2" fmla="*/ 13103 h 97897"/>
                        <a:gd name="connsiteX3" fmla="*/ 51732 w 124077"/>
                        <a:gd name="connsiteY3" fmla="*/ 95853 h 97897"/>
                        <a:gd name="connsiteX4" fmla="*/ 66648 w 124077"/>
                        <a:gd name="connsiteY4" fmla="*/ 95853 h 97897"/>
                        <a:gd name="connsiteX5" fmla="*/ 87258 w 124077"/>
                        <a:gd name="connsiteY5" fmla="*/ 13103 h 97897"/>
                        <a:gd name="connsiteX6" fmla="*/ 107804 w 124077"/>
                        <a:gd name="connsiteY6" fmla="*/ 95853 h 97897"/>
                        <a:gd name="connsiteX7" fmla="*/ 121271 w 124077"/>
                        <a:gd name="connsiteY7" fmla="*/ 95853 h 97897"/>
                        <a:gd name="connsiteX8" fmla="*/ 96649 w 124077"/>
                        <a:gd name="connsiteY8" fmla="*/ -2045 h 97897"/>
                        <a:gd name="connsiteX9" fmla="*/ 79968 w 124077"/>
                        <a:gd name="connsiteY9" fmla="*/ -2045 h 97897"/>
                        <a:gd name="connsiteX10" fmla="*/ 59295 w 124077"/>
                        <a:gd name="connsiteY10" fmla="*/ 82928 h 97897"/>
                        <a:gd name="connsiteX11" fmla="*/ 38413 w 124077"/>
                        <a:gd name="connsiteY11" fmla="*/ -2045 h 97897"/>
                        <a:gd name="connsiteX12" fmla="*/ 21732 w 124077"/>
                        <a:gd name="connsiteY12" fmla="*/ -2045 h 97897"/>
                        <a:gd name="connsiteX13" fmla="*/ -2806 w 124077"/>
                        <a:gd name="connsiteY13" fmla="*/ 95853 h 978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24077" h="97897">
                          <a:moveTo>
                            <a:pt x="-2806" y="95853"/>
                          </a:moveTo>
                          <a:lnTo>
                            <a:pt x="10576" y="95853"/>
                          </a:lnTo>
                          <a:lnTo>
                            <a:pt x="31186" y="13103"/>
                          </a:lnTo>
                          <a:lnTo>
                            <a:pt x="51732" y="95853"/>
                          </a:lnTo>
                          <a:lnTo>
                            <a:pt x="66648" y="95853"/>
                          </a:lnTo>
                          <a:lnTo>
                            <a:pt x="87258" y="13103"/>
                          </a:lnTo>
                          <a:lnTo>
                            <a:pt x="107804" y="95853"/>
                          </a:lnTo>
                          <a:lnTo>
                            <a:pt x="121271" y="95853"/>
                          </a:lnTo>
                          <a:lnTo>
                            <a:pt x="96649" y="-2045"/>
                          </a:lnTo>
                          <a:lnTo>
                            <a:pt x="79968" y="-2045"/>
                          </a:lnTo>
                          <a:lnTo>
                            <a:pt x="59295" y="82928"/>
                          </a:lnTo>
                          <a:lnTo>
                            <a:pt x="38413" y="-2045"/>
                          </a:lnTo>
                          <a:lnTo>
                            <a:pt x="21732" y="-2045"/>
                          </a:lnTo>
                          <a:lnTo>
                            <a:pt x="-2806" y="9585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7" name="Freeform: Shape 426">
                      <a:extLst>
                        <a:ext uri="{FF2B5EF4-FFF2-40B4-BE49-F238E27FC236}">
                          <a16:creationId xmlns:a16="http://schemas.microsoft.com/office/drawing/2014/main" id="{FDC7F707-8B17-5010-89C1-9F8E31B9D1C9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897662" y="5629472"/>
                      <a:ext cx="68152" cy="77105"/>
                    </a:xfrm>
                    <a:custGeom>
                      <a:avLst/>
                      <a:gdLst>
                        <a:gd name="connsiteX0" fmla="*/ 66544 w 68152"/>
                        <a:gd name="connsiteY0" fmla="*/ 40190 h 77105"/>
                        <a:gd name="connsiteX1" fmla="*/ 66544 w 68152"/>
                        <a:gd name="connsiteY1" fmla="*/ 34294 h 77105"/>
                        <a:gd name="connsiteX2" fmla="*/ 10997 w 68152"/>
                        <a:gd name="connsiteY2" fmla="*/ 34294 h 77105"/>
                        <a:gd name="connsiteX3" fmla="*/ 18519 w 68152"/>
                        <a:gd name="connsiteY3" fmla="*/ 15306 h 77105"/>
                        <a:gd name="connsiteX4" fmla="*/ 37258 w 68152"/>
                        <a:gd name="connsiteY4" fmla="*/ 8781 h 77105"/>
                        <a:gd name="connsiteX5" fmla="*/ 50746 w 68152"/>
                        <a:gd name="connsiteY5" fmla="*/ 10481 h 77105"/>
                        <a:gd name="connsiteX6" fmla="*/ 63729 w 68152"/>
                        <a:gd name="connsiteY6" fmla="*/ 15600 h 77105"/>
                        <a:gd name="connsiteX7" fmla="*/ 63729 w 68152"/>
                        <a:gd name="connsiteY7" fmla="*/ 4186 h 77105"/>
                        <a:gd name="connsiteX8" fmla="*/ 50389 w 68152"/>
                        <a:gd name="connsiteY8" fmla="*/ -10 h 77105"/>
                        <a:gd name="connsiteX9" fmla="*/ 36544 w 68152"/>
                        <a:gd name="connsiteY9" fmla="*/ -1458 h 77105"/>
                        <a:gd name="connsiteX10" fmla="*/ 8665 w 68152"/>
                        <a:gd name="connsiteY10" fmla="*/ 8760 h 77105"/>
                        <a:gd name="connsiteX11" fmla="*/ -1608 w 68152"/>
                        <a:gd name="connsiteY11" fmla="*/ 36455 h 77105"/>
                        <a:gd name="connsiteX12" fmla="*/ 8140 w 68152"/>
                        <a:gd name="connsiteY12" fmla="*/ 65052 h 77105"/>
                        <a:gd name="connsiteX13" fmla="*/ 34443 w 68152"/>
                        <a:gd name="connsiteY13" fmla="*/ 75648 h 77105"/>
                        <a:gd name="connsiteX14" fmla="*/ 57910 w 68152"/>
                        <a:gd name="connsiteY14" fmla="*/ 66102 h 77105"/>
                        <a:gd name="connsiteX15" fmla="*/ 66544 w 68152"/>
                        <a:gd name="connsiteY15" fmla="*/ 40190 h 77105"/>
                        <a:gd name="connsiteX16" fmla="*/ 54464 w 68152"/>
                        <a:gd name="connsiteY16" fmla="*/ 43736 h 77105"/>
                        <a:gd name="connsiteX17" fmla="*/ 48918 w 68152"/>
                        <a:gd name="connsiteY17" fmla="*/ 59513 h 77105"/>
                        <a:gd name="connsiteX18" fmla="*/ 34569 w 68152"/>
                        <a:gd name="connsiteY18" fmla="*/ 65430 h 77105"/>
                        <a:gd name="connsiteX19" fmla="*/ 18392 w 68152"/>
                        <a:gd name="connsiteY19" fmla="*/ 59723 h 77105"/>
                        <a:gd name="connsiteX20" fmla="*/ 11397 w 68152"/>
                        <a:gd name="connsiteY20" fmla="*/ 43652 h 77105"/>
                        <a:gd name="connsiteX21" fmla="*/ 54464 w 68152"/>
                        <a:gd name="connsiteY21" fmla="*/ 43736 h 77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68152" h="77105">
                          <a:moveTo>
                            <a:pt x="66544" y="40190"/>
                          </a:moveTo>
                          <a:lnTo>
                            <a:pt x="66544" y="34294"/>
                          </a:lnTo>
                          <a:lnTo>
                            <a:pt x="10997" y="34294"/>
                          </a:lnTo>
                          <a:cubicBezTo>
                            <a:pt x="11530" y="25986"/>
                            <a:pt x="14037" y="19656"/>
                            <a:pt x="18519" y="15306"/>
                          </a:cubicBezTo>
                          <a:cubicBezTo>
                            <a:pt x="23000" y="10956"/>
                            <a:pt x="29247" y="8781"/>
                            <a:pt x="37258" y="8781"/>
                          </a:cubicBezTo>
                          <a:cubicBezTo>
                            <a:pt x="41894" y="8781"/>
                            <a:pt x="46390" y="9348"/>
                            <a:pt x="50746" y="10481"/>
                          </a:cubicBezTo>
                          <a:cubicBezTo>
                            <a:pt x="55102" y="11614"/>
                            <a:pt x="59429" y="13320"/>
                            <a:pt x="63729" y="15600"/>
                          </a:cubicBezTo>
                          <a:lnTo>
                            <a:pt x="63729" y="4186"/>
                          </a:lnTo>
                          <a:cubicBezTo>
                            <a:pt x="59387" y="2354"/>
                            <a:pt x="54941" y="955"/>
                            <a:pt x="50389" y="-10"/>
                          </a:cubicBezTo>
                          <a:cubicBezTo>
                            <a:pt x="45837" y="-975"/>
                            <a:pt x="41222" y="-1458"/>
                            <a:pt x="36544" y="-1458"/>
                          </a:cubicBezTo>
                          <a:cubicBezTo>
                            <a:pt x="24807" y="-1458"/>
                            <a:pt x="15514" y="1948"/>
                            <a:pt x="8665" y="8760"/>
                          </a:cubicBezTo>
                          <a:cubicBezTo>
                            <a:pt x="1817" y="15586"/>
                            <a:pt x="-1608" y="24818"/>
                            <a:pt x="-1608" y="36455"/>
                          </a:cubicBezTo>
                          <a:cubicBezTo>
                            <a:pt x="-1608" y="48471"/>
                            <a:pt x="1642" y="58003"/>
                            <a:pt x="8140" y="65052"/>
                          </a:cubicBezTo>
                          <a:cubicBezTo>
                            <a:pt x="14639" y="72116"/>
                            <a:pt x="23407" y="75648"/>
                            <a:pt x="34443" y="75648"/>
                          </a:cubicBezTo>
                          <a:cubicBezTo>
                            <a:pt x="44331" y="75648"/>
                            <a:pt x="52153" y="72466"/>
                            <a:pt x="57910" y="66102"/>
                          </a:cubicBezTo>
                          <a:cubicBezTo>
                            <a:pt x="63666" y="59751"/>
                            <a:pt x="66544" y="51114"/>
                            <a:pt x="66544" y="40190"/>
                          </a:cubicBezTo>
                          <a:close/>
                          <a:moveTo>
                            <a:pt x="54464" y="43736"/>
                          </a:moveTo>
                          <a:cubicBezTo>
                            <a:pt x="54380" y="50324"/>
                            <a:pt x="52532" y="55583"/>
                            <a:pt x="48918" y="59513"/>
                          </a:cubicBezTo>
                          <a:cubicBezTo>
                            <a:pt x="45305" y="63458"/>
                            <a:pt x="40522" y="65430"/>
                            <a:pt x="34569" y="65430"/>
                          </a:cubicBezTo>
                          <a:cubicBezTo>
                            <a:pt x="27832" y="65430"/>
                            <a:pt x="22440" y="63528"/>
                            <a:pt x="18392" y="59723"/>
                          </a:cubicBezTo>
                          <a:cubicBezTo>
                            <a:pt x="14345" y="55919"/>
                            <a:pt x="12013" y="50561"/>
                            <a:pt x="11397" y="43652"/>
                          </a:cubicBezTo>
                          <a:lnTo>
                            <a:pt x="54464" y="4373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8" name="Freeform: Shape 427">
                      <a:extLst>
                        <a:ext uri="{FF2B5EF4-FFF2-40B4-BE49-F238E27FC236}">
                          <a16:creationId xmlns:a16="http://schemas.microsoft.com/office/drawing/2014/main" id="{E62D5941-F778-26FF-D34B-50469C2DE2C5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980383" y="5602637"/>
                      <a:ext cx="65715" cy="103940"/>
                    </a:xfrm>
                    <a:custGeom>
                      <a:avLst/>
                      <a:gdLst>
                        <a:gd name="connsiteX0" fmla="*/ 52091 w 65715"/>
                        <a:gd name="connsiteY0" fmla="*/ 62104 h 103940"/>
                        <a:gd name="connsiteX1" fmla="*/ 52091 w 65715"/>
                        <a:gd name="connsiteY1" fmla="*/ 101842 h 103940"/>
                        <a:gd name="connsiteX2" fmla="*/ 64171 w 65715"/>
                        <a:gd name="connsiteY2" fmla="*/ 101842 h 103940"/>
                        <a:gd name="connsiteX3" fmla="*/ 64171 w 65715"/>
                        <a:gd name="connsiteY3" fmla="*/ -189 h 103940"/>
                        <a:gd name="connsiteX4" fmla="*/ 52091 w 65715"/>
                        <a:gd name="connsiteY4" fmla="*/ -189 h 103940"/>
                        <a:gd name="connsiteX5" fmla="*/ 52091 w 65715"/>
                        <a:gd name="connsiteY5" fmla="*/ 10826 h 103940"/>
                        <a:gd name="connsiteX6" fmla="*/ 42469 w 65715"/>
                        <a:gd name="connsiteY6" fmla="*/ 1091 h 103940"/>
                        <a:gd name="connsiteX7" fmla="*/ 28520 w 65715"/>
                        <a:gd name="connsiteY7" fmla="*/ -2098 h 103940"/>
                        <a:gd name="connsiteX8" fmla="*/ 6818 w 65715"/>
                        <a:gd name="connsiteY8" fmla="*/ 8518 h 103940"/>
                        <a:gd name="connsiteX9" fmla="*/ -1544 w 65715"/>
                        <a:gd name="connsiteY9" fmla="*/ 36465 h 103940"/>
                        <a:gd name="connsiteX10" fmla="*/ 6818 w 65715"/>
                        <a:gd name="connsiteY10" fmla="*/ 64391 h 103940"/>
                        <a:gd name="connsiteX11" fmla="*/ 28520 w 65715"/>
                        <a:gd name="connsiteY11" fmla="*/ 75007 h 103940"/>
                        <a:gd name="connsiteX12" fmla="*/ 42469 w 65715"/>
                        <a:gd name="connsiteY12" fmla="*/ 71818 h 103940"/>
                        <a:gd name="connsiteX13" fmla="*/ 52091 w 65715"/>
                        <a:gd name="connsiteY13" fmla="*/ 62104 h 103940"/>
                        <a:gd name="connsiteX14" fmla="*/ 10935 w 65715"/>
                        <a:gd name="connsiteY14" fmla="*/ 36465 h 103940"/>
                        <a:gd name="connsiteX15" fmla="*/ 16419 w 65715"/>
                        <a:gd name="connsiteY15" fmla="*/ 15589 h 103940"/>
                        <a:gd name="connsiteX16" fmla="*/ 31482 w 65715"/>
                        <a:gd name="connsiteY16" fmla="*/ 8015 h 103940"/>
                        <a:gd name="connsiteX17" fmla="*/ 46566 w 65715"/>
                        <a:gd name="connsiteY17" fmla="*/ 15589 h 103940"/>
                        <a:gd name="connsiteX18" fmla="*/ 52091 w 65715"/>
                        <a:gd name="connsiteY18" fmla="*/ 36465 h 103940"/>
                        <a:gd name="connsiteX19" fmla="*/ 46566 w 65715"/>
                        <a:gd name="connsiteY19" fmla="*/ 57341 h 103940"/>
                        <a:gd name="connsiteX20" fmla="*/ 31482 w 65715"/>
                        <a:gd name="connsiteY20" fmla="*/ 64916 h 103940"/>
                        <a:gd name="connsiteX21" fmla="*/ 16419 w 65715"/>
                        <a:gd name="connsiteY21" fmla="*/ 57341 h 103940"/>
                        <a:gd name="connsiteX22" fmla="*/ 10935 w 65715"/>
                        <a:gd name="connsiteY22" fmla="*/ 36465 h 1039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65715" h="103940">
                          <a:moveTo>
                            <a:pt x="52091" y="62104"/>
                          </a:moveTo>
                          <a:lnTo>
                            <a:pt x="52091" y="101842"/>
                          </a:lnTo>
                          <a:lnTo>
                            <a:pt x="64171" y="101842"/>
                          </a:lnTo>
                          <a:lnTo>
                            <a:pt x="64171" y="-189"/>
                          </a:lnTo>
                          <a:lnTo>
                            <a:pt x="52091" y="-189"/>
                          </a:lnTo>
                          <a:lnTo>
                            <a:pt x="52091" y="10826"/>
                          </a:lnTo>
                          <a:cubicBezTo>
                            <a:pt x="49556" y="6462"/>
                            <a:pt x="46349" y="3217"/>
                            <a:pt x="42469" y="1091"/>
                          </a:cubicBezTo>
                          <a:cubicBezTo>
                            <a:pt x="38604" y="-1035"/>
                            <a:pt x="33954" y="-2098"/>
                            <a:pt x="28520" y="-2098"/>
                          </a:cubicBezTo>
                          <a:cubicBezTo>
                            <a:pt x="19640" y="-2098"/>
                            <a:pt x="12406" y="1441"/>
                            <a:pt x="6818" y="8518"/>
                          </a:cubicBezTo>
                          <a:cubicBezTo>
                            <a:pt x="1243" y="15610"/>
                            <a:pt x="-1544" y="24926"/>
                            <a:pt x="-1544" y="36465"/>
                          </a:cubicBezTo>
                          <a:cubicBezTo>
                            <a:pt x="-1544" y="48005"/>
                            <a:pt x="1243" y="57313"/>
                            <a:pt x="6818" y="64391"/>
                          </a:cubicBezTo>
                          <a:cubicBezTo>
                            <a:pt x="12406" y="71469"/>
                            <a:pt x="19640" y="75007"/>
                            <a:pt x="28520" y="75007"/>
                          </a:cubicBezTo>
                          <a:cubicBezTo>
                            <a:pt x="33954" y="75007"/>
                            <a:pt x="38604" y="73944"/>
                            <a:pt x="42469" y="71818"/>
                          </a:cubicBezTo>
                          <a:cubicBezTo>
                            <a:pt x="46349" y="69706"/>
                            <a:pt x="49556" y="66468"/>
                            <a:pt x="52091" y="62104"/>
                          </a:cubicBezTo>
                          <a:close/>
                          <a:moveTo>
                            <a:pt x="10935" y="36465"/>
                          </a:moveTo>
                          <a:cubicBezTo>
                            <a:pt x="10935" y="27597"/>
                            <a:pt x="12763" y="20638"/>
                            <a:pt x="16419" y="15589"/>
                          </a:cubicBezTo>
                          <a:cubicBezTo>
                            <a:pt x="20074" y="10540"/>
                            <a:pt x="25095" y="8015"/>
                            <a:pt x="31482" y="8015"/>
                          </a:cubicBezTo>
                          <a:cubicBezTo>
                            <a:pt x="37869" y="8015"/>
                            <a:pt x="42897" y="10540"/>
                            <a:pt x="46566" y="15589"/>
                          </a:cubicBezTo>
                          <a:cubicBezTo>
                            <a:pt x="50250" y="20638"/>
                            <a:pt x="52091" y="27597"/>
                            <a:pt x="52091" y="36465"/>
                          </a:cubicBezTo>
                          <a:cubicBezTo>
                            <a:pt x="52091" y="45333"/>
                            <a:pt x="50250" y="52292"/>
                            <a:pt x="46566" y="57341"/>
                          </a:cubicBezTo>
                          <a:cubicBezTo>
                            <a:pt x="42897" y="62391"/>
                            <a:pt x="37869" y="64916"/>
                            <a:pt x="31482" y="64916"/>
                          </a:cubicBezTo>
                          <a:cubicBezTo>
                            <a:pt x="25095" y="64916"/>
                            <a:pt x="20074" y="62391"/>
                            <a:pt x="16419" y="57341"/>
                          </a:cubicBezTo>
                          <a:cubicBezTo>
                            <a:pt x="12763" y="52292"/>
                            <a:pt x="10935" y="45333"/>
                            <a:pt x="10935" y="36465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29" name="Graphic 10">
                  <a:extLst>
                    <a:ext uri="{FF2B5EF4-FFF2-40B4-BE49-F238E27FC236}">
                      <a16:creationId xmlns:a16="http://schemas.microsoft.com/office/drawing/2014/main" id="{1EED824D-AA47-6D9E-D31A-311080746CAD}"/>
                    </a:ext>
                  </a:extLst>
                </p:cNvPr>
                <p:cNvGrpSpPr/>
                <p:nvPr/>
              </p:nvGrpSpPr>
              <p:grpSpPr>
                <a:xfrm>
                  <a:off x="10177189" y="5508635"/>
                  <a:ext cx="308236" cy="197943"/>
                  <a:chOff x="10177189" y="5508635"/>
                  <a:chExt cx="308236" cy="197943"/>
                </a:xfrm>
                <a:solidFill>
                  <a:srgbClr val="000000"/>
                </a:solidFill>
              </p:grpSpPr>
              <p:sp>
                <p:nvSpPr>
                  <p:cNvPr id="430" name="Freeform: Shape 429">
                    <a:extLst>
                      <a:ext uri="{FF2B5EF4-FFF2-40B4-BE49-F238E27FC236}">
                        <a16:creationId xmlns:a16="http://schemas.microsoft.com/office/drawing/2014/main" id="{A1476031-8D45-BB96-E520-13177203B144}"/>
                      </a:ext>
                    </a:extLst>
                  </p:cNvPr>
                  <p:cNvSpPr/>
                  <p:nvPr/>
                </p:nvSpPr>
                <p:spPr>
                  <a:xfrm>
                    <a:off x="10331485" y="5508635"/>
                    <a:ext cx="13445" cy="46997"/>
                  </a:xfrm>
                  <a:custGeom>
                    <a:avLst/>
                    <a:gdLst>
                      <a:gd name="connsiteX0" fmla="*/ 397 w 13445"/>
                      <a:gd name="connsiteY0" fmla="*/ 277 h 46997"/>
                      <a:gd name="connsiteX1" fmla="*/ 397 w 13445"/>
                      <a:gd name="connsiteY1" fmla="*/ 47275 h 46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445" h="46997">
                        <a:moveTo>
                          <a:pt x="397" y="277"/>
                        </a:moveTo>
                        <a:lnTo>
                          <a:pt x="397" y="47275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31" name="Graphic 10">
                    <a:extLst>
                      <a:ext uri="{FF2B5EF4-FFF2-40B4-BE49-F238E27FC236}">
                        <a16:creationId xmlns:a16="http://schemas.microsoft.com/office/drawing/2014/main" id="{57FACC3C-F0D9-F28E-95BA-477E22337F3C}"/>
                      </a:ext>
                    </a:extLst>
                  </p:cNvPr>
                  <p:cNvGrpSpPr/>
                  <p:nvPr/>
                </p:nvGrpSpPr>
                <p:grpSpPr>
                  <a:xfrm>
                    <a:off x="10177189" y="5602637"/>
                    <a:ext cx="308236" cy="103940"/>
                    <a:chOff x="10177189" y="5602637"/>
                    <a:chExt cx="308236" cy="103940"/>
                  </a:xfrm>
                  <a:solidFill>
                    <a:srgbClr val="000000"/>
                  </a:solidFill>
                </p:grpSpPr>
                <p:sp>
                  <p:nvSpPr>
                    <p:cNvPr id="432" name="Freeform: Shape 431">
                      <a:extLst>
                        <a:ext uri="{FF2B5EF4-FFF2-40B4-BE49-F238E27FC236}">
                          <a16:creationId xmlns:a16="http://schemas.microsoft.com/office/drawing/2014/main" id="{887CE65D-FDFA-5E94-E54B-7BF341A1FFA9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0177189" y="5606771"/>
                      <a:ext cx="82921" cy="97897"/>
                    </a:xfrm>
                    <a:custGeom>
                      <a:avLst/>
                      <a:gdLst>
                        <a:gd name="connsiteX0" fmla="*/ -1566 w 82921"/>
                        <a:gd name="connsiteY0" fmla="*/ 95853 h 97897"/>
                        <a:gd name="connsiteX1" fmla="*/ 81355 w 82921"/>
                        <a:gd name="connsiteY1" fmla="*/ 95853 h 97897"/>
                        <a:gd name="connsiteX2" fmla="*/ 81355 w 82921"/>
                        <a:gd name="connsiteY2" fmla="*/ 84691 h 97897"/>
                        <a:gd name="connsiteX3" fmla="*/ 46565 w 82921"/>
                        <a:gd name="connsiteY3" fmla="*/ 84691 h 97897"/>
                        <a:gd name="connsiteX4" fmla="*/ 46565 w 82921"/>
                        <a:gd name="connsiteY4" fmla="*/ -2045 h 97897"/>
                        <a:gd name="connsiteX5" fmla="*/ 33245 w 82921"/>
                        <a:gd name="connsiteY5" fmla="*/ -2045 h 97897"/>
                        <a:gd name="connsiteX6" fmla="*/ 33245 w 82921"/>
                        <a:gd name="connsiteY6" fmla="*/ 84691 h 97897"/>
                        <a:gd name="connsiteX7" fmla="*/ -1566 w 82921"/>
                        <a:gd name="connsiteY7" fmla="*/ 84691 h 97897"/>
                        <a:gd name="connsiteX8" fmla="*/ -1566 w 82921"/>
                        <a:gd name="connsiteY8" fmla="*/ 95853 h 978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2921" h="97897">
                          <a:moveTo>
                            <a:pt x="-1566" y="95853"/>
                          </a:moveTo>
                          <a:lnTo>
                            <a:pt x="81355" y="95853"/>
                          </a:lnTo>
                          <a:lnTo>
                            <a:pt x="81355" y="84691"/>
                          </a:lnTo>
                          <a:lnTo>
                            <a:pt x="46565" y="84691"/>
                          </a:lnTo>
                          <a:lnTo>
                            <a:pt x="46565" y="-2045"/>
                          </a:lnTo>
                          <a:lnTo>
                            <a:pt x="33245" y="-2045"/>
                          </a:lnTo>
                          <a:lnTo>
                            <a:pt x="33245" y="84691"/>
                          </a:lnTo>
                          <a:lnTo>
                            <a:pt x="-1566" y="84691"/>
                          </a:lnTo>
                          <a:lnTo>
                            <a:pt x="-1566" y="9585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" name="Freeform: Shape 432">
                      <a:extLst>
                        <a:ext uri="{FF2B5EF4-FFF2-40B4-BE49-F238E27FC236}">
                          <a16:creationId xmlns:a16="http://schemas.microsoft.com/office/drawing/2014/main" id="{5ACF9F5D-58E1-1D2C-43FD-48BDBB555295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0271925" y="5602637"/>
                      <a:ext cx="61597" cy="102030"/>
                    </a:xfrm>
                    <a:custGeom>
                      <a:avLst/>
                      <a:gdLst>
                        <a:gd name="connsiteX0" fmla="*/ 59945 w 61597"/>
                        <a:gd name="connsiteY0" fmla="*/ 42189 h 102030"/>
                        <a:gd name="connsiteX1" fmla="*/ 59945 w 61597"/>
                        <a:gd name="connsiteY1" fmla="*/ -2144 h 102030"/>
                        <a:gd name="connsiteX2" fmla="*/ 47865 w 61597"/>
                        <a:gd name="connsiteY2" fmla="*/ -2144 h 102030"/>
                        <a:gd name="connsiteX3" fmla="*/ 47865 w 61597"/>
                        <a:gd name="connsiteY3" fmla="*/ 41791 h 102030"/>
                        <a:gd name="connsiteX4" fmla="*/ 43790 w 61597"/>
                        <a:gd name="connsiteY4" fmla="*/ 57380 h 102030"/>
                        <a:gd name="connsiteX5" fmla="*/ 31584 w 61597"/>
                        <a:gd name="connsiteY5" fmla="*/ 62562 h 102030"/>
                        <a:gd name="connsiteX6" fmla="*/ 16142 w 61597"/>
                        <a:gd name="connsiteY6" fmla="*/ 56331 h 102030"/>
                        <a:gd name="connsiteX7" fmla="*/ 10491 w 61597"/>
                        <a:gd name="connsiteY7" fmla="*/ 39357 h 102030"/>
                        <a:gd name="connsiteX8" fmla="*/ 10491 w 61597"/>
                        <a:gd name="connsiteY8" fmla="*/ -2144 h 102030"/>
                        <a:gd name="connsiteX9" fmla="*/ -1652 w 61597"/>
                        <a:gd name="connsiteY9" fmla="*/ -2144 h 102030"/>
                        <a:gd name="connsiteX10" fmla="*/ -1652 w 61597"/>
                        <a:gd name="connsiteY10" fmla="*/ 99887 h 102030"/>
                        <a:gd name="connsiteX11" fmla="*/ 10491 w 61597"/>
                        <a:gd name="connsiteY11" fmla="*/ 99887 h 102030"/>
                        <a:gd name="connsiteX12" fmla="*/ 10491 w 61597"/>
                        <a:gd name="connsiteY12" fmla="*/ 59876 h 102030"/>
                        <a:gd name="connsiteX13" fmla="*/ 20701 w 61597"/>
                        <a:gd name="connsiteY13" fmla="*/ 69780 h 102030"/>
                        <a:gd name="connsiteX14" fmla="*/ 34273 w 61597"/>
                        <a:gd name="connsiteY14" fmla="*/ 73053 h 102030"/>
                        <a:gd name="connsiteX15" fmla="*/ 53433 w 61597"/>
                        <a:gd name="connsiteY15" fmla="*/ 65227 h 102030"/>
                        <a:gd name="connsiteX16" fmla="*/ 59945 w 61597"/>
                        <a:gd name="connsiteY16" fmla="*/ 42189 h 102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61597" h="102030">
                          <a:moveTo>
                            <a:pt x="59945" y="42189"/>
                          </a:moveTo>
                          <a:lnTo>
                            <a:pt x="59945" y="-2144"/>
                          </a:lnTo>
                          <a:lnTo>
                            <a:pt x="47865" y="-2144"/>
                          </a:lnTo>
                          <a:lnTo>
                            <a:pt x="47865" y="41791"/>
                          </a:lnTo>
                          <a:cubicBezTo>
                            <a:pt x="47865" y="48742"/>
                            <a:pt x="46507" y="53939"/>
                            <a:pt x="43790" y="57380"/>
                          </a:cubicBezTo>
                          <a:cubicBezTo>
                            <a:pt x="41073" y="60835"/>
                            <a:pt x="37004" y="62562"/>
                            <a:pt x="31584" y="62562"/>
                          </a:cubicBezTo>
                          <a:cubicBezTo>
                            <a:pt x="25057" y="62562"/>
                            <a:pt x="19910" y="60485"/>
                            <a:pt x="16142" y="56331"/>
                          </a:cubicBezTo>
                          <a:cubicBezTo>
                            <a:pt x="12375" y="52190"/>
                            <a:pt x="10491" y="46533"/>
                            <a:pt x="10491" y="39357"/>
                          </a:cubicBezTo>
                          <a:lnTo>
                            <a:pt x="10491" y="-2144"/>
                          </a:lnTo>
                          <a:lnTo>
                            <a:pt x="-1652" y="-2144"/>
                          </a:lnTo>
                          <a:lnTo>
                            <a:pt x="-1652" y="99887"/>
                          </a:lnTo>
                          <a:lnTo>
                            <a:pt x="10491" y="99887"/>
                          </a:lnTo>
                          <a:lnTo>
                            <a:pt x="10491" y="59876"/>
                          </a:lnTo>
                          <a:cubicBezTo>
                            <a:pt x="13390" y="64297"/>
                            <a:pt x="16793" y="67598"/>
                            <a:pt x="20701" y="69780"/>
                          </a:cubicBezTo>
                          <a:cubicBezTo>
                            <a:pt x="24623" y="71962"/>
                            <a:pt x="29147" y="73053"/>
                            <a:pt x="34273" y="73053"/>
                          </a:cubicBezTo>
                          <a:cubicBezTo>
                            <a:pt x="42718" y="73053"/>
                            <a:pt x="49105" y="70444"/>
                            <a:pt x="53433" y="65227"/>
                          </a:cubicBezTo>
                          <a:cubicBezTo>
                            <a:pt x="57774" y="60009"/>
                            <a:pt x="59945" y="52330"/>
                            <a:pt x="59945" y="42189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4" name="Freeform: Shape 433">
                      <a:extLst>
                        <a:ext uri="{FF2B5EF4-FFF2-40B4-BE49-F238E27FC236}">
                          <a16:creationId xmlns:a16="http://schemas.microsoft.com/office/drawing/2014/main" id="{204FB667-13A4-235C-D5B9-4ADB6B8146A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0356364" y="5629472"/>
                      <a:ext cx="61576" cy="77105"/>
                    </a:xfrm>
                    <a:custGeom>
                      <a:avLst/>
                      <a:gdLst>
                        <a:gd name="connsiteX0" fmla="*/ -1608 w 61576"/>
                        <a:gd name="connsiteY0" fmla="*/ 29427 h 77105"/>
                        <a:gd name="connsiteX1" fmla="*/ -1608 w 61576"/>
                        <a:gd name="connsiteY1" fmla="*/ 73886 h 77105"/>
                        <a:gd name="connsiteX2" fmla="*/ 10472 w 61576"/>
                        <a:gd name="connsiteY2" fmla="*/ 73886 h 77105"/>
                        <a:gd name="connsiteX3" fmla="*/ 10472 w 61576"/>
                        <a:gd name="connsiteY3" fmla="*/ 29888 h 77105"/>
                        <a:gd name="connsiteX4" fmla="*/ 14526 w 61576"/>
                        <a:gd name="connsiteY4" fmla="*/ 14236 h 77105"/>
                        <a:gd name="connsiteX5" fmla="*/ 26753 w 61576"/>
                        <a:gd name="connsiteY5" fmla="*/ 9033 h 77105"/>
                        <a:gd name="connsiteX6" fmla="*/ 42195 w 61576"/>
                        <a:gd name="connsiteY6" fmla="*/ 15264 h 77105"/>
                        <a:gd name="connsiteX7" fmla="*/ 47888 w 61576"/>
                        <a:gd name="connsiteY7" fmla="*/ 32259 h 77105"/>
                        <a:gd name="connsiteX8" fmla="*/ 47888 w 61576"/>
                        <a:gd name="connsiteY8" fmla="*/ 73886 h 77105"/>
                        <a:gd name="connsiteX9" fmla="*/ 59968 w 61576"/>
                        <a:gd name="connsiteY9" fmla="*/ 73886 h 77105"/>
                        <a:gd name="connsiteX10" fmla="*/ 59968 w 61576"/>
                        <a:gd name="connsiteY10" fmla="*/ 452 h 77105"/>
                        <a:gd name="connsiteX11" fmla="*/ 47888 w 61576"/>
                        <a:gd name="connsiteY11" fmla="*/ 452 h 77105"/>
                        <a:gd name="connsiteX12" fmla="*/ 47888 w 61576"/>
                        <a:gd name="connsiteY12" fmla="*/ 11740 h 77105"/>
                        <a:gd name="connsiteX13" fmla="*/ 37678 w 61576"/>
                        <a:gd name="connsiteY13" fmla="*/ 1795 h 77105"/>
                        <a:gd name="connsiteX14" fmla="*/ 24190 w 61576"/>
                        <a:gd name="connsiteY14" fmla="*/ -1458 h 77105"/>
                        <a:gd name="connsiteX15" fmla="*/ 4946 w 61576"/>
                        <a:gd name="connsiteY15" fmla="*/ 6410 h 77105"/>
                        <a:gd name="connsiteX16" fmla="*/ -1608 w 61576"/>
                        <a:gd name="connsiteY16" fmla="*/ 29427 h 77105"/>
                        <a:gd name="connsiteX17" fmla="*/ 28791 w 61576"/>
                        <a:gd name="connsiteY17" fmla="*/ 75648 h 77105"/>
                        <a:gd name="connsiteX18" fmla="*/ 28791 w 61576"/>
                        <a:gd name="connsiteY18" fmla="*/ 75648 h 77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61576" h="77105">
                          <a:moveTo>
                            <a:pt x="-1608" y="29427"/>
                          </a:moveTo>
                          <a:lnTo>
                            <a:pt x="-1608" y="73886"/>
                          </a:lnTo>
                          <a:lnTo>
                            <a:pt x="10472" y="73886"/>
                          </a:lnTo>
                          <a:lnTo>
                            <a:pt x="10472" y="29888"/>
                          </a:lnTo>
                          <a:cubicBezTo>
                            <a:pt x="10472" y="22937"/>
                            <a:pt x="11823" y="17719"/>
                            <a:pt x="14526" y="14236"/>
                          </a:cubicBezTo>
                          <a:cubicBezTo>
                            <a:pt x="17243" y="10767"/>
                            <a:pt x="21319" y="9033"/>
                            <a:pt x="26753" y="9033"/>
                          </a:cubicBezTo>
                          <a:cubicBezTo>
                            <a:pt x="33266" y="9033"/>
                            <a:pt x="38413" y="11110"/>
                            <a:pt x="42195" y="15264"/>
                          </a:cubicBezTo>
                          <a:cubicBezTo>
                            <a:pt x="45990" y="19419"/>
                            <a:pt x="47888" y="25084"/>
                            <a:pt x="47888" y="32259"/>
                          </a:cubicBezTo>
                          <a:lnTo>
                            <a:pt x="47888" y="73886"/>
                          </a:lnTo>
                          <a:lnTo>
                            <a:pt x="59968" y="73886"/>
                          </a:lnTo>
                          <a:lnTo>
                            <a:pt x="59968" y="452"/>
                          </a:lnTo>
                          <a:lnTo>
                            <a:pt x="47888" y="452"/>
                          </a:lnTo>
                          <a:lnTo>
                            <a:pt x="47888" y="11740"/>
                          </a:lnTo>
                          <a:cubicBezTo>
                            <a:pt x="44961" y="7278"/>
                            <a:pt x="41557" y="3963"/>
                            <a:pt x="37678" y="1795"/>
                          </a:cubicBezTo>
                          <a:cubicBezTo>
                            <a:pt x="33812" y="-373"/>
                            <a:pt x="29316" y="-1458"/>
                            <a:pt x="24190" y="-1458"/>
                          </a:cubicBezTo>
                          <a:cubicBezTo>
                            <a:pt x="15745" y="-1458"/>
                            <a:pt x="9330" y="1165"/>
                            <a:pt x="4946" y="6410"/>
                          </a:cubicBezTo>
                          <a:cubicBezTo>
                            <a:pt x="577" y="11656"/>
                            <a:pt x="-1608" y="19328"/>
                            <a:pt x="-1608" y="29427"/>
                          </a:cubicBezTo>
                          <a:close/>
                          <a:moveTo>
                            <a:pt x="28791" y="75648"/>
                          </a:moveTo>
                          <a:lnTo>
                            <a:pt x="28791" y="7564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5" name="Freeform: Shape 434">
                      <a:extLst>
                        <a:ext uri="{FF2B5EF4-FFF2-40B4-BE49-F238E27FC236}">
                          <a16:creationId xmlns:a16="http://schemas.microsoft.com/office/drawing/2014/main" id="{C49675AF-6E77-5043-4B22-1DB77F27E13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0442357" y="5629472"/>
                      <a:ext cx="43067" cy="75196"/>
                    </a:xfrm>
                    <a:custGeom>
                      <a:avLst/>
                      <a:gdLst>
                        <a:gd name="connsiteX0" fmla="*/ 41869 w 43067"/>
                        <a:gd name="connsiteY0" fmla="*/ 60664 h 75196"/>
                        <a:gd name="connsiteX1" fmla="*/ 37436 w 43067"/>
                        <a:gd name="connsiteY1" fmla="*/ 62384 h 75196"/>
                        <a:gd name="connsiteX2" fmla="*/ 32163 w 43067"/>
                        <a:gd name="connsiteY2" fmla="*/ 62951 h 75196"/>
                        <a:gd name="connsiteX3" fmla="*/ 16427 w 43067"/>
                        <a:gd name="connsiteY3" fmla="*/ 56300 h 75196"/>
                        <a:gd name="connsiteX4" fmla="*/ 10944 w 43067"/>
                        <a:gd name="connsiteY4" fmla="*/ 37186 h 75196"/>
                        <a:gd name="connsiteX5" fmla="*/ 10944 w 43067"/>
                        <a:gd name="connsiteY5" fmla="*/ -1503 h 75196"/>
                        <a:gd name="connsiteX6" fmla="*/ -1199 w 43067"/>
                        <a:gd name="connsiteY6" fmla="*/ -1503 h 75196"/>
                        <a:gd name="connsiteX7" fmla="*/ -1199 w 43067"/>
                        <a:gd name="connsiteY7" fmla="*/ 71931 h 75196"/>
                        <a:gd name="connsiteX8" fmla="*/ 10944 w 43067"/>
                        <a:gd name="connsiteY8" fmla="*/ 71931 h 75196"/>
                        <a:gd name="connsiteX9" fmla="*/ 10944 w 43067"/>
                        <a:gd name="connsiteY9" fmla="*/ 60517 h 75196"/>
                        <a:gd name="connsiteX10" fmla="*/ 20860 w 43067"/>
                        <a:gd name="connsiteY10" fmla="*/ 70441 h 75196"/>
                        <a:gd name="connsiteX11" fmla="*/ 35713 w 43067"/>
                        <a:gd name="connsiteY11" fmla="*/ 73693 h 75196"/>
                        <a:gd name="connsiteX12" fmla="*/ 38465 w 43067"/>
                        <a:gd name="connsiteY12" fmla="*/ 73525 h 75196"/>
                        <a:gd name="connsiteX13" fmla="*/ 41806 w 43067"/>
                        <a:gd name="connsiteY13" fmla="*/ 73043 h 75196"/>
                        <a:gd name="connsiteX14" fmla="*/ 41869 w 43067"/>
                        <a:gd name="connsiteY14" fmla="*/ 60664 h 751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43067" h="75196">
                          <a:moveTo>
                            <a:pt x="41869" y="60664"/>
                          </a:moveTo>
                          <a:cubicBezTo>
                            <a:pt x="40510" y="61447"/>
                            <a:pt x="39032" y="62021"/>
                            <a:pt x="37436" y="62384"/>
                          </a:cubicBezTo>
                          <a:cubicBezTo>
                            <a:pt x="35839" y="62762"/>
                            <a:pt x="34081" y="62951"/>
                            <a:pt x="32163" y="62951"/>
                          </a:cubicBezTo>
                          <a:cubicBezTo>
                            <a:pt x="25328" y="62951"/>
                            <a:pt x="20083" y="60734"/>
                            <a:pt x="16427" y="56300"/>
                          </a:cubicBezTo>
                          <a:cubicBezTo>
                            <a:pt x="12772" y="51866"/>
                            <a:pt x="10944" y="45495"/>
                            <a:pt x="10944" y="37186"/>
                          </a:cubicBezTo>
                          <a:lnTo>
                            <a:pt x="10944" y="-1503"/>
                          </a:lnTo>
                          <a:lnTo>
                            <a:pt x="-1199" y="-1503"/>
                          </a:lnTo>
                          <a:lnTo>
                            <a:pt x="-1199" y="71931"/>
                          </a:lnTo>
                          <a:lnTo>
                            <a:pt x="10944" y="71931"/>
                          </a:lnTo>
                          <a:lnTo>
                            <a:pt x="10944" y="60517"/>
                          </a:lnTo>
                          <a:cubicBezTo>
                            <a:pt x="13493" y="64979"/>
                            <a:pt x="16798" y="68287"/>
                            <a:pt x="20860" y="70441"/>
                          </a:cubicBezTo>
                          <a:cubicBezTo>
                            <a:pt x="24936" y="72609"/>
                            <a:pt x="29887" y="73693"/>
                            <a:pt x="35713" y="73693"/>
                          </a:cubicBezTo>
                          <a:cubicBezTo>
                            <a:pt x="36539" y="73693"/>
                            <a:pt x="37457" y="73637"/>
                            <a:pt x="38465" y="73525"/>
                          </a:cubicBezTo>
                          <a:cubicBezTo>
                            <a:pt x="39474" y="73427"/>
                            <a:pt x="40587" y="73267"/>
                            <a:pt x="41806" y="73043"/>
                          </a:cubicBezTo>
                          <a:lnTo>
                            <a:pt x="41869" y="6066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36" name="Graphic 10">
                  <a:extLst>
                    <a:ext uri="{FF2B5EF4-FFF2-40B4-BE49-F238E27FC236}">
                      <a16:creationId xmlns:a16="http://schemas.microsoft.com/office/drawing/2014/main" id="{0CD071D2-9498-D0C6-C7A5-E285B15C7C81}"/>
                    </a:ext>
                  </a:extLst>
                </p:cNvPr>
                <p:cNvGrpSpPr/>
                <p:nvPr/>
              </p:nvGrpSpPr>
              <p:grpSpPr>
                <a:xfrm>
                  <a:off x="10684300" y="5508635"/>
                  <a:ext cx="134423" cy="196033"/>
                  <a:chOff x="10684300" y="5508635"/>
                  <a:chExt cx="134423" cy="196033"/>
                </a:xfrm>
                <a:solidFill>
                  <a:srgbClr val="000000"/>
                </a:solidFill>
              </p:grpSpPr>
              <p:sp>
                <p:nvSpPr>
                  <p:cNvPr id="437" name="Freeform: Shape 436">
                    <a:extLst>
                      <a:ext uri="{FF2B5EF4-FFF2-40B4-BE49-F238E27FC236}">
                        <a16:creationId xmlns:a16="http://schemas.microsoft.com/office/drawing/2014/main" id="{69C0A3D5-AA9C-1698-F898-000602BCDD6C}"/>
                      </a:ext>
                    </a:extLst>
                  </p:cNvPr>
                  <p:cNvSpPr/>
                  <p:nvPr/>
                </p:nvSpPr>
                <p:spPr>
                  <a:xfrm>
                    <a:off x="10751215" y="5508635"/>
                    <a:ext cx="13445" cy="46997"/>
                  </a:xfrm>
                  <a:custGeom>
                    <a:avLst/>
                    <a:gdLst>
                      <a:gd name="connsiteX0" fmla="*/ 428 w 13445"/>
                      <a:gd name="connsiteY0" fmla="*/ 277 h 46997"/>
                      <a:gd name="connsiteX1" fmla="*/ 428 w 13445"/>
                      <a:gd name="connsiteY1" fmla="*/ 47275 h 46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445" h="46997">
                        <a:moveTo>
                          <a:pt x="428" y="277"/>
                        </a:moveTo>
                        <a:lnTo>
                          <a:pt x="428" y="47275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38" name="Graphic 10">
                    <a:extLst>
                      <a:ext uri="{FF2B5EF4-FFF2-40B4-BE49-F238E27FC236}">
                        <a16:creationId xmlns:a16="http://schemas.microsoft.com/office/drawing/2014/main" id="{DFA14ADF-37DF-BD4A-4BDC-FF67F8C53AA6}"/>
                      </a:ext>
                    </a:extLst>
                  </p:cNvPr>
                  <p:cNvGrpSpPr/>
                  <p:nvPr/>
                </p:nvGrpSpPr>
                <p:grpSpPr>
                  <a:xfrm>
                    <a:off x="10684300" y="5602637"/>
                    <a:ext cx="134423" cy="102030"/>
                    <a:chOff x="10684300" y="5602637"/>
                    <a:chExt cx="134423" cy="102030"/>
                  </a:xfrm>
                  <a:solidFill>
                    <a:srgbClr val="000000"/>
                  </a:solidFill>
                </p:grpSpPr>
                <p:sp>
                  <p:nvSpPr>
                    <p:cNvPr id="439" name="Freeform: Shape 438">
                      <a:extLst>
                        <a:ext uri="{FF2B5EF4-FFF2-40B4-BE49-F238E27FC236}">
                          <a16:creationId xmlns:a16="http://schemas.microsoft.com/office/drawing/2014/main" id="{D067BA2B-F25E-EAD4-8580-0FDA91A98A25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0684300" y="5606771"/>
                      <a:ext cx="56324" cy="97897"/>
                    </a:xfrm>
                    <a:custGeom>
                      <a:avLst/>
                      <a:gdLst>
                        <a:gd name="connsiteX0" fmla="*/ -1543 w 56324"/>
                        <a:gd name="connsiteY0" fmla="*/ 95853 h 97897"/>
                        <a:gd name="connsiteX1" fmla="*/ 54781 w 56324"/>
                        <a:gd name="connsiteY1" fmla="*/ 95853 h 97897"/>
                        <a:gd name="connsiteX2" fmla="*/ 54781 w 56324"/>
                        <a:gd name="connsiteY2" fmla="*/ 84691 h 97897"/>
                        <a:gd name="connsiteX3" fmla="*/ 11713 w 56324"/>
                        <a:gd name="connsiteY3" fmla="*/ 84691 h 97897"/>
                        <a:gd name="connsiteX4" fmla="*/ 11713 w 56324"/>
                        <a:gd name="connsiteY4" fmla="*/ 55842 h 97897"/>
                        <a:gd name="connsiteX5" fmla="*/ 50579 w 56324"/>
                        <a:gd name="connsiteY5" fmla="*/ 55842 h 97897"/>
                        <a:gd name="connsiteX6" fmla="*/ 50579 w 56324"/>
                        <a:gd name="connsiteY6" fmla="*/ 44701 h 97897"/>
                        <a:gd name="connsiteX7" fmla="*/ 11713 w 56324"/>
                        <a:gd name="connsiteY7" fmla="*/ 44701 h 97897"/>
                        <a:gd name="connsiteX8" fmla="*/ 11713 w 56324"/>
                        <a:gd name="connsiteY8" fmla="*/ -2045 h 97897"/>
                        <a:gd name="connsiteX9" fmla="*/ -1543 w 56324"/>
                        <a:gd name="connsiteY9" fmla="*/ -2045 h 97897"/>
                        <a:gd name="connsiteX10" fmla="*/ -1543 w 56324"/>
                        <a:gd name="connsiteY10" fmla="*/ 95853 h 978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56324" h="97897">
                          <a:moveTo>
                            <a:pt x="-1543" y="95853"/>
                          </a:moveTo>
                          <a:lnTo>
                            <a:pt x="54781" y="95853"/>
                          </a:lnTo>
                          <a:lnTo>
                            <a:pt x="54781" y="84691"/>
                          </a:lnTo>
                          <a:lnTo>
                            <a:pt x="11713" y="84691"/>
                          </a:lnTo>
                          <a:lnTo>
                            <a:pt x="11713" y="55842"/>
                          </a:lnTo>
                          <a:lnTo>
                            <a:pt x="50579" y="55842"/>
                          </a:lnTo>
                          <a:lnTo>
                            <a:pt x="50579" y="44701"/>
                          </a:lnTo>
                          <a:lnTo>
                            <a:pt x="11713" y="44701"/>
                          </a:lnTo>
                          <a:lnTo>
                            <a:pt x="11713" y="-2045"/>
                          </a:lnTo>
                          <a:lnTo>
                            <a:pt x="-1543" y="-2045"/>
                          </a:lnTo>
                          <a:lnTo>
                            <a:pt x="-1543" y="9585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40" name="Freeform: Shape 439">
                      <a:extLst>
                        <a:ext uri="{FF2B5EF4-FFF2-40B4-BE49-F238E27FC236}">
                          <a16:creationId xmlns:a16="http://schemas.microsoft.com/office/drawing/2014/main" id="{6DCACC5F-DD56-1B33-80F6-21D1733C4B4E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0750902" y="5629472"/>
                      <a:ext cx="43067" cy="75196"/>
                    </a:xfrm>
                    <a:custGeom>
                      <a:avLst/>
                      <a:gdLst>
                        <a:gd name="connsiteX0" fmla="*/ 41892 w 43067"/>
                        <a:gd name="connsiteY0" fmla="*/ 60664 h 75196"/>
                        <a:gd name="connsiteX1" fmla="*/ 37459 w 43067"/>
                        <a:gd name="connsiteY1" fmla="*/ 62384 h 75196"/>
                        <a:gd name="connsiteX2" fmla="*/ 32186 w 43067"/>
                        <a:gd name="connsiteY2" fmla="*/ 62951 h 75196"/>
                        <a:gd name="connsiteX3" fmla="*/ 16450 w 43067"/>
                        <a:gd name="connsiteY3" fmla="*/ 56300 h 75196"/>
                        <a:gd name="connsiteX4" fmla="*/ 10967 w 43067"/>
                        <a:gd name="connsiteY4" fmla="*/ 37186 h 75196"/>
                        <a:gd name="connsiteX5" fmla="*/ 10967 w 43067"/>
                        <a:gd name="connsiteY5" fmla="*/ -1503 h 75196"/>
                        <a:gd name="connsiteX6" fmla="*/ -1176 w 43067"/>
                        <a:gd name="connsiteY6" fmla="*/ -1503 h 75196"/>
                        <a:gd name="connsiteX7" fmla="*/ -1176 w 43067"/>
                        <a:gd name="connsiteY7" fmla="*/ 71931 h 75196"/>
                        <a:gd name="connsiteX8" fmla="*/ 10967 w 43067"/>
                        <a:gd name="connsiteY8" fmla="*/ 71931 h 75196"/>
                        <a:gd name="connsiteX9" fmla="*/ 10967 w 43067"/>
                        <a:gd name="connsiteY9" fmla="*/ 60517 h 75196"/>
                        <a:gd name="connsiteX10" fmla="*/ 20883 w 43067"/>
                        <a:gd name="connsiteY10" fmla="*/ 70441 h 75196"/>
                        <a:gd name="connsiteX11" fmla="*/ 35736 w 43067"/>
                        <a:gd name="connsiteY11" fmla="*/ 73693 h 75196"/>
                        <a:gd name="connsiteX12" fmla="*/ 38488 w 43067"/>
                        <a:gd name="connsiteY12" fmla="*/ 73525 h 75196"/>
                        <a:gd name="connsiteX13" fmla="*/ 41828 w 43067"/>
                        <a:gd name="connsiteY13" fmla="*/ 73043 h 75196"/>
                        <a:gd name="connsiteX14" fmla="*/ 41892 w 43067"/>
                        <a:gd name="connsiteY14" fmla="*/ 60664 h 751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43067" h="75196">
                          <a:moveTo>
                            <a:pt x="41892" y="60664"/>
                          </a:moveTo>
                          <a:cubicBezTo>
                            <a:pt x="40533" y="61447"/>
                            <a:pt x="39055" y="62021"/>
                            <a:pt x="37459" y="62384"/>
                          </a:cubicBezTo>
                          <a:cubicBezTo>
                            <a:pt x="35862" y="62762"/>
                            <a:pt x="34104" y="62951"/>
                            <a:pt x="32186" y="62951"/>
                          </a:cubicBezTo>
                          <a:cubicBezTo>
                            <a:pt x="25351" y="62951"/>
                            <a:pt x="20106" y="60734"/>
                            <a:pt x="16450" y="56300"/>
                          </a:cubicBezTo>
                          <a:cubicBezTo>
                            <a:pt x="12795" y="51866"/>
                            <a:pt x="10967" y="45495"/>
                            <a:pt x="10967" y="37186"/>
                          </a:cubicBezTo>
                          <a:lnTo>
                            <a:pt x="10967" y="-1503"/>
                          </a:lnTo>
                          <a:lnTo>
                            <a:pt x="-1176" y="-1503"/>
                          </a:lnTo>
                          <a:lnTo>
                            <a:pt x="-1176" y="71931"/>
                          </a:lnTo>
                          <a:lnTo>
                            <a:pt x="10967" y="71931"/>
                          </a:lnTo>
                          <a:lnTo>
                            <a:pt x="10967" y="60517"/>
                          </a:lnTo>
                          <a:cubicBezTo>
                            <a:pt x="13516" y="64979"/>
                            <a:pt x="16821" y="68287"/>
                            <a:pt x="20883" y="70441"/>
                          </a:cubicBezTo>
                          <a:cubicBezTo>
                            <a:pt x="24959" y="72609"/>
                            <a:pt x="29910" y="73693"/>
                            <a:pt x="35736" y="73693"/>
                          </a:cubicBezTo>
                          <a:cubicBezTo>
                            <a:pt x="36562" y="73693"/>
                            <a:pt x="37480" y="73637"/>
                            <a:pt x="38488" y="73525"/>
                          </a:cubicBezTo>
                          <a:cubicBezTo>
                            <a:pt x="39497" y="73427"/>
                            <a:pt x="40610" y="73267"/>
                            <a:pt x="41828" y="73043"/>
                          </a:cubicBezTo>
                          <a:lnTo>
                            <a:pt x="41892" y="6066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41" name="Freeform: Shape 440">
                      <a:extLst>
                        <a:ext uri="{FF2B5EF4-FFF2-40B4-BE49-F238E27FC236}">
                          <a16:creationId xmlns:a16="http://schemas.microsoft.com/office/drawing/2014/main" id="{BD918188-6DB3-82D3-FE3C-4944E8A65E61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0806643" y="5602637"/>
                      <a:ext cx="12079" cy="102030"/>
                    </a:xfrm>
                    <a:custGeom>
                      <a:avLst/>
                      <a:gdLst>
                        <a:gd name="connsiteX0" fmla="*/ -458 w 12079"/>
                        <a:gd name="connsiteY0" fmla="*/ 71290 h 102030"/>
                        <a:gd name="connsiteX1" fmla="*/ 11622 w 12079"/>
                        <a:gd name="connsiteY1" fmla="*/ 71290 h 102030"/>
                        <a:gd name="connsiteX2" fmla="*/ 11622 w 12079"/>
                        <a:gd name="connsiteY2" fmla="*/ -2144 h 102030"/>
                        <a:gd name="connsiteX3" fmla="*/ -458 w 12079"/>
                        <a:gd name="connsiteY3" fmla="*/ -2144 h 102030"/>
                        <a:gd name="connsiteX4" fmla="*/ -458 w 12079"/>
                        <a:gd name="connsiteY4" fmla="*/ 71290 h 102030"/>
                        <a:gd name="connsiteX5" fmla="*/ -458 w 12079"/>
                        <a:gd name="connsiteY5" fmla="*/ 99887 h 102030"/>
                        <a:gd name="connsiteX6" fmla="*/ 11622 w 12079"/>
                        <a:gd name="connsiteY6" fmla="*/ 99887 h 102030"/>
                        <a:gd name="connsiteX7" fmla="*/ 11622 w 12079"/>
                        <a:gd name="connsiteY7" fmla="*/ 84592 h 102030"/>
                        <a:gd name="connsiteX8" fmla="*/ -458 w 12079"/>
                        <a:gd name="connsiteY8" fmla="*/ 84592 h 102030"/>
                        <a:gd name="connsiteX9" fmla="*/ -458 w 12079"/>
                        <a:gd name="connsiteY9" fmla="*/ 99887 h 102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2079" h="102030">
                          <a:moveTo>
                            <a:pt x="-458" y="71290"/>
                          </a:moveTo>
                          <a:lnTo>
                            <a:pt x="11622" y="71290"/>
                          </a:lnTo>
                          <a:lnTo>
                            <a:pt x="11622" y="-2144"/>
                          </a:lnTo>
                          <a:lnTo>
                            <a:pt x="-458" y="-2144"/>
                          </a:lnTo>
                          <a:lnTo>
                            <a:pt x="-458" y="71290"/>
                          </a:lnTo>
                          <a:close/>
                          <a:moveTo>
                            <a:pt x="-458" y="99887"/>
                          </a:moveTo>
                          <a:lnTo>
                            <a:pt x="11622" y="99887"/>
                          </a:lnTo>
                          <a:lnTo>
                            <a:pt x="11622" y="84592"/>
                          </a:lnTo>
                          <a:lnTo>
                            <a:pt x="-458" y="84592"/>
                          </a:lnTo>
                          <a:lnTo>
                            <a:pt x="-458" y="9988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42" name="Graphic 10">
                  <a:extLst>
                    <a:ext uri="{FF2B5EF4-FFF2-40B4-BE49-F238E27FC236}">
                      <a16:creationId xmlns:a16="http://schemas.microsoft.com/office/drawing/2014/main" id="{F7E851C6-721E-DB04-3DFE-A90B60F06F77}"/>
                    </a:ext>
                  </a:extLst>
                </p:cNvPr>
                <p:cNvGrpSpPr/>
                <p:nvPr/>
              </p:nvGrpSpPr>
              <p:grpSpPr>
                <a:xfrm>
                  <a:off x="11069583" y="5508635"/>
                  <a:ext cx="208371" cy="197943"/>
                  <a:chOff x="11069583" y="5508635"/>
                  <a:chExt cx="208371" cy="197943"/>
                </a:xfrm>
                <a:solidFill>
                  <a:srgbClr val="000000"/>
                </a:solidFill>
              </p:grpSpPr>
              <p:sp>
                <p:nvSpPr>
                  <p:cNvPr id="443" name="Freeform: Shape 442">
                    <a:extLst>
                      <a:ext uri="{FF2B5EF4-FFF2-40B4-BE49-F238E27FC236}">
                        <a16:creationId xmlns:a16="http://schemas.microsoft.com/office/drawing/2014/main" id="{CC6D1AF7-05A4-2088-CDF7-DB7C5C309F1C}"/>
                      </a:ext>
                    </a:extLst>
                  </p:cNvPr>
                  <p:cNvSpPr/>
                  <p:nvPr/>
                </p:nvSpPr>
                <p:spPr>
                  <a:xfrm>
                    <a:off x="11170944" y="5508635"/>
                    <a:ext cx="13445" cy="46997"/>
                  </a:xfrm>
                  <a:custGeom>
                    <a:avLst/>
                    <a:gdLst>
                      <a:gd name="connsiteX0" fmla="*/ 459 w 13445"/>
                      <a:gd name="connsiteY0" fmla="*/ 277 h 46997"/>
                      <a:gd name="connsiteX1" fmla="*/ 459 w 13445"/>
                      <a:gd name="connsiteY1" fmla="*/ 47275 h 46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445" h="46997">
                        <a:moveTo>
                          <a:pt x="459" y="277"/>
                        </a:moveTo>
                        <a:lnTo>
                          <a:pt x="459" y="47275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44" name="Graphic 10">
                    <a:extLst>
                      <a:ext uri="{FF2B5EF4-FFF2-40B4-BE49-F238E27FC236}">
                        <a16:creationId xmlns:a16="http://schemas.microsoft.com/office/drawing/2014/main" id="{405FB791-046D-13ED-945C-39032B2375A8}"/>
                      </a:ext>
                    </a:extLst>
                  </p:cNvPr>
                  <p:cNvGrpSpPr/>
                  <p:nvPr/>
                </p:nvGrpSpPr>
                <p:grpSpPr>
                  <a:xfrm>
                    <a:off x="11069583" y="5605008"/>
                    <a:ext cx="208371" cy="101569"/>
                    <a:chOff x="11069583" y="5605008"/>
                    <a:chExt cx="208371" cy="101569"/>
                  </a:xfrm>
                  <a:solidFill>
                    <a:srgbClr val="000000"/>
                  </a:solidFill>
                </p:grpSpPr>
                <p:sp>
                  <p:nvSpPr>
                    <p:cNvPr id="445" name="Freeform: Shape 444">
                      <a:extLst>
                        <a:ext uri="{FF2B5EF4-FFF2-40B4-BE49-F238E27FC236}">
                          <a16:creationId xmlns:a16="http://schemas.microsoft.com/office/drawing/2014/main" id="{3103C4D4-3EB7-6205-E814-BBC7A8F11CE5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1069583" y="5605008"/>
                      <a:ext cx="68992" cy="101569"/>
                    </a:xfrm>
                    <a:custGeom>
                      <a:avLst/>
                      <a:gdLst>
                        <a:gd name="connsiteX0" fmla="*/ 61479 w 68992"/>
                        <a:gd name="connsiteY0" fmla="*/ 94555 h 101569"/>
                        <a:gd name="connsiteX1" fmla="*/ 61479 w 68992"/>
                        <a:gd name="connsiteY1" fmla="*/ 81631 h 101569"/>
                        <a:gd name="connsiteX2" fmla="*/ 47236 w 68992"/>
                        <a:gd name="connsiteY2" fmla="*/ 87002 h 101569"/>
                        <a:gd name="connsiteX3" fmla="*/ 34294 w 68992"/>
                        <a:gd name="connsiteY3" fmla="*/ 88786 h 101569"/>
                        <a:gd name="connsiteX4" fmla="*/ 17592 w 68992"/>
                        <a:gd name="connsiteY4" fmla="*/ 84589 h 101569"/>
                        <a:gd name="connsiteX5" fmla="*/ 11710 w 68992"/>
                        <a:gd name="connsiteY5" fmla="*/ 72651 h 101569"/>
                        <a:gd name="connsiteX6" fmla="*/ 15618 w 68992"/>
                        <a:gd name="connsiteY6" fmla="*/ 62832 h 101569"/>
                        <a:gd name="connsiteX7" fmla="*/ 30429 w 68992"/>
                        <a:gd name="connsiteY7" fmla="*/ 57503 h 101569"/>
                        <a:gd name="connsiteX8" fmla="*/ 38433 w 68992"/>
                        <a:gd name="connsiteY8" fmla="*/ 55866 h 101569"/>
                        <a:gd name="connsiteX9" fmla="*/ 60324 w 68992"/>
                        <a:gd name="connsiteY9" fmla="*/ 45921 h 101569"/>
                        <a:gd name="connsiteX10" fmla="*/ 67383 w 68992"/>
                        <a:gd name="connsiteY10" fmla="*/ 26891 h 101569"/>
                        <a:gd name="connsiteX11" fmla="*/ 57824 w 68992"/>
                        <a:gd name="connsiteY11" fmla="*/ 5302 h 101569"/>
                        <a:gd name="connsiteX12" fmla="*/ 29840 w 68992"/>
                        <a:gd name="connsiteY12" fmla="*/ -2041 h 101569"/>
                        <a:gd name="connsiteX13" fmla="*/ 15029 w 68992"/>
                        <a:gd name="connsiteY13" fmla="*/ -468 h 101569"/>
                        <a:gd name="connsiteX14" fmla="*/ -1210 w 68992"/>
                        <a:gd name="connsiteY14" fmla="*/ 4190 h 101569"/>
                        <a:gd name="connsiteX15" fmla="*/ -1210 w 68992"/>
                        <a:gd name="connsiteY15" fmla="*/ 17828 h 101569"/>
                        <a:gd name="connsiteX16" fmla="*/ 14609 w 68992"/>
                        <a:gd name="connsiteY16" fmla="*/ 11009 h 101569"/>
                        <a:gd name="connsiteX17" fmla="*/ 29840 w 68992"/>
                        <a:gd name="connsiteY17" fmla="*/ 8722 h 101569"/>
                        <a:gd name="connsiteX18" fmla="*/ 47362 w 68992"/>
                        <a:gd name="connsiteY18" fmla="*/ 13170 h 101569"/>
                        <a:gd name="connsiteX19" fmla="*/ 53538 w 68992"/>
                        <a:gd name="connsiteY19" fmla="*/ 25905 h 101569"/>
                        <a:gd name="connsiteX20" fmla="*/ 49105 w 68992"/>
                        <a:gd name="connsiteY20" fmla="*/ 37172 h 101569"/>
                        <a:gd name="connsiteX21" fmla="*/ 34567 w 68992"/>
                        <a:gd name="connsiteY21" fmla="*/ 43278 h 101569"/>
                        <a:gd name="connsiteX22" fmla="*/ 26479 w 68992"/>
                        <a:gd name="connsiteY22" fmla="*/ 44851 h 101569"/>
                        <a:gd name="connsiteX23" fmla="*/ 5008 w 68992"/>
                        <a:gd name="connsiteY23" fmla="*/ 54083 h 101569"/>
                        <a:gd name="connsiteX24" fmla="*/ -1610 w 68992"/>
                        <a:gd name="connsiteY24" fmla="*/ 71602 h 101569"/>
                        <a:gd name="connsiteX25" fmla="*/ 7550 w 68992"/>
                        <a:gd name="connsiteY25" fmla="*/ 92059 h 101569"/>
                        <a:gd name="connsiteX26" fmla="*/ 32782 w 68992"/>
                        <a:gd name="connsiteY26" fmla="*/ 99528 h 101569"/>
                        <a:gd name="connsiteX27" fmla="*/ 46836 w 68992"/>
                        <a:gd name="connsiteY27" fmla="*/ 98269 h 101569"/>
                        <a:gd name="connsiteX28" fmla="*/ 61479 w 68992"/>
                        <a:gd name="connsiteY28" fmla="*/ 94555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68992" h="101569">
                          <a:moveTo>
                            <a:pt x="61479" y="94555"/>
                          </a:moveTo>
                          <a:lnTo>
                            <a:pt x="61479" y="81631"/>
                          </a:lnTo>
                          <a:cubicBezTo>
                            <a:pt x="56451" y="84037"/>
                            <a:pt x="51703" y="85827"/>
                            <a:pt x="47236" y="87002"/>
                          </a:cubicBezTo>
                          <a:cubicBezTo>
                            <a:pt x="42768" y="88191"/>
                            <a:pt x="38454" y="88786"/>
                            <a:pt x="34294" y="88786"/>
                          </a:cubicBezTo>
                          <a:cubicBezTo>
                            <a:pt x="27081" y="88786"/>
                            <a:pt x="21514" y="87387"/>
                            <a:pt x="17592" y="84589"/>
                          </a:cubicBezTo>
                          <a:cubicBezTo>
                            <a:pt x="13671" y="81792"/>
                            <a:pt x="11710" y="77813"/>
                            <a:pt x="11710" y="72651"/>
                          </a:cubicBezTo>
                          <a:cubicBezTo>
                            <a:pt x="11710" y="68315"/>
                            <a:pt x="13012" y="65042"/>
                            <a:pt x="15618" y="62832"/>
                          </a:cubicBezTo>
                          <a:cubicBezTo>
                            <a:pt x="18223" y="60636"/>
                            <a:pt x="23160" y="58860"/>
                            <a:pt x="30429" y="57503"/>
                          </a:cubicBezTo>
                          <a:lnTo>
                            <a:pt x="38433" y="55866"/>
                          </a:lnTo>
                          <a:cubicBezTo>
                            <a:pt x="48321" y="53978"/>
                            <a:pt x="55618" y="50663"/>
                            <a:pt x="60324" y="45921"/>
                          </a:cubicBezTo>
                          <a:cubicBezTo>
                            <a:pt x="65030" y="41180"/>
                            <a:pt x="67383" y="34836"/>
                            <a:pt x="67383" y="26891"/>
                          </a:cubicBezTo>
                          <a:cubicBezTo>
                            <a:pt x="67383" y="17394"/>
                            <a:pt x="64196" y="10198"/>
                            <a:pt x="57824" y="5302"/>
                          </a:cubicBezTo>
                          <a:cubicBezTo>
                            <a:pt x="51465" y="406"/>
                            <a:pt x="42137" y="-2041"/>
                            <a:pt x="29840" y="-2041"/>
                          </a:cubicBezTo>
                          <a:cubicBezTo>
                            <a:pt x="25204" y="-2041"/>
                            <a:pt x="20267" y="-1517"/>
                            <a:pt x="15029" y="-468"/>
                          </a:cubicBezTo>
                          <a:cubicBezTo>
                            <a:pt x="9805" y="581"/>
                            <a:pt x="4392" y="2134"/>
                            <a:pt x="-1210" y="4190"/>
                          </a:cubicBezTo>
                          <a:lnTo>
                            <a:pt x="-1210" y="17828"/>
                          </a:lnTo>
                          <a:cubicBezTo>
                            <a:pt x="4168" y="14820"/>
                            <a:pt x="9441" y="12547"/>
                            <a:pt x="14609" y="11009"/>
                          </a:cubicBezTo>
                          <a:cubicBezTo>
                            <a:pt x="19777" y="9484"/>
                            <a:pt x="24854" y="8722"/>
                            <a:pt x="29840" y="8722"/>
                          </a:cubicBezTo>
                          <a:cubicBezTo>
                            <a:pt x="37404" y="8722"/>
                            <a:pt x="43244" y="10205"/>
                            <a:pt x="47362" y="13170"/>
                          </a:cubicBezTo>
                          <a:cubicBezTo>
                            <a:pt x="51479" y="16149"/>
                            <a:pt x="53538" y="20394"/>
                            <a:pt x="53538" y="25905"/>
                          </a:cubicBezTo>
                          <a:cubicBezTo>
                            <a:pt x="53538" y="30703"/>
                            <a:pt x="52061" y="34459"/>
                            <a:pt x="49105" y="37172"/>
                          </a:cubicBezTo>
                          <a:cubicBezTo>
                            <a:pt x="46150" y="39886"/>
                            <a:pt x="41304" y="41921"/>
                            <a:pt x="34567" y="43278"/>
                          </a:cubicBezTo>
                          <a:lnTo>
                            <a:pt x="26479" y="44851"/>
                          </a:lnTo>
                          <a:cubicBezTo>
                            <a:pt x="16591" y="46809"/>
                            <a:pt x="9434" y="49887"/>
                            <a:pt x="5008" y="54083"/>
                          </a:cubicBezTo>
                          <a:cubicBezTo>
                            <a:pt x="596" y="58279"/>
                            <a:pt x="-1610" y="64119"/>
                            <a:pt x="-1610" y="71602"/>
                          </a:cubicBezTo>
                          <a:cubicBezTo>
                            <a:pt x="-1610" y="80260"/>
                            <a:pt x="1444" y="87079"/>
                            <a:pt x="7550" y="92059"/>
                          </a:cubicBezTo>
                          <a:cubicBezTo>
                            <a:pt x="13657" y="97038"/>
                            <a:pt x="22067" y="99528"/>
                            <a:pt x="32782" y="99528"/>
                          </a:cubicBezTo>
                          <a:cubicBezTo>
                            <a:pt x="37389" y="99528"/>
                            <a:pt x="42074" y="99108"/>
                            <a:pt x="46836" y="98269"/>
                          </a:cubicBezTo>
                          <a:cubicBezTo>
                            <a:pt x="51612" y="97444"/>
                            <a:pt x="56493" y="96206"/>
                            <a:pt x="61479" y="94555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46" name="Freeform: Shape 445">
                      <a:extLst>
                        <a:ext uri="{FF2B5EF4-FFF2-40B4-BE49-F238E27FC236}">
                          <a16:creationId xmlns:a16="http://schemas.microsoft.com/office/drawing/2014/main" id="{809A4C1A-9569-E9BC-4BFF-9D24D93E0895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1154132" y="5629472"/>
                      <a:ext cx="62122" cy="77105"/>
                    </a:xfrm>
                    <a:custGeom>
                      <a:avLst/>
                      <a:gdLst>
                        <a:gd name="connsiteX0" fmla="*/ 36624 w 62122"/>
                        <a:gd name="connsiteY0" fmla="*/ 37357 h 77105"/>
                        <a:gd name="connsiteX1" fmla="*/ 16329 w 62122"/>
                        <a:gd name="connsiteY1" fmla="*/ 34021 h 77105"/>
                        <a:gd name="connsiteX2" fmla="*/ 10678 w 62122"/>
                        <a:gd name="connsiteY2" fmla="*/ 22608 h 77105"/>
                        <a:gd name="connsiteX3" fmla="*/ 14922 w 62122"/>
                        <a:gd name="connsiteY3" fmla="*/ 12411 h 77105"/>
                        <a:gd name="connsiteX4" fmla="*/ 26434 w 62122"/>
                        <a:gd name="connsiteY4" fmla="*/ 8655 h 77105"/>
                        <a:gd name="connsiteX5" fmla="*/ 42569 w 62122"/>
                        <a:gd name="connsiteY5" fmla="*/ 15768 h 77105"/>
                        <a:gd name="connsiteX6" fmla="*/ 48641 w 62122"/>
                        <a:gd name="connsiteY6" fmla="*/ 34672 h 77105"/>
                        <a:gd name="connsiteX7" fmla="*/ 48641 w 62122"/>
                        <a:gd name="connsiteY7" fmla="*/ 37357 h 77105"/>
                        <a:gd name="connsiteX8" fmla="*/ 36624 w 62122"/>
                        <a:gd name="connsiteY8" fmla="*/ 37357 h 77105"/>
                        <a:gd name="connsiteX9" fmla="*/ 60721 w 62122"/>
                        <a:gd name="connsiteY9" fmla="*/ 42351 h 77105"/>
                        <a:gd name="connsiteX10" fmla="*/ 60721 w 62122"/>
                        <a:gd name="connsiteY10" fmla="*/ 452 h 77105"/>
                        <a:gd name="connsiteX11" fmla="*/ 48641 w 62122"/>
                        <a:gd name="connsiteY11" fmla="*/ 452 h 77105"/>
                        <a:gd name="connsiteX12" fmla="*/ 48641 w 62122"/>
                        <a:gd name="connsiteY12" fmla="*/ 11593 h 77105"/>
                        <a:gd name="connsiteX13" fmla="*/ 38325 w 62122"/>
                        <a:gd name="connsiteY13" fmla="*/ 1732 h 77105"/>
                        <a:gd name="connsiteX14" fmla="*/ 23220 w 62122"/>
                        <a:gd name="connsiteY14" fmla="*/ -1458 h 77105"/>
                        <a:gd name="connsiteX15" fmla="*/ 5258 w 62122"/>
                        <a:gd name="connsiteY15" fmla="*/ 4879 h 77105"/>
                        <a:gd name="connsiteX16" fmla="*/ -1402 w 62122"/>
                        <a:gd name="connsiteY16" fmla="*/ 21831 h 77105"/>
                        <a:gd name="connsiteX17" fmla="*/ 6896 w 62122"/>
                        <a:gd name="connsiteY17" fmla="*/ 40505 h 77105"/>
                        <a:gd name="connsiteX18" fmla="*/ 31687 w 62122"/>
                        <a:gd name="connsiteY18" fmla="*/ 46799 h 77105"/>
                        <a:gd name="connsiteX19" fmla="*/ 48641 w 62122"/>
                        <a:gd name="connsiteY19" fmla="*/ 46799 h 77105"/>
                        <a:gd name="connsiteX20" fmla="*/ 48641 w 62122"/>
                        <a:gd name="connsiteY20" fmla="*/ 47995 h 77105"/>
                        <a:gd name="connsiteX21" fmla="*/ 43157 w 62122"/>
                        <a:gd name="connsiteY21" fmla="*/ 60877 h 77105"/>
                        <a:gd name="connsiteX22" fmla="*/ 27758 w 62122"/>
                        <a:gd name="connsiteY22" fmla="*/ 65430 h 77105"/>
                        <a:gd name="connsiteX23" fmla="*/ 15468 w 62122"/>
                        <a:gd name="connsiteY23" fmla="*/ 63920 h 77105"/>
                        <a:gd name="connsiteX24" fmla="*/ 3997 w 62122"/>
                        <a:gd name="connsiteY24" fmla="*/ 59388 h 77105"/>
                        <a:gd name="connsiteX25" fmla="*/ 3997 w 62122"/>
                        <a:gd name="connsiteY25" fmla="*/ 70550 h 77105"/>
                        <a:gd name="connsiteX26" fmla="*/ 16854 w 62122"/>
                        <a:gd name="connsiteY26" fmla="*/ 74368 h 77105"/>
                        <a:gd name="connsiteX27" fmla="*/ 28997 w 62122"/>
                        <a:gd name="connsiteY27" fmla="*/ 75648 h 77105"/>
                        <a:gd name="connsiteX28" fmla="*/ 52842 w 62122"/>
                        <a:gd name="connsiteY28" fmla="*/ 67381 h 77105"/>
                        <a:gd name="connsiteX29" fmla="*/ 60721 w 62122"/>
                        <a:gd name="connsiteY29" fmla="*/ 42351 h 77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</a:cxnLst>
                      <a:rect l="l" t="t" r="r" b="b"/>
                      <a:pathLst>
                        <a:path w="62122" h="77105">
                          <a:moveTo>
                            <a:pt x="36624" y="37357"/>
                          </a:moveTo>
                          <a:cubicBezTo>
                            <a:pt x="26862" y="37357"/>
                            <a:pt x="20097" y="36245"/>
                            <a:pt x="16329" y="34021"/>
                          </a:cubicBezTo>
                          <a:cubicBezTo>
                            <a:pt x="12562" y="31797"/>
                            <a:pt x="10678" y="27993"/>
                            <a:pt x="10678" y="22608"/>
                          </a:cubicBezTo>
                          <a:cubicBezTo>
                            <a:pt x="10678" y="18328"/>
                            <a:pt x="12092" y="14929"/>
                            <a:pt x="14922" y="12411"/>
                          </a:cubicBezTo>
                          <a:cubicBezTo>
                            <a:pt x="17751" y="9907"/>
                            <a:pt x="21588" y="8655"/>
                            <a:pt x="26434" y="8655"/>
                          </a:cubicBezTo>
                          <a:cubicBezTo>
                            <a:pt x="33143" y="8655"/>
                            <a:pt x="38521" y="11026"/>
                            <a:pt x="42569" y="15768"/>
                          </a:cubicBezTo>
                          <a:cubicBezTo>
                            <a:pt x="46617" y="20510"/>
                            <a:pt x="48641" y="26811"/>
                            <a:pt x="48641" y="34672"/>
                          </a:cubicBezTo>
                          <a:lnTo>
                            <a:pt x="48641" y="37357"/>
                          </a:lnTo>
                          <a:lnTo>
                            <a:pt x="36624" y="37357"/>
                          </a:lnTo>
                          <a:close/>
                          <a:moveTo>
                            <a:pt x="60721" y="42351"/>
                          </a:moveTo>
                          <a:lnTo>
                            <a:pt x="60721" y="452"/>
                          </a:lnTo>
                          <a:lnTo>
                            <a:pt x="48641" y="452"/>
                          </a:lnTo>
                          <a:lnTo>
                            <a:pt x="48641" y="11593"/>
                          </a:lnTo>
                          <a:cubicBezTo>
                            <a:pt x="45882" y="7145"/>
                            <a:pt x="42443" y="3858"/>
                            <a:pt x="38325" y="1732"/>
                          </a:cubicBezTo>
                          <a:cubicBezTo>
                            <a:pt x="34208" y="-394"/>
                            <a:pt x="29172" y="-1458"/>
                            <a:pt x="23220" y="-1458"/>
                          </a:cubicBezTo>
                          <a:cubicBezTo>
                            <a:pt x="15699" y="-1458"/>
                            <a:pt x="9712" y="655"/>
                            <a:pt x="5258" y="4879"/>
                          </a:cubicBezTo>
                          <a:cubicBezTo>
                            <a:pt x="818" y="9103"/>
                            <a:pt x="-1402" y="14754"/>
                            <a:pt x="-1402" y="21831"/>
                          </a:cubicBezTo>
                          <a:cubicBezTo>
                            <a:pt x="-1402" y="30084"/>
                            <a:pt x="1364" y="36308"/>
                            <a:pt x="6896" y="40505"/>
                          </a:cubicBezTo>
                          <a:cubicBezTo>
                            <a:pt x="12443" y="44701"/>
                            <a:pt x="20706" y="46799"/>
                            <a:pt x="31687" y="46799"/>
                          </a:cubicBezTo>
                          <a:lnTo>
                            <a:pt x="48641" y="46799"/>
                          </a:lnTo>
                          <a:lnTo>
                            <a:pt x="48641" y="47995"/>
                          </a:lnTo>
                          <a:cubicBezTo>
                            <a:pt x="48641" y="53548"/>
                            <a:pt x="46813" y="57842"/>
                            <a:pt x="43157" y="60877"/>
                          </a:cubicBezTo>
                          <a:cubicBezTo>
                            <a:pt x="39502" y="63913"/>
                            <a:pt x="34369" y="65430"/>
                            <a:pt x="27758" y="65430"/>
                          </a:cubicBezTo>
                          <a:cubicBezTo>
                            <a:pt x="23556" y="65430"/>
                            <a:pt x="19460" y="64927"/>
                            <a:pt x="15468" y="63920"/>
                          </a:cubicBezTo>
                          <a:cubicBezTo>
                            <a:pt x="11490" y="62912"/>
                            <a:pt x="7667" y="61402"/>
                            <a:pt x="3997" y="59388"/>
                          </a:cubicBezTo>
                          <a:lnTo>
                            <a:pt x="3997" y="70550"/>
                          </a:lnTo>
                          <a:cubicBezTo>
                            <a:pt x="8409" y="72256"/>
                            <a:pt x="12695" y="73529"/>
                            <a:pt x="16854" y="74368"/>
                          </a:cubicBezTo>
                          <a:cubicBezTo>
                            <a:pt x="21014" y="75221"/>
                            <a:pt x="25062" y="75648"/>
                            <a:pt x="28997" y="75648"/>
                          </a:cubicBezTo>
                          <a:cubicBezTo>
                            <a:pt x="39642" y="75648"/>
                            <a:pt x="47590" y="72892"/>
                            <a:pt x="52842" y="67381"/>
                          </a:cubicBezTo>
                          <a:cubicBezTo>
                            <a:pt x="58094" y="61884"/>
                            <a:pt x="60721" y="53541"/>
                            <a:pt x="60721" y="4235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47" name="Freeform: Shape 446">
                      <a:extLst>
                        <a:ext uri="{FF2B5EF4-FFF2-40B4-BE49-F238E27FC236}">
                          <a16:creationId xmlns:a16="http://schemas.microsoft.com/office/drawing/2014/main" id="{6C6D4B29-BFA8-983A-E15D-DD18DC2F7E6B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1232072" y="5610379"/>
                      <a:ext cx="45882" cy="94288"/>
                    </a:xfrm>
                    <a:custGeom>
                      <a:avLst/>
                      <a:gdLst>
                        <a:gd name="connsiteX0" fmla="*/ 20210 w 45882"/>
                        <a:gd name="connsiteY0" fmla="*/ 92330 h 94288"/>
                        <a:gd name="connsiteX1" fmla="*/ 20210 w 45882"/>
                        <a:gd name="connsiteY1" fmla="*/ 71475 h 94288"/>
                        <a:gd name="connsiteX2" fmla="*/ 45085 w 45882"/>
                        <a:gd name="connsiteY2" fmla="*/ 71475 h 94288"/>
                        <a:gd name="connsiteX3" fmla="*/ 45085 w 45882"/>
                        <a:gd name="connsiteY3" fmla="*/ 62096 h 94288"/>
                        <a:gd name="connsiteX4" fmla="*/ 20210 w 45882"/>
                        <a:gd name="connsiteY4" fmla="*/ 62096 h 94288"/>
                        <a:gd name="connsiteX5" fmla="*/ 20210 w 45882"/>
                        <a:gd name="connsiteY5" fmla="*/ 22232 h 94288"/>
                        <a:gd name="connsiteX6" fmla="*/ 22668 w 45882"/>
                        <a:gd name="connsiteY6" fmla="*/ 10693 h 94288"/>
                        <a:gd name="connsiteX7" fmla="*/ 32689 w 45882"/>
                        <a:gd name="connsiteY7" fmla="*/ 8133 h 94288"/>
                        <a:gd name="connsiteX8" fmla="*/ 45085 w 45882"/>
                        <a:gd name="connsiteY8" fmla="*/ 8133 h 94288"/>
                        <a:gd name="connsiteX9" fmla="*/ 45085 w 45882"/>
                        <a:gd name="connsiteY9" fmla="*/ -1959 h 94288"/>
                        <a:gd name="connsiteX10" fmla="*/ 32689 w 45882"/>
                        <a:gd name="connsiteY10" fmla="*/ -1959 h 94288"/>
                        <a:gd name="connsiteX11" fmla="*/ 13383 w 45882"/>
                        <a:gd name="connsiteY11" fmla="*/ 3245 h 94288"/>
                        <a:gd name="connsiteX12" fmla="*/ 8067 w 45882"/>
                        <a:gd name="connsiteY12" fmla="*/ 22232 h 94288"/>
                        <a:gd name="connsiteX13" fmla="*/ 8067 w 45882"/>
                        <a:gd name="connsiteY13" fmla="*/ 62096 h 94288"/>
                        <a:gd name="connsiteX14" fmla="*/ -798 w 45882"/>
                        <a:gd name="connsiteY14" fmla="*/ 62096 h 94288"/>
                        <a:gd name="connsiteX15" fmla="*/ -798 w 45882"/>
                        <a:gd name="connsiteY15" fmla="*/ 71475 h 94288"/>
                        <a:gd name="connsiteX16" fmla="*/ 8067 w 45882"/>
                        <a:gd name="connsiteY16" fmla="*/ 71475 h 94288"/>
                        <a:gd name="connsiteX17" fmla="*/ 8067 w 45882"/>
                        <a:gd name="connsiteY17" fmla="*/ 92330 h 94288"/>
                        <a:gd name="connsiteX18" fmla="*/ 20210 w 45882"/>
                        <a:gd name="connsiteY18" fmla="*/ 92330 h 942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45882" h="94288">
                          <a:moveTo>
                            <a:pt x="20210" y="92330"/>
                          </a:moveTo>
                          <a:lnTo>
                            <a:pt x="20210" y="71475"/>
                          </a:lnTo>
                          <a:lnTo>
                            <a:pt x="45085" y="71475"/>
                          </a:lnTo>
                          <a:lnTo>
                            <a:pt x="45085" y="62096"/>
                          </a:lnTo>
                          <a:lnTo>
                            <a:pt x="20210" y="62096"/>
                          </a:lnTo>
                          <a:lnTo>
                            <a:pt x="20210" y="22232"/>
                          </a:lnTo>
                          <a:cubicBezTo>
                            <a:pt x="20210" y="16246"/>
                            <a:pt x="21030" y="12399"/>
                            <a:pt x="22668" y="10693"/>
                          </a:cubicBezTo>
                          <a:cubicBezTo>
                            <a:pt x="24307" y="8986"/>
                            <a:pt x="27647" y="8133"/>
                            <a:pt x="32689" y="8133"/>
                          </a:cubicBezTo>
                          <a:lnTo>
                            <a:pt x="45085" y="8133"/>
                          </a:lnTo>
                          <a:lnTo>
                            <a:pt x="45085" y="-1959"/>
                          </a:lnTo>
                          <a:lnTo>
                            <a:pt x="32689" y="-1959"/>
                          </a:lnTo>
                          <a:cubicBezTo>
                            <a:pt x="23362" y="-1959"/>
                            <a:pt x="16926" y="-224"/>
                            <a:pt x="13383" y="3245"/>
                          </a:cubicBezTo>
                          <a:cubicBezTo>
                            <a:pt x="9839" y="6727"/>
                            <a:pt x="8067" y="13057"/>
                            <a:pt x="8067" y="22232"/>
                          </a:cubicBezTo>
                          <a:lnTo>
                            <a:pt x="8067" y="62096"/>
                          </a:lnTo>
                          <a:lnTo>
                            <a:pt x="-798" y="62096"/>
                          </a:lnTo>
                          <a:lnTo>
                            <a:pt x="-798" y="71475"/>
                          </a:lnTo>
                          <a:lnTo>
                            <a:pt x="8067" y="71475"/>
                          </a:lnTo>
                          <a:lnTo>
                            <a:pt x="8067" y="92330"/>
                          </a:lnTo>
                          <a:lnTo>
                            <a:pt x="20210" y="9233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48" name="Graphic 10">
                  <a:extLst>
                    <a:ext uri="{FF2B5EF4-FFF2-40B4-BE49-F238E27FC236}">
                      <a16:creationId xmlns:a16="http://schemas.microsoft.com/office/drawing/2014/main" id="{7A006A2D-8FAE-DB97-67CD-5E64AA04C616}"/>
                    </a:ext>
                  </a:extLst>
                </p:cNvPr>
                <p:cNvGrpSpPr/>
                <p:nvPr/>
              </p:nvGrpSpPr>
              <p:grpSpPr>
                <a:xfrm>
                  <a:off x="11471645" y="5508635"/>
                  <a:ext cx="235501" cy="197943"/>
                  <a:chOff x="11471645" y="5508635"/>
                  <a:chExt cx="235501" cy="197943"/>
                </a:xfrm>
                <a:solidFill>
                  <a:srgbClr val="000000"/>
                </a:solidFill>
              </p:grpSpPr>
              <p:sp>
                <p:nvSpPr>
                  <p:cNvPr id="449" name="Freeform: Shape 448">
                    <a:extLst>
                      <a:ext uri="{FF2B5EF4-FFF2-40B4-BE49-F238E27FC236}">
                        <a16:creationId xmlns:a16="http://schemas.microsoft.com/office/drawing/2014/main" id="{5331B1AC-353F-5E77-17E4-A381D8BDCE72}"/>
                      </a:ext>
                    </a:extLst>
                  </p:cNvPr>
                  <p:cNvSpPr/>
                  <p:nvPr/>
                </p:nvSpPr>
                <p:spPr>
                  <a:xfrm>
                    <a:off x="11590673" y="5508635"/>
                    <a:ext cx="13445" cy="46997"/>
                  </a:xfrm>
                  <a:custGeom>
                    <a:avLst/>
                    <a:gdLst>
                      <a:gd name="connsiteX0" fmla="*/ 491 w 13445"/>
                      <a:gd name="connsiteY0" fmla="*/ 277 h 46997"/>
                      <a:gd name="connsiteX1" fmla="*/ 491 w 13445"/>
                      <a:gd name="connsiteY1" fmla="*/ 47275 h 46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445" h="46997">
                        <a:moveTo>
                          <a:pt x="491" y="277"/>
                        </a:moveTo>
                        <a:lnTo>
                          <a:pt x="491" y="47275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50" name="Graphic 10">
                    <a:extLst>
                      <a:ext uri="{FF2B5EF4-FFF2-40B4-BE49-F238E27FC236}">
                        <a16:creationId xmlns:a16="http://schemas.microsoft.com/office/drawing/2014/main" id="{C0545A6F-5536-AC31-0E9E-937E31B73561}"/>
                      </a:ext>
                    </a:extLst>
                  </p:cNvPr>
                  <p:cNvGrpSpPr/>
                  <p:nvPr/>
                </p:nvGrpSpPr>
                <p:grpSpPr>
                  <a:xfrm>
                    <a:off x="11471645" y="5605008"/>
                    <a:ext cx="235501" cy="101569"/>
                    <a:chOff x="11471645" y="5605008"/>
                    <a:chExt cx="235501" cy="101569"/>
                  </a:xfrm>
                  <a:solidFill>
                    <a:srgbClr val="000000"/>
                  </a:solidFill>
                </p:grpSpPr>
                <p:sp>
                  <p:nvSpPr>
                    <p:cNvPr id="451" name="Freeform: Shape 450">
                      <a:extLst>
                        <a:ext uri="{FF2B5EF4-FFF2-40B4-BE49-F238E27FC236}">
                          <a16:creationId xmlns:a16="http://schemas.microsoft.com/office/drawing/2014/main" id="{57BE7D9C-635B-A881-49EB-2F8A73E57552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1471645" y="5605008"/>
                      <a:ext cx="68992" cy="101569"/>
                    </a:xfrm>
                    <a:custGeom>
                      <a:avLst/>
                      <a:gdLst>
                        <a:gd name="connsiteX0" fmla="*/ 61509 w 68992"/>
                        <a:gd name="connsiteY0" fmla="*/ 94555 h 101569"/>
                        <a:gd name="connsiteX1" fmla="*/ 61509 w 68992"/>
                        <a:gd name="connsiteY1" fmla="*/ 81631 h 101569"/>
                        <a:gd name="connsiteX2" fmla="*/ 47265 w 68992"/>
                        <a:gd name="connsiteY2" fmla="*/ 87002 h 101569"/>
                        <a:gd name="connsiteX3" fmla="*/ 34324 w 68992"/>
                        <a:gd name="connsiteY3" fmla="*/ 88786 h 101569"/>
                        <a:gd name="connsiteX4" fmla="*/ 17622 w 68992"/>
                        <a:gd name="connsiteY4" fmla="*/ 84589 h 101569"/>
                        <a:gd name="connsiteX5" fmla="*/ 11740 w 68992"/>
                        <a:gd name="connsiteY5" fmla="*/ 72651 h 101569"/>
                        <a:gd name="connsiteX6" fmla="*/ 15647 w 68992"/>
                        <a:gd name="connsiteY6" fmla="*/ 62832 h 101569"/>
                        <a:gd name="connsiteX7" fmla="*/ 30459 w 68992"/>
                        <a:gd name="connsiteY7" fmla="*/ 57503 h 101569"/>
                        <a:gd name="connsiteX8" fmla="*/ 38463 w 68992"/>
                        <a:gd name="connsiteY8" fmla="*/ 55866 h 101569"/>
                        <a:gd name="connsiteX9" fmla="*/ 60354 w 68992"/>
                        <a:gd name="connsiteY9" fmla="*/ 45921 h 101569"/>
                        <a:gd name="connsiteX10" fmla="*/ 67413 w 68992"/>
                        <a:gd name="connsiteY10" fmla="*/ 26891 h 101569"/>
                        <a:gd name="connsiteX11" fmla="*/ 57854 w 68992"/>
                        <a:gd name="connsiteY11" fmla="*/ 5302 h 101569"/>
                        <a:gd name="connsiteX12" fmla="*/ 29870 w 68992"/>
                        <a:gd name="connsiteY12" fmla="*/ -2041 h 101569"/>
                        <a:gd name="connsiteX13" fmla="*/ 15059 w 68992"/>
                        <a:gd name="connsiteY13" fmla="*/ -468 h 101569"/>
                        <a:gd name="connsiteX14" fmla="*/ -1180 w 68992"/>
                        <a:gd name="connsiteY14" fmla="*/ 4190 h 101569"/>
                        <a:gd name="connsiteX15" fmla="*/ -1180 w 68992"/>
                        <a:gd name="connsiteY15" fmla="*/ 17828 h 101569"/>
                        <a:gd name="connsiteX16" fmla="*/ 14639 w 68992"/>
                        <a:gd name="connsiteY16" fmla="*/ 11009 h 101569"/>
                        <a:gd name="connsiteX17" fmla="*/ 29870 w 68992"/>
                        <a:gd name="connsiteY17" fmla="*/ 8722 h 101569"/>
                        <a:gd name="connsiteX18" fmla="*/ 47392 w 68992"/>
                        <a:gd name="connsiteY18" fmla="*/ 13170 h 101569"/>
                        <a:gd name="connsiteX19" fmla="*/ 53568 w 68992"/>
                        <a:gd name="connsiteY19" fmla="*/ 25905 h 101569"/>
                        <a:gd name="connsiteX20" fmla="*/ 49135 w 68992"/>
                        <a:gd name="connsiteY20" fmla="*/ 37172 h 101569"/>
                        <a:gd name="connsiteX21" fmla="*/ 34597 w 68992"/>
                        <a:gd name="connsiteY21" fmla="*/ 43278 h 101569"/>
                        <a:gd name="connsiteX22" fmla="*/ 26509 w 68992"/>
                        <a:gd name="connsiteY22" fmla="*/ 44851 h 101569"/>
                        <a:gd name="connsiteX23" fmla="*/ 5038 w 68992"/>
                        <a:gd name="connsiteY23" fmla="*/ 54083 h 101569"/>
                        <a:gd name="connsiteX24" fmla="*/ -1580 w 68992"/>
                        <a:gd name="connsiteY24" fmla="*/ 71602 h 101569"/>
                        <a:gd name="connsiteX25" fmla="*/ 7580 w 68992"/>
                        <a:gd name="connsiteY25" fmla="*/ 92059 h 101569"/>
                        <a:gd name="connsiteX26" fmla="*/ 32812 w 68992"/>
                        <a:gd name="connsiteY26" fmla="*/ 99528 h 101569"/>
                        <a:gd name="connsiteX27" fmla="*/ 46866 w 68992"/>
                        <a:gd name="connsiteY27" fmla="*/ 98269 h 101569"/>
                        <a:gd name="connsiteX28" fmla="*/ 61509 w 68992"/>
                        <a:gd name="connsiteY28" fmla="*/ 94555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68992" h="101569">
                          <a:moveTo>
                            <a:pt x="61509" y="94555"/>
                          </a:moveTo>
                          <a:lnTo>
                            <a:pt x="61509" y="81631"/>
                          </a:lnTo>
                          <a:cubicBezTo>
                            <a:pt x="56481" y="84037"/>
                            <a:pt x="51733" y="85827"/>
                            <a:pt x="47265" y="87002"/>
                          </a:cubicBezTo>
                          <a:cubicBezTo>
                            <a:pt x="42798" y="88191"/>
                            <a:pt x="38484" y="88786"/>
                            <a:pt x="34324" y="88786"/>
                          </a:cubicBezTo>
                          <a:cubicBezTo>
                            <a:pt x="27111" y="88786"/>
                            <a:pt x="21544" y="87387"/>
                            <a:pt x="17622" y="84589"/>
                          </a:cubicBezTo>
                          <a:cubicBezTo>
                            <a:pt x="13701" y="81792"/>
                            <a:pt x="11740" y="77813"/>
                            <a:pt x="11740" y="72651"/>
                          </a:cubicBezTo>
                          <a:cubicBezTo>
                            <a:pt x="11740" y="68315"/>
                            <a:pt x="13042" y="65042"/>
                            <a:pt x="15647" y="62832"/>
                          </a:cubicBezTo>
                          <a:cubicBezTo>
                            <a:pt x="18253" y="60636"/>
                            <a:pt x="23190" y="58860"/>
                            <a:pt x="30459" y="57503"/>
                          </a:cubicBezTo>
                          <a:lnTo>
                            <a:pt x="38463" y="55866"/>
                          </a:lnTo>
                          <a:cubicBezTo>
                            <a:pt x="48351" y="53978"/>
                            <a:pt x="55648" y="50663"/>
                            <a:pt x="60354" y="45921"/>
                          </a:cubicBezTo>
                          <a:cubicBezTo>
                            <a:pt x="65060" y="41180"/>
                            <a:pt x="67413" y="34836"/>
                            <a:pt x="67413" y="26891"/>
                          </a:cubicBezTo>
                          <a:cubicBezTo>
                            <a:pt x="67413" y="17394"/>
                            <a:pt x="64226" y="10198"/>
                            <a:pt x="57854" y="5302"/>
                          </a:cubicBezTo>
                          <a:cubicBezTo>
                            <a:pt x="51495" y="406"/>
                            <a:pt x="42167" y="-2041"/>
                            <a:pt x="29870" y="-2041"/>
                          </a:cubicBezTo>
                          <a:cubicBezTo>
                            <a:pt x="25234" y="-2041"/>
                            <a:pt x="20297" y="-1517"/>
                            <a:pt x="15059" y="-468"/>
                          </a:cubicBezTo>
                          <a:cubicBezTo>
                            <a:pt x="9835" y="581"/>
                            <a:pt x="4422" y="2134"/>
                            <a:pt x="-1180" y="4190"/>
                          </a:cubicBezTo>
                          <a:lnTo>
                            <a:pt x="-1180" y="17828"/>
                          </a:lnTo>
                          <a:cubicBezTo>
                            <a:pt x="4198" y="14820"/>
                            <a:pt x="9471" y="12547"/>
                            <a:pt x="14639" y="11009"/>
                          </a:cubicBezTo>
                          <a:cubicBezTo>
                            <a:pt x="19807" y="9484"/>
                            <a:pt x="24884" y="8722"/>
                            <a:pt x="29870" y="8722"/>
                          </a:cubicBezTo>
                          <a:cubicBezTo>
                            <a:pt x="37433" y="8722"/>
                            <a:pt x="43274" y="10205"/>
                            <a:pt x="47392" y="13170"/>
                          </a:cubicBezTo>
                          <a:cubicBezTo>
                            <a:pt x="51509" y="16149"/>
                            <a:pt x="53568" y="20394"/>
                            <a:pt x="53568" y="25905"/>
                          </a:cubicBezTo>
                          <a:cubicBezTo>
                            <a:pt x="53568" y="30703"/>
                            <a:pt x="52091" y="34459"/>
                            <a:pt x="49135" y="37172"/>
                          </a:cubicBezTo>
                          <a:cubicBezTo>
                            <a:pt x="46180" y="39886"/>
                            <a:pt x="41334" y="41921"/>
                            <a:pt x="34597" y="43278"/>
                          </a:cubicBezTo>
                          <a:lnTo>
                            <a:pt x="26509" y="44851"/>
                          </a:lnTo>
                          <a:cubicBezTo>
                            <a:pt x="16621" y="46809"/>
                            <a:pt x="9464" y="49887"/>
                            <a:pt x="5038" y="54083"/>
                          </a:cubicBezTo>
                          <a:cubicBezTo>
                            <a:pt x="626" y="58279"/>
                            <a:pt x="-1580" y="64119"/>
                            <a:pt x="-1580" y="71602"/>
                          </a:cubicBezTo>
                          <a:cubicBezTo>
                            <a:pt x="-1580" y="80260"/>
                            <a:pt x="1474" y="87079"/>
                            <a:pt x="7580" y="92059"/>
                          </a:cubicBezTo>
                          <a:cubicBezTo>
                            <a:pt x="13687" y="97038"/>
                            <a:pt x="22097" y="99528"/>
                            <a:pt x="32812" y="99528"/>
                          </a:cubicBezTo>
                          <a:cubicBezTo>
                            <a:pt x="37419" y="99528"/>
                            <a:pt x="42104" y="99108"/>
                            <a:pt x="46866" y="98269"/>
                          </a:cubicBezTo>
                          <a:cubicBezTo>
                            <a:pt x="51642" y="97444"/>
                            <a:pt x="56523" y="96206"/>
                            <a:pt x="61509" y="94555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52" name="Freeform: Shape 451">
                      <a:extLst>
                        <a:ext uri="{FF2B5EF4-FFF2-40B4-BE49-F238E27FC236}">
                          <a16:creationId xmlns:a16="http://schemas.microsoft.com/office/drawing/2014/main" id="{6F7115B2-921B-DC39-B1E5-A36CB34BCBFB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1559556" y="5629472"/>
                      <a:ext cx="61576" cy="77105"/>
                    </a:xfrm>
                    <a:custGeom>
                      <a:avLst/>
                      <a:gdLst>
                        <a:gd name="connsiteX0" fmla="*/ -1519 w 61576"/>
                        <a:gd name="connsiteY0" fmla="*/ 29427 h 77105"/>
                        <a:gd name="connsiteX1" fmla="*/ -1519 w 61576"/>
                        <a:gd name="connsiteY1" fmla="*/ 73886 h 77105"/>
                        <a:gd name="connsiteX2" fmla="*/ 10561 w 61576"/>
                        <a:gd name="connsiteY2" fmla="*/ 73886 h 77105"/>
                        <a:gd name="connsiteX3" fmla="*/ 10561 w 61576"/>
                        <a:gd name="connsiteY3" fmla="*/ 29888 h 77105"/>
                        <a:gd name="connsiteX4" fmla="*/ 14616 w 61576"/>
                        <a:gd name="connsiteY4" fmla="*/ 14236 h 77105"/>
                        <a:gd name="connsiteX5" fmla="*/ 26843 w 61576"/>
                        <a:gd name="connsiteY5" fmla="*/ 9033 h 77105"/>
                        <a:gd name="connsiteX6" fmla="*/ 42284 w 61576"/>
                        <a:gd name="connsiteY6" fmla="*/ 15264 h 77105"/>
                        <a:gd name="connsiteX7" fmla="*/ 47977 w 61576"/>
                        <a:gd name="connsiteY7" fmla="*/ 32259 h 77105"/>
                        <a:gd name="connsiteX8" fmla="*/ 47977 w 61576"/>
                        <a:gd name="connsiteY8" fmla="*/ 73886 h 77105"/>
                        <a:gd name="connsiteX9" fmla="*/ 60057 w 61576"/>
                        <a:gd name="connsiteY9" fmla="*/ 73886 h 77105"/>
                        <a:gd name="connsiteX10" fmla="*/ 60057 w 61576"/>
                        <a:gd name="connsiteY10" fmla="*/ 452 h 77105"/>
                        <a:gd name="connsiteX11" fmla="*/ 47977 w 61576"/>
                        <a:gd name="connsiteY11" fmla="*/ 452 h 77105"/>
                        <a:gd name="connsiteX12" fmla="*/ 47977 w 61576"/>
                        <a:gd name="connsiteY12" fmla="*/ 11740 h 77105"/>
                        <a:gd name="connsiteX13" fmla="*/ 37767 w 61576"/>
                        <a:gd name="connsiteY13" fmla="*/ 1795 h 77105"/>
                        <a:gd name="connsiteX14" fmla="*/ 24280 w 61576"/>
                        <a:gd name="connsiteY14" fmla="*/ -1458 h 77105"/>
                        <a:gd name="connsiteX15" fmla="*/ 5036 w 61576"/>
                        <a:gd name="connsiteY15" fmla="*/ 6410 h 77105"/>
                        <a:gd name="connsiteX16" fmla="*/ -1519 w 61576"/>
                        <a:gd name="connsiteY16" fmla="*/ 29427 h 77105"/>
                        <a:gd name="connsiteX17" fmla="*/ 28881 w 61576"/>
                        <a:gd name="connsiteY17" fmla="*/ 75648 h 77105"/>
                        <a:gd name="connsiteX18" fmla="*/ 28881 w 61576"/>
                        <a:gd name="connsiteY18" fmla="*/ 75648 h 77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61576" h="77105">
                          <a:moveTo>
                            <a:pt x="-1519" y="29427"/>
                          </a:moveTo>
                          <a:lnTo>
                            <a:pt x="-1519" y="73886"/>
                          </a:lnTo>
                          <a:lnTo>
                            <a:pt x="10561" y="73886"/>
                          </a:lnTo>
                          <a:lnTo>
                            <a:pt x="10561" y="29888"/>
                          </a:lnTo>
                          <a:cubicBezTo>
                            <a:pt x="10561" y="22937"/>
                            <a:pt x="11913" y="17719"/>
                            <a:pt x="14616" y="14236"/>
                          </a:cubicBezTo>
                          <a:cubicBezTo>
                            <a:pt x="17333" y="10767"/>
                            <a:pt x="21408" y="9033"/>
                            <a:pt x="26843" y="9033"/>
                          </a:cubicBezTo>
                          <a:cubicBezTo>
                            <a:pt x="33355" y="9033"/>
                            <a:pt x="38503" y="11110"/>
                            <a:pt x="42284" y="15264"/>
                          </a:cubicBezTo>
                          <a:cubicBezTo>
                            <a:pt x="46080" y="19419"/>
                            <a:pt x="47977" y="25084"/>
                            <a:pt x="47977" y="32259"/>
                          </a:cubicBezTo>
                          <a:lnTo>
                            <a:pt x="47977" y="73886"/>
                          </a:lnTo>
                          <a:lnTo>
                            <a:pt x="60057" y="73886"/>
                          </a:lnTo>
                          <a:lnTo>
                            <a:pt x="60057" y="452"/>
                          </a:lnTo>
                          <a:lnTo>
                            <a:pt x="47977" y="452"/>
                          </a:lnTo>
                          <a:lnTo>
                            <a:pt x="47977" y="11740"/>
                          </a:lnTo>
                          <a:cubicBezTo>
                            <a:pt x="45050" y="7278"/>
                            <a:pt x="41647" y="3963"/>
                            <a:pt x="37767" y="1795"/>
                          </a:cubicBezTo>
                          <a:cubicBezTo>
                            <a:pt x="33902" y="-373"/>
                            <a:pt x="29406" y="-1458"/>
                            <a:pt x="24280" y="-1458"/>
                          </a:cubicBezTo>
                          <a:cubicBezTo>
                            <a:pt x="15834" y="-1458"/>
                            <a:pt x="9420" y="1165"/>
                            <a:pt x="5036" y="6410"/>
                          </a:cubicBezTo>
                          <a:cubicBezTo>
                            <a:pt x="666" y="11656"/>
                            <a:pt x="-1519" y="19328"/>
                            <a:pt x="-1519" y="29427"/>
                          </a:cubicBezTo>
                          <a:close/>
                          <a:moveTo>
                            <a:pt x="28881" y="75648"/>
                          </a:moveTo>
                          <a:lnTo>
                            <a:pt x="28881" y="7564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53" name="Freeform: Shape 452">
                      <a:extLst>
                        <a:ext uri="{FF2B5EF4-FFF2-40B4-BE49-F238E27FC236}">
                          <a16:creationId xmlns:a16="http://schemas.microsoft.com/office/drawing/2014/main" id="{FBC1B6C7-6447-21E4-FCCA-E4A2D0107F26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1645549" y="5629472"/>
                      <a:ext cx="61597" cy="75196"/>
                    </a:xfrm>
                    <a:custGeom>
                      <a:avLst/>
                      <a:gdLst>
                        <a:gd name="connsiteX0" fmla="*/ 60047 w 61597"/>
                        <a:gd name="connsiteY0" fmla="*/ 42830 h 75196"/>
                        <a:gd name="connsiteX1" fmla="*/ 60047 w 61597"/>
                        <a:gd name="connsiteY1" fmla="*/ -1503 h 75196"/>
                        <a:gd name="connsiteX2" fmla="*/ 47967 w 61597"/>
                        <a:gd name="connsiteY2" fmla="*/ -1503 h 75196"/>
                        <a:gd name="connsiteX3" fmla="*/ 47967 w 61597"/>
                        <a:gd name="connsiteY3" fmla="*/ 42431 h 75196"/>
                        <a:gd name="connsiteX4" fmla="*/ 43892 w 61597"/>
                        <a:gd name="connsiteY4" fmla="*/ 58020 h 75196"/>
                        <a:gd name="connsiteX5" fmla="*/ 31686 w 61597"/>
                        <a:gd name="connsiteY5" fmla="*/ 63203 h 75196"/>
                        <a:gd name="connsiteX6" fmla="*/ 16244 w 61597"/>
                        <a:gd name="connsiteY6" fmla="*/ 56971 h 75196"/>
                        <a:gd name="connsiteX7" fmla="*/ 10593 w 61597"/>
                        <a:gd name="connsiteY7" fmla="*/ 39997 h 75196"/>
                        <a:gd name="connsiteX8" fmla="*/ 10593 w 61597"/>
                        <a:gd name="connsiteY8" fmla="*/ -1503 h 75196"/>
                        <a:gd name="connsiteX9" fmla="*/ -1550 w 61597"/>
                        <a:gd name="connsiteY9" fmla="*/ -1503 h 75196"/>
                        <a:gd name="connsiteX10" fmla="*/ -1550 w 61597"/>
                        <a:gd name="connsiteY10" fmla="*/ 71931 h 75196"/>
                        <a:gd name="connsiteX11" fmla="*/ 10593 w 61597"/>
                        <a:gd name="connsiteY11" fmla="*/ 71931 h 75196"/>
                        <a:gd name="connsiteX12" fmla="*/ 10593 w 61597"/>
                        <a:gd name="connsiteY12" fmla="*/ 60517 h 75196"/>
                        <a:gd name="connsiteX13" fmla="*/ 20803 w 61597"/>
                        <a:gd name="connsiteY13" fmla="*/ 70420 h 75196"/>
                        <a:gd name="connsiteX14" fmla="*/ 34375 w 61597"/>
                        <a:gd name="connsiteY14" fmla="*/ 73693 h 75196"/>
                        <a:gd name="connsiteX15" fmla="*/ 53535 w 61597"/>
                        <a:gd name="connsiteY15" fmla="*/ 65867 h 75196"/>
                        <a:gd name="connsiteX16" fmla="*/ 60047 w 61597"/>
                        <a:gd name="connsiteY16" fmla="*/ 42830 h 751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61597" h="75196">
                          <a:moveTo>
                            <a:pt x="60047" y="42830"/>
                          </a:moveTo>
                          <a:lnTo>
                            <a:pt x="60047" y="-1503"/>
                          </a:lnTo>
                          <a:lnTo>
                            <a:pt x="47967" y="-1503"/>
                          </a:lnTo>
                          <a:lnTo>
                            <a:pt x="47967" y="42431"/>
                          </a:lnTo>
                          <a:cubicBezTo>
                            <a:pt x="47967" y="49383"/>
                            <a:pt x="46609" y="54579"/>
                            <a:pt x="43892" y="58020"/>
                          </a:cubicBezTo>
                          <a:cubicBezTo>
                            <a:pt x="41175" y="61475"/>
                            <a:pt x="37106" y="63203"/>
                            <a:pt x="31686" y="63203"/>
                          </a:cubicBezTo>
                          <a:cubicBezTo>
                            <a:pt x="25159" y="63203"/>
                            <a:pt x="20012" y="61125"/>
                            <a:pt x="16244" y="56971"/>
                          </a:cubicBezTo>
                          <a:cubicBezTo>
                            <a:pt x="12477" y="52831"/>
                            <a:pt x="10593" y="47173"/>
                            <a:pt x="10593" y="39997"/>
                          </a:cubicBezTo>
                          <a:lnTo>
                            <a:pt x="10593" y="-1503"/>
                          </a:lnTo>
                          <a:lnTo>
                            <a:pt x="-1550" y="-1503"/>
                          </a:lnTo>
                          <a:lnTo>
                            <a:pt x="-1550" y="71931"/>
                          </a:lnTo>
                          <a:lnTo>
                            <a:pt x="10593" y="71931"/>
                          </a:lnTo>
                          <a:lnTo>
                            <a:pt x="10593" y="60517"/>
                          </a:lnTo>
                          <a:cubicBezTo>
                            <a:pt x="13492" y="64937"/>
                            <a:pt x="16896" y="68238"/>
                            <a:pt x="20803" y="70420"/>
                          </a:cubicBezTo>
                          <a:cubicBezTo>
                            <a:pt x="24725" y="72602"/>
                            <a:pt x="29249" y="73693"/>
                            <a:pt x="34375" y="73693"/>
                          </a:cubicBezTo>
                          <a:cubicBezTo>
                            <a:pt x="42820" y="73693"/>
                            <a:pt x="49207" y="71085"/>
                            <a:pt x="53535" y="65867"/>
                          </a:cubicBezTo>
                          <a:cubicBezTo>
                            <a:pt x="57877" y="60650"/>
                            <a:pt x="60047" y="52971"/>
                            <a:pt x="60047" y="42830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454" name="Graphic 10">
                <a:extLst>
                  <a:ext uri="{FF2B5EF4-FFF2-40B4-BE49-F238E27FC236}">
                    <a16:creationId xmlns:a16="http://schemas.microsoft.com/office/drawing/2014/main" id="{ACBCB3CC-8F0F-BDCE-AABF-B737B86D566A}"/>
                  </a:ext>
                </a:extLst>
              </p:cNvPr>
              <p:cNvGrpSpPr/>
              <p:nvPr/>
            </p:nvGrpSpPr>
            <p:grpSpPr>
              <a:xfrm>
                <a:off x="5090578" y="1886671"/>
                <a:ext cx="770827" cy="3317556"/>
                <a:chOff x="5090578" y="1886671"/>
                <a:chExt cx="770827" cy="3317556"/>
              </a:xfrm>
              <a:solidFill>
                <a:srgbClr val="000000"/>
              </a:solidFill>
            </p:grpSpPr>
            <p:grpSp>
              <p:nvGrpSpPr>
                <p:cNvPr id="455" name="Graphic 10">
                  <a:extLst>
                    <a:ext uri="{FF2B5EF4-FFF2-40B4-BE49-F238E27FC236}">
                      <a16:creationId xmlns:a16="http://schemas.microsoft.com/office/drawing/2014/main" id="{52719F1F-15F4-13EA-EEE6-7E2AA5CCECDA}"/>
                    </a:ext>
                  </a:extLst>
                </p:cNvPr>
                <p:cNvGrpSpPr/>
                <p:nvPr/>
              </p:nvGrpSpPr>
              <p:grpSpPr>
                <a:xfrm>
                  <a:off x="5439867" y="5102658"/>
                  <a:ext cx="421538" cy="101569"/>
                  <a:chOff x="5439867" y="5102658"/>
                  <a:chExt cx="421538" cy="101569"/>
                </a:xfrm>
                <a:solidFill>
                  <a:srgbClr val="000000"/>
                </a:solidFill>
              </p:grpSpPr>
              <p:sp>
                <p:nvSpPr>
                  <p:cNvPr id="456" name="Freeform: Shape 455">
                    <a:extLst>
                      <a:ext uri="{FF2B5EF4-FFF2-40B4-BE49-F238E27FC236}">
                        <a16:creationId xmlns:a16="http://schemas.microsoft.com/office/drawing/2014/main" id="{4D09D22B-0CC2-6D23-64D8-C7AA6A1F819F}"/>
                      </a:ext>
                    </a:extLst>
                  </p:cNvPr>
                  <p:cNvSpPr/>
                  <p:nvPr/>
                </p:nvSpPr>
                <p:spPr>
                  <a:xfrm>
                    <a:off x="5814346" y="5151305"/>
                    <a:ext cx="47059" cy="13427"/>
                  </a:xfrm>
                  <a:custGeom>
                    <a:avLst/>
                    <a:gdLst>
                      <a:gd name="connsiteX0" fmla="*/ 47124 w 47059"/>
                      <a:gd name="connsiteY0" fmla="*/ 251 h 13427"/>
                      <a:gd name="connsiteX1" fmla="*/ 65 w 47059"/>
                      <a:gd name="connsiteY1" fmla="*/ 251 h 13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059" h="13427">
                        <a:moveTo>
                          <a:pt x="47124" y="251"/>
                        </a:moveTo>
                        <a:lnTo>
                          <a:pt x="65" y="251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57" name="Graphic 10">
                    <a:extLst>
                      <a:ext uri="{FF2B5EF4-FFF2-40B4-BE49-F238E27FC236}">
                        <a16:creationId xmlns:a16="http://schemas.microsoft.com/office/drawing/2014/main" id="{429FF0DC-017E-8C9B-1DB4-5EC997091729}"/>
                      </a:ext>
                    </a:extLst>
                  </p:cNvPr>
                  <p:cNvGrpSpPr/>
                  <p:nvPr/>
                </p:nvGrpSpPr>
                <p:grpSpPr>
                  <a:xfrm>
                    <a:off x="5439867" y="5102658"/>
                    <a:ext cx="318483" cy="101569"/>
                    <a:chOff x="5439867" y="5102658"/>
                    <a:chExt cx="318483" cy="101569"/>
                  </a:xfrm>
                  <a:solidFill>
                    <a:srgbClr val="000000"/>
                  </a:solidFill>
                </p:grpSpPr>
                <p:sp>
                  <p:nvSpPr>
                    <p:cNvPr id="458" name="Freeform: Shape 457">
                      <a:extLst>
                        <a:ext uri="{FF2B5EF4-FFF2-40B4-BE49-F238E27FC236}">
                          <a16:creationId xmlns:a16="http://schemas.microsoft.com/office/drawing/2014/main" id="{44D6D487-C5F2-17E7-977B-D98A762CCF5C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439867" y="5104420"/>
                      <a:ext cx="58362" cy="97897"/>
                    </a:xfrm>
                    <a:custGeom>
                      <a:avLst/>
                      <a:gdLst>
                        <a:gd name="connsiteX0" fmla="*/ -145 w 58362"/>
                        <a:gd name="connsiteY0" fmla="*/ 9059 h 97897"/>
                        <a:gd name="connsiteX1" fmla="*/ 21515 w 58362"/>
                        <a:gd name="connsiteY1" fmla="*/ 9059 h 97897"/>
                        <a:gd name="connsiteX2" fmla="*/ 21515 w 58362"/>
                        <a:gd name="connsiteY2" fmla="*/ 83751 h 97897"/>
                        <a:gd name="connsiteX3" fmla="*/ -2057 w 58362"/>
                        <a:gd name="connsiteY3" fmla="*/ 79030 h 97897"/>
                        <a:gd name="connsiteX4" fmla="*/ -2057 w 58362"/>
                        <a:gd name="connsiteY4" fmla="*/ 91095 h 97897"/>
                        <a:gd name="connsiteX5" fmla="*/ 21389 w 58362"/>
                        <a:gd name="connsiteY5" fmla="*/ 95815 h 97897"/>
                        <a:gd name="connsiteX6" fmla="*/ 34645 w 58362"/>
                        <a:gd name="connsiteY6" fmla="*/ 95815 h 97897"/>
                        <a:gd name="connsiteX7" fmla="*/ 34645 w 58362"/>
                        <a:gd name="connsiteY7" fmla="*/ 9059 h 97897"/>
                        <a:gd name="connsiteX8" fmla="*/ 56305 w 58362"/>
                        <a:gd name="connsiteY8" fmla="*/ 9059 h 97897"/>
                        <a:gd name="connsiteX9" fmla="*/ 56305 w 58362"/>
                        <a:gd name="connsiteY9" fmla="*/ -2082 h 97897"/>
                        <a:gd name="connsiteX10" fmla="*/ -145 w 58362"/>
                        <a:gd name="connsiteY10" fmla="*/ -2082 h 97897"/>
                        <a:gd name="connsiteX11" fmla="*/ -145 w 58362"/>
                        <a:gd name="connsiteY11" fmla="*/ 9059 h 978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8362" h="97897">
                          <a:moveTo>
                            <a:pt x="-145" y="9059"/>
                          </a:moveTo>
                          <a:lnTo>
                            <a:pt x="21515" y="9059"/>
                          </a:lnTo>
                          <a:lnTo>
                            <a:pt x="21515" y="83751"/>
                          </a:lnTo>
                          <a:lnTo>
                            <a:pt x="-2057" y="79030"/>
                          </a:lnTo>
                          <a:lnTo>
                            <a:pt x="-2057" y="91095"/>
                          </a:lnTo>
                          <a:lnTo>
                            <a:pt x="21389" y="95815"/>
                          </a:lnTo>
                          <a:lnTo>
                            <a:pt x="34645" y="95815"/>
                          </a:lnTo>
                          <a:lnTo>
                            <a:pt x="34645" y="9059"/>
                          </a:lnTo>
                          <a:lnTo>
                            <a:pt x="56305" y="9059"/>
                          </a:lnTo>
                          <a:lnTo>
                            <a:pt x="56305" y="-2082"/>
                          </a:lnTo>
                          <a:lnTo>
                            <a:pt x="-145" y="-2082"/>
                          </a:lnTo>
                          <a:lnTo>
                            <a:pt x="-145" y="905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59" name="Freeform: Shape 458">
                      <a:extLst>
                        <a:ext uri="{FF2B5EF4-FFF2-40B4-BE49-F238E27FC236}">
                          <a16:creationId xmlns:a16="http://schemas.microsoft.com/office/drawing/2014/main" id="{D7F8299C-8545-D816-1CB9-8B209F0B88F6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519508" y="5102658"/>
                      <a:ext cx="67752" cy="101569"/>
                    </a:xfrm>
                    <a:custGeom>
                      <a:avLst/>
                      <a:gdLst>
                        <a:gd name="connsiteX0" fmla="*/ 31873 w 67752"/>
                        <a:gd name="connsiteY0" fmla="*/ 89000 h 101569"/>
                        <a:gd name="connsiteX1" fmla="*/ 16474 w 67752"/>
                        <a:gd name="connsiteY1" fmla="*/ 78929 h 101569"/>
                        <a:gd name="connsiteX2" fmla="*/ 11327 w 67752"/>
                        <a:gd name="connsiteY2" fmla="*/ 48674 h 101569"/>
                        <a:gd name="connsiteX3" fmla="*/ 16474 w 67752"/>
                        <a:gd name="connsiteY3" fmla="*/ 18483 h 101569"/>
                        <a:gd name="connsiteX4" fmla="*/ 31873 w 67752"/>
                        <a:gd name="connsiteY4" fmla="*/ 8412 h 101569"/>
                        <a:gd name="connsiteX5" fmla="*/ 47335 w 67752"/>
                        <a:gd name="connsiteY5" fmla="*/ 18483 h 101569"/>
                        <a:gd name="connsiteX6" fmla="*/ 52504 w 67752"/>
                        <a:gd name="connsiteY6" fmla="*/ 48674 h 101569"/>
                        <a:gd name="connsiteX7" fmla="*/ 47335 w 67752"/>
                        <a:gd name="connsiteY7" fmla="*/ 78929 h 101569"/>
                        <a:gd name="connsiteX8" fmla="*/ 31873 w 67752"/>
                        <a:gd name="connsiteY8" fmla="*/ 89000 h 101569"/>
                        <a:gd name="connsiteX9" fmla="*/ 31873 w 67752"/>
                        <a:gd name="connsiteY9" fmla="*/ 99491 h 101569"/>
                        <a:gd name="connsiteX10" fmla="*/ 57062 w 67752"/>
                        <a:gd name="connsiteY10" fmla="*/ 86461 h 101569"/>
                        <a:gd name="connsiteX11" fmla="*/ 65760 w 67752"/>
                        <a:gd name="connsiteY11" fmla="*/ 48674 h 101569"/>
                        <a:gd name="connsiteX12" fmla="*/ 57062 w 67752"/>
                        <a:gd name="connsiteY12" fmla="*/ 10929 h 101569"/>
                        <a:gd name="connsiteX13" fmla="*/ 31873 w 67752"/>
                        <a:gd name="connsiteY13" fmla="*/ -2079 h 101569"/>
                        <a:gd name="connsiteX14" fmla="*/ 6705 w 67752"/>
                        <a:gd name="connsiteY14" fmla="*/ 10929 h 101569"/>
                        <a:gd name="connsiteX15" fmla="*/ -1993 w 67752"/>
                        <a:gd name="connsiteY15" fmla="*/ 48674 h 101569"/>
                        <a:gd name="connsiteX16" fmla="*/ 6705 w 67752"/>
                        <a:gd name="connsiteY16" fmla="*/ 86461 h 101569"/>
                        <a:gd name="connsiteX17" fmla="*/ 31873 w 67752"/>
                        <a:gd name="connsiteY17" fmla="*/ 99491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73" y="89000"/>
                          </a:moveTo>
                          <a:cubicBezTo>
                            <a:pt x="25052" y="89000"/>
                            <a:pt x="19919" y="85643"/>
                            <a:pt x="16474" y="78929"/>
                          </a:cubicBezTo>
                          <a:cubicBezTo>
                            <a:pt x="13042" y="72229"/>
                            <a:pt x="11327" y="62144"/>
                            <a:pt x="11327" y="48674"/>
                          </a:cubicBezTo>
                          <a:cubicBezTo>
                            <a:pt x="11327" y="35261"/>
                            <a:pt x="13042" y="25197"/>
                            <a:pt x="16474" y="18483"/>
                          </a:cubicBezTo>
                          <a:cubicBezTo>
                            <a:pt x="19919" y="11769"/>
                            <a:pt x="25052" y="8412"/>
                            <a:pt x="31873" y="8412"/>
                          </a:cubicBezTo>
                          <a:cubicBezTo>
                            <a:pt x="38750" y="8412"/>
                            <a:pt x="43904" y="11769"/>
                            <a:pt x="47335" y="18483"/>
                          </a:cubicBezTo>
                          <a:cubicBezTo>
                            <a:pt x="50781" y="25197"/>
                            <a:pt x="52504" y="35261"/>
                            <a:pt x="52504" y="48674"/>
                          </a:cubicBezTo>
                          <a:cubicBezTo>
                            <a:pt x="52504" y="62144"/>
                            <a:pt x="50781" y="72229"/>
                            <a:pt x="47335" y="78929"/>
                          </a:cubicBezTo>
                          <a:cubicBezTo>
                            <a:pt x="43904" y="85643"/>
                            <a:pt x="38750" y="89000"/>
                            <a:pt x="31873" y="89000"/>
                          </a:cubicBezTo>
                          <a:close/>
                          <a:moveTo>
                            <a:pt x="31873" y="99491"/>
                          </a:moveTo>
                          <a:cubicBezTo>
                            <a:pt x="42868" y="99491"/>
                            <a:pt x="51264" y="95147"/>
                            <a:pt x="57062" y="86461"/>
                          </a:cubicBezTo>
                          <a:cubicBezTo>
                            <a:pt x="62861" y="77789"/>
                            <a:pt x="65760" y="65193"/>
                            <a:pt x="65760" y="48674"/>
                          </a:cubicBezTo>
                          <a:cubicBezTo>
                            <a:pt x="65760" y="32197"/>
                            <a:pt x="62861" y="19616"/>
                            <a:pt x="57062" y="10929"/>
                          </a:cubicBezTo>
                          <a:cubicBezTo>
                            <a:pt x="51264" y="2257"/>
                            <a:pt x="42868" y="-2079"/>
                            <a:pt x="31873" y="-2079"/>
                          </a:cubicBezTo>
                          <a:cubicBezTo>
                            <a:pt x="20892" y="-2079"/>
                            <a:pt x="12503" y="2257"/>
                            <a:pt x="6705" y="10929"/>
                          </a:cubicBezTo>
                          <a:cubicBezTo>
                            <a:pt x="906" y="19616"/>
                            <a:pt x="-1993" y="32197"/>
                            <a:pt x="-1993" y="48674"/>
                          </a:cubicBezTo>
                          <a:cubicBezTo>
                            <a:pt x="-1993" y="65193"/>
                            <a:pt x="906" y="77789"/>
                            <a:pt x="6705" y="86461"/>
                          </a:cubicBezTo>
                          <a:cubicBezTo>
                            <a:pt x="12503" y="95147"/>
                            <a:pt x="20892" y="99491"/>
                            <a:pt x="31873" y="9949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0" name="Freeform: Shape 459">
                      <a:extLst>
                        <a:ext uri="{FF2B5EF4-FFF2-40B4-BE49-F238E27FC236}">
                          <a16:creationId xmlns:a16="http://schemas.microsoft.com/office/drawing/2014/main" id="{E340FC5A-B3DA-C332-CC22-3E04441D694B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605053" y="5102658"/>
                      <a:ext cx="67752" cy="101569"/>
                    </a:xfrm>
                    <a:custGeom>
                      <a:avLst/>
                      <a:gdLst>
                        <a:gd name="connsiteX0" fmla="*/ 31879 w 67752"/>
                        <a:gd name="connsiteY0" fmla="*/ 89000 h 101569"/>
                        <a:gd name="connsiteX1" fmla="*/ 16480 w 67752"/>
                        <a:gd name="connsiteY1" fmla="*/ 78929 h 101569"/>
                        <a:gd name="connsiteX2" fmla="*/ 11333 w 67752"/>
                        <a:gd name="connsiteY2" fmla="*/ 48674 h 101569"/>
                        <a:gd name="connsiteX3" fmla="*/ 16480 w 67752"/>
                        <a:gd name="connsiteY3" fmla="*/ 18483 h 101569"/>
                        <a:gd name="connsiteX4" fmla="*/ 31879 w 67752"/>
                        <a:gd name="connsiteY4" fmla="*/ 8412 h 101569"/>
                        <a:gd name="connsiteX5" fmla="*/ 47342 w 67752"/>
                        <a:gd name="connsiteY5" fmla="*/ 18483 h 101569"/>
                        <a:gd name="connsiteX6" fmla="*/ 52510 w 67752"/>
                        <a:gd name="connsiteY6" fmla="*/ 48674 h 101569"/>
                        <a:gd name="connsiteX7" fmla="*/ 47342 w 67752"/>
                        <a:gd name="connsiteY7" fmla="*/ 78929 h 101569"/>
                        <a:gd name="connsiteX8" fmla="*/ 31879 w 67752"/>
                        <a:gd name="connsiteY8" fmla="*/ 89000 h 101569"/>
                        <a:gd name="connsiteX9" fmla="*/ 31879 w 67752"/>
                        <a:gd name="connsiteY9" fmla="*/ 99491 h 101569"/>
                        <a:gd name="connsiteX10" fmla="*/ 57069 w 67752"/>
                        <a:gd name="connsiteY10" fmla="*/ 86461 h 101569"/>
                        <a:gd name="connsiteX11" fmla="*/ 65766 w 67752"/>
                        <a:gd name="connsiteY11" fmla="*/ 48674 h 101569"/>
                        <a:gd name="connsiteX12" fmla="*/ 57069 w 67752"/>
                        <a:gd name="connsiteY12" fmla="*/ 10929 h 101569"/>
                        <a:gd name="connsiteX13" fmla="*/ 31879 w 67752"/>
                        <a:gd name="connsiteY13" fmla="*/ -2079 h 101569"/>
                        <a:gd name="connsiteX14" fmla="*/ 6711 w 67752"/>
                        <a:gd name="connsiteY14" fmla="*/ 10929 h 101569"/>
                        <a:gd name="connsiteX15" fmla="*/ -1987 w 67752"/>
                        <a:gd name="connsiteY15" fmla="*/ 48674 h 101569"/>
                        <a:gd name="connsiteX16" fmla="*/ 6711 w 67752"/>
                        <a:gd name="connsiteY16" fmla="*/ 86461 h 101569"/>
                        <a:gd name="connsiteX17" fmla="*/ 31879 w 67752"/>
                        <a:gd name="connsiteY17" fmla="*/ 99491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79" y="89000"/>
                          </a:moveTo>
                          <a:cubicBezTo>
                            <a:pt x="25059" y="89000"/>
                            <a:pt x="19926" y="85643"/>
                            <a:pt x="16480" y="78929"/>
                          </a:cubicBezTo>
                          <a:cubicBezTo>
                            <a:pt x="13049" y="72229"/>
                            <a:pt x="11333" y="62144"/>
                            <a:pt x="11333" y="48674"/>
                          </a:cubicBezTo>
                          <a:cubicBezTo>
                            <a:pt x="11333" y="35261"/>
                            <a:pt x="13049" y="25197"/>
                            <a:pt x="16480" y="18483"/>
                          </a:cubicBezTo>
                          <a:cubicBezTo>
                            <a:pt x="19926" y="11769"/>
                            <a:pt x="25059" y="8412"/>
                            <a:pt x="31879" y="8412"/>
                          </a:cubicBezTo>
                          <a:cubicBezTo>
                            <a:pt x="38756" y="8412"/>
                            <a:pt x="43910" y="11769"/>
                            <a:pt x="47342" y="18483"/>
                          </a:cubicBezTo>
                          <a:cubicBezTo>
                            <a:pt x="50787" y="25197"/>
                            <a:pt x="52510" y="35261"/>
                            <a:pt x="52510" y="48674"/>
                          </a:cubicBezTo>
                          <a:cubicBezTo>
                            <a:pt x="52510" y="62144"/>
                            <a:pt x="50787" y="72229"/>
                            <a:pt x="47342" y="78929"/>
                          </a:cubicBezTo>
                          <a:cubicBezTo>
                            <a:pt x="43910" y="85643"/>
                            <a:pt x="38756" y="89000"/>
                            <a:pt x="31879" y="89000"/>
                          </a:cubicBezTo>
                          <a:close/>
                          <a:moveTo>
                            <a:pt x="31879" y="99491"/>
                          </a:moveTo>
                          <a:cubicBezTo>
                            <a:pt x="42874" y="99491"/>
                            <a:pt x="51270" y="95147"/>
                            <a:pt x="57069" y="86461"/>
                          </a:cubicBezTo>
                          <a:cubicBezTo>
                            <a:pt x="62867" y="77789"/>
                            <a:pt x="65766" y="65193"/>
                            <a:pt x="65766" y="48674"/>
                          </a:cubicBezTo>
                          <a:cubicBezTo>
                            <a:pt x="65766" y="32197"/>
                            <a:pt x="62867" y="19616"/>
                            <a:pt x="57069" y="10929"/>
                          </a:cubicBezTo>
                          <a:cubicBezTo>
                            <a:pt x="51270" y="2257"/>
                            <a:pt x="42874" y="-2079"/>
                            <a:pt x="31879" y="-2079"/>
                          </a:cubicBezTo>
                          <a:cubicBezTo>
                            <a:pt x="20899" y="-2079"/>
                            <a:pt x="12509" y="2257"/>
                            <a:pt x="6711" y="10929"/>
                          </a:cubicBezTo>
                          <a:cubicBezTo>
                            <a:pt x="913" y="19616"/>
                            <a:pt x="-1987" y="32197"/>
                            <a:pt x="-1987" y="48674"/>
                          </a:cubicBezTo>
                          <a:cubicBezTo>
                            <a:pt x="-1987" y="65193"/>
                            <a:pt x="913" y="77789"/>
                            <a:pt x="6711" y="86461"/>
                          </a:cubicBezTo>
                          <a:cubicBezTo>
                            <a:pt x="12509" y="95147"/>
                            <a:pt x="20899" y="99491"/>
                            <a:pt x="31879" y="9949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1" name="Freeform: Shape 460">
                      <a:extLst>
                        <a:ext uri="{FF2B5EF4-FFF2-40B4-BE49-F238E27FC236}">
                          <a16:creationId xmlns:a16="http://schemas.microsoft.com/office/drawing/2014/main" id="{A9085BF5-9A26-FE26-12FC-41BDCD12C991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690597" y="5102658"/>
                      <a:ext cx="67752" cy="101569"/>
                    </a:xfrm>
                    <a:custGeom>
                      <a:avLst/>
                      <a:gdLst>
                        <a:gd name="connsiteX0" fmla="*/ 31886 w 67752"/>
                        <a:gd name="connsiteY0" fmla="*/ 89000 h 101569"/>
                        <a:gd name="connsiteX1" fmla="*/ 16486 w 67752"/>
                        <a:gd name="connsiteY1" fmla="*/ 78929 h 101569"/>
                        <a:gd name="connsiteX2" fmla="*/ 11339 w 67752"/>
                        <a:gd name="connsiteY2" fmla="*/ 48674 h 101569"/>
                        <a:gd name="connsiteX3" fmla="*/ 16486 w 67752"/>
                        <a:gd name="connsiteY3" fmla="*/ 18483 h 101569"/>
                        <a:gd name="connsiteX4" fmla="*/ 31886 w 67752"/>
                        <a:gd name="connsiteY4" fmla="*/ 8412 h 101569"/>
                        <a:gd name="connsiteX5" fmla="*/ 47348 w 67752"/>
                        <a:gd name="connsiteY5" fmla="*/ 18483 h 101569"/>
                        <a:gd name="connsiteX6" fmla="*/ 52516 w 67752"/>
                        <a:gd name="connsiteY6" fmla="*/ 48674 h 101569"/>
                        <a:gd name="connsiteX7" fmla="*/ 47348 w 67752"/>
                        <a:gd name="connsiteY7" fmla="*/ 78929 h 101569"/>
                        <a:gd name="connsiteX8" fmla="*/ 31886 w 67752"/>
                        <a:gd name="connsiteY8" fmla="*/ 89000 h 101569"/>
                        <a:gd name="connsiteX9" fmla="*/ 31886 w 67752"/>
                        <a:gd name="connsiteY9" fmla="*/ 99491 h 101569"/>
                        <a:gd name="connsiteX10" fmla="*/ 57075 w 67752"/>
                        <a:gd name="connsiteY10" fmla="*/ 86461 h 101569"/>
                        <a:gd name="connsiteX11" fmla="*/ 65773 w 67752"/>
                        <a:gd name="connsiteY11" fmla="*/ 48674 h 101569"/>
                        <a:gd name="connsiteX12" fmla="*/ 57075 w 67752"/>
                        <a:gd name="connsiteY12" fmla="*/ 10929 h 101569"/>
                        <a:gd name="connsiteX13" fmla="*/ 31886 w 67752"/>
                        <a:gd name="connsiteY13" fmla="*/ -2079 h 101569"/>
                        <a:gd name="connsiteX14" fmla="*/ 6717 w 67752"/>
                        <a:gd name="connsiteY14" fmla="*/ 10929 h 101569"/>
                        <a:gd name="connsiteX15" fmla="*/ -1980 w 67752"/>
                        <a:gd name="connsiteY15" fmla="*/ 48674 h 101569"/>
                        <a:gd name="connsiteX16" fmla="*/ 6717 w 67752"/>
                        <a:gd name="connsiteY16" fmla="*/ 86461 h 101569"/>
                        <a:gd name="connsiteX17" fmla="*/ 31886 w 67752"/>
                        <a:gd name="connsiteY17" fmla="*/ 99491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86" y="89000"/>
                          </a:moveTo>
                          <a:cubicBezTo>
                            <a:pt x="25065" y="89000"/>
                            <a:pt x="19932" y="85643"/>
                            <a:pt x="16486" y="78929"/>
                          </a:cubicBezTo>
                          <a:cubicBezTo>
                            <a:pt x="13055" y="72229"/>
                            <a:pt x="11339" y="62144"/>
                            <a:pt x="11339" y="48674"/>
                          </a:cubicBezTo>
                          <a:cubicBezTo>
                            <a:pt x="11339" y="35261"/>
                            <a:pt x="13055" y="25197"/>
                            <a:pt x="16486" y="18483"/>
                          </a:cubicBezTo>
                          <a:cubicBezTo>
                            <a:pt x="19932" y="11769"/>
                            <a:pt x="25065" y="8412"/>
                            <a:pt x="31886" y="8412"/>
                          </a:cubicBezTo>
                          <a:cubicBezTo>
                            <a:pt x="38763" y="8412"/>
                            <a:pt x="43917" y="11769"/>
                            <a:pt x="47348" y="18483"/>
                          </a:cubicBezTo>
                          <a:cubicBezTo>
                            <a:pt x="50794" y="25197"/>
                            <a:pt x="52516" y="35261"/>
                            <a:pt x="52516" y="48674"/>
                          </a:cubicBezTo>
                          <a:cubicBezTo>
                            <a:pt x="52516" y="62144"/>
                            <a:pt x="50794" y="72229"/>
                            <a:pt x="47348" y="78929"/>
                          </a:cubicBezTo>
                          <a:cubicBezTo>
                            <a:pt x="43917" y="85643"/>
                            <a:pt x="38763" y="89000"/>
                            <a:pt x="31886" y="89000"/>
                          </a:cubicBezTo>
                          <a:close/>
                          <a:moveTo>
                            <a:pt x="31886" y="99491"/>
                          </a:moveTo>
                          <a:cubicBezTo>
                            <a:pt x="42880" y="99491"/>
                            <a:pt x="51277" y="95147"/>
                            <a:pt x="57075" y="86461"/>
                          </a:cubicBezTo>
                          <a:cubicBezTo>
                            <a:pt x="62874" y="77789"/>
                            <a:pt x="65773" y="65193"/>
                            <a:pt x="65773" y="48674"/>
                          </a:cubicBezTo>
                          <a:cubicBezTo>
                            <a:pt x="65773" y="32197"/>
                            <a:pt x="62874" y="19616"/>
                            <a:pt x="57075" y="10929"/>
                          </a:cubicBezTo>
                          <a:cubicBezTo>
                            <a:pt x="51277" y="2257"/>
                            <a:pt x="42880" y="-2079"/>
                            <a:pt x="31886" y="-2079"/>
                          </a:cubicBezTo>
                          <a:cubicBezTo>
                            <a:pt x="20905" y="-2079"/>
                            <a:pt x="12516" y="2257"/>
                            <a:pt x="6717" y="10929"/>
                          </a:cubicBezTo>
                          <a:cubicBezTo>
                            <a:pt x="919" y="19616"/>
                            <a:pt x="-1980" y="32197"/>
                            <a:pt x="-1980" y="48674"/>
                          </a:cubicBezTo>
                          <a:cubicBezTo>
                            <a:pt x="-1980" y="65193"/>
                            <a:pt x="919" y="77789"/>
                            <a:pt x="6717" y="86461"/>
                          </a:cubicBezTo>
                          <a:cubicBezTo>
                            <a:pt x="12516" y="95147"/>
                            <a:pt x="20905" y="99491"/>
                            <a:pt x="31886" y="9949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62" name="Graphic 10">
                  <a:extLst>
                    <a:ext uri="{FF2B5EF4-FFF2-40B4-BE49-F238E27FC236}">
                      <a16:creationId xmlns:a16="http://schemas.microsoft.com/office/drawing/2014/main" id="{C6B4A6F3-3727-D178-1B97-7724084FBDE4}"/>
                    </a:ext>
                  </a:extLst>
                </p:cNvPr>
                <p:cNvGrpSpPr/>
                <p:nvPr/>
              </p:nvGrpSpPr>
              <p:grpSpPr>
                <a:xfrm>
                  <a:off x="5434951" y="4745328"/>
                  <a:ext cx="426454" cy="101569"/>
                  <a:chOff x="5434951" y="4745328"/>
                  <a:chExt cx="426454" cy="101569"/>
                </a:xfrm>
                <a:solidFill>
                  <a:srgbClr val="000000"/>
                </a:solidFill>
              </p:grpSpPr>
              <p:sp>
                <p:nvSpPr>
                  <p:cNvPr id="463" name="Freeform: Shape 462">
                    <a:extLst>
                      <a:ext uri="{FF2B5EF4-FFF2-40B4-BE49-F238E27FC236}">
                        <a16:creationId xmlns:a16="http://schemas.microsoft.com/office/drawing/2014/main" id="{1DB71B19-82AD-3E67-F0A5-A9E8ABBF1A5B}"/>
                      </a:ext>
                    </a:extLst>
                  </p:cNvPr>
                  <p:cNvSpPr/>
                  <p:nvPr/>
                </p:nvSpPr>
                <p:spPr>
                  <a:xfrm>
                    <a:off x="5814346" y="4793976"/>
                    <a:ext cx="47059" cy="13427"/>
                  </a:xfrm>
                  <a:custGeom>
                    <a:avLst/>
                    <a:gdLst>
                      <a:gd name="connsiteX0" fmla="*/ 47124 w 47059"/>
                      <a:gd name="connsiteY0" fmla="*/ 224 h 13427"/>
                      <a:gd name="connsiteX1" fmla="*/ 65 w 47059"/>
                      <a:gd name="connsiteY1" fmla="*/ 224 h 13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059" h="13427">
                        <a:moveTo>
                          <a:pt x="47124" y="224"/>
                        </a:moveTo>
                        <a:lnTo>
                          <a:pt x="65" y="224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64" name="Graphic 10">
                    <a:extLst>
                      <a:ext uri="{FF2B5EF4-FFF2-40B4-BE49-F238E27FC236}">
                        <a16:creationId xmlns:a16="http://schemas.microsoft.com/office/drawing/2014/main" id="{34ADE9B7-7AF4-75AB-B24F-D60E7EC31F57}"/>
                      </a:ext>
                    </a:extLst>
                  </p:cNvPr>
                  <p:cNvGrpSpPr/>
                  <p:nvPr/>
                </p:nvGrpSpPr>
                <p:grpSpPr>
                  <a:xfrm>
                    <a:off x="5434951" y="4745328"/>
                    <a:ext cx="323399" cy="101569"/>
                    <a:chOff x="5434951" y="4745328"/>
                    <a:chExt cx="323399" cy="101569"/>
                  </a:xfrm>
                  <a:solidFill>
                    <a:srgbClr val="000000"/>
                  </a:solidFill>
                </p:grpSpPr>
                <p:sp>
                  <p:nvSpPr>
                    <p:cNvPr id="465" name="Freeform: Shape 464">
                      <a:extLst>
                        <a:ext uri="{FF2B5EF4-FFF2-40B4-BE49-F238E27FC236}">
                          <a16:creationId xmlns:a16="http://schemas.microsoft.com/office/drawing/2014/main" id="{E236BBAD-0EA8-EA4B-1FE5-95ABCE2E4236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434951" y="4745328"/>
                      <a:ext cx="62227" cy="99660"/>
                    </a:xfrm>
                    <a:custGeom>
                      <a:avLst/>
                      <a:gdLst>
                        <a:gd name="connsiteX0" fmla="*/ 14031 w 62227"/>
                        <a:gd name="connsiteY0" fmla="*/ 8990 h 99660"/>
                        <a:gd name="connsiteX1" fmla="*/ 60313 w 62227"/>
                        <a:gd name="connsiteY1" fmla="*/ 8990 h 99660"/>
                        <a:gd name="connsiteX2" fmla="*/ 60313 w 62227"/>
                        <a:gd name="connsiteY2" fmla="*/ -2151 h 99660"/>
                        <a:gd name="connsiteX3" fmla="*/ -1915 w 62227"/>
                        <a:gd name="connsiteY3" fmla="*/ -2151 h 99660"/>
                        <a:gd name="connsiteX4" fmla="*/ -1915 w 62227"/>
                        <a:gd name="connsiteY4" fmla="*/ 8990 h 99660"/>
                        <a:gd name="connsiteX5" fmla="*/ 18653 w 62227"/>
                        <a:gd name="connsiteY5" fmla="*/ 29929 h 99660"/>
                        <a:gd name="connsiteX6" fmla="*/ 35039 w 62227"/>
                        <a:gd name="connsiteY6" fmla="*/ 46903 h 99660"/>
                        <a:gd name="connsiteX7" fmla="*/ 43926 w 62227"/>
                        <a:gd name="connsiteY7" fmla="*/ 58988 h 99660"/>
                        <a:gd name="connsiteX8" fmla="*/ 46468 w 62227"/>
                        <a:gd name="connsiteY8" fmla="*/ 68723 h 99660"/>
                        <a:gd name="connsiteX9" fmla="*/ 40985 w 62227"/>
                        <a:gd name="connsiteY9" fmla="*/ 81438 h 99660"/>
                        <a:gd name="connsiteX10" fmla="*/ 26699 w 62227"/>
                        <a:gd name="connsiteY10" fmla="*/ 86368 h 99660"/>
                        <a:gd name="connsiteX11" fmla="*/ 13526 w 62227"/>
                        <a:gd name="connsiteY11" fmla="*/ 84207 h 99660"/>
                        <a:gd name="connsiteX12" fmla="*/ -1264 w 62227"/>
                        <a:gd name="connsiteY12" fmla="*/ 77640 h 99660"/>
                        <a:gd name="connsiteX13" fmla="*/ -1264 w 62227"/>
                        <a:gd name="connsiteY13" fmla="*/ 91026 h 99660"/>
                        <a:gd name="connsiteX14" fmla="*/ 13695 w 62227"/>
                        <a:gd name="connsiteY14" fmla="*/ 95873 h 99660"/>
                        <a:gd name="connsiteX15" fmla="*/ 26447 w 62227"/>
                        <a:gd name="connsiteY15" fmla="*/ 97509 h 99660"/>
                        <a:gd name="connsiteX16" fmla="*/ 50733 w 62227"/>
                        <a:gd name="connsiteY16" fmla="*/ 89893 h 99660"/>
                        <a:gd name="connsiteX17" fmla="*/ 59788 w 62227"/>
                        <a:gd name="connsiteY17" fmla="*/ 69583 h 99660"/>
                        <a:gd name="connsiteX18" fmla="*/ 57519 w 62227"/>
                        <a:gd name="connsiteY18" fmla="*/ 58128 h 99660"/>
                        <a:gd name="connsiteX19" fmla="*/ 49283 w 62227"/>
                        <a:gd name="connsiteY19" fmla="*/ 45392 h 99660"/>
                        <a:gd name="connsiteX20" fmla="*/ 38842 w 62227"/>
                        <a:gd name="connsiteY20" fmla="*/ 34398 h 99660"/>
                        <a:gd name="connsiteX21" fmla="*/ 14031 w 62227"/>
                        <a:gd name="connsiteY21" fmla="*/ 8990 h 996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62227" h="99660">
                          <a:moveTo>
                            <a:pt x="14031" y="8990"/>
                          </a:moveTo>
                          <a:lnTo>
                            <a:pt x="60313" y="8990"/>
                          </a:lnTo>
                          <a:lnTo>
                            <a:pt x="60313" y="-2151"/>
                          </a:lnTo>
                          <a:lnTo>
                            <a:pt x="-1915" y="-2151"/>
                          </a:lnTo>
                          <a:lnTo>
                            <a:pt x="-1915" y="8990"/>
                          </a:lnTo>
                          <a:cubicBezTo>
                            <a:pt x="3113" y="14193"/>
                            <a:pt x="9969" y="21173"/>
                            <a:pt x="18653" y="29929"/>
                          </a:cubicBezTo>
                          <a:cubicBezTo>
                            <a:pt x="27350" y="38699"/>
                            <a:pt x="32812" y="44357"/>
                            <a:pt x="35039" y="46903"/>
                          </a:cubicBezTo>
                          <a:cubicBezTo>
                            <a:pt x="39283" y="51659"/>
                            <a:pt x="42245" y="55687"/>
                            <a:pt x="43926" y="58988"/>
                          </a:cubicBezTo>
                          <a:cubicBezTo>
                            <a:pt x="45621" y="62289"/>
                            <a:pt x="46468" y="65534"/>
                            <a:pt x="46468" y="68723"/>
                          </a:cubicBezTo>
                          <a:cubicBezTo>
                            <a:pt x="46468" y="73926"/>
                            <a:pt x="44640" y="78165"/>
                            <a:pt x="40985" y="81438"/>
                          </a:cubicBezTo>
                          <a:cubicBezTo>
                            <a:pt x="37329" y="84725"/>
                            <a:pt x="32567" y="86368"/>
                            <a:pt x="26699" y="86368"/>
                          </a:cubicBezTo>
                          <a:cubicBezTo>
                            <a:pt x="22539" y="86368"/>
                            <a:pt x="18148" y="85648"/>
                            <a:pt x="13526" y="84207"/>
                          </a:cubicBezTo>
                          <a:cubicBezTo>
                            <a:pt x="8919" y="82766"/>
                            <a:pt x="3989" y="80577"/>
                            <a:pt x="-1264" y="77640"/>
                          </a:cubicBezTo>
                          <a:lnTo>
                            <a:pt x="-1264" y="91026"/>
                          </a:lnTo>
                          <a:cubicBezTo>
                            <a:pt x="4073" y="93166"/>
                            <a:pt x="9059" y="94782"/>
                            <a:pt x="13695" y="95873"/>
                          </a:cubicBezTo>
                          <a:cubicBezTo>
                            <a:pt x="18344" y="96964"/>
                            <a:pt x="22595" y="97509"/>
                            <a:pt x="26447" y="97509"/>
                          </a:cubicBezTo>
                          <a:cubicBezTo>
                            <a:pt x="36601" y="97509"/>
                            <a:pt x="44696" y="94970"/>
                            <a:pt x="50733" y="89893"/>
                          </a:cubicBezTo>
                          <a:cubicBezTo>
                            <a:pt x="56769" y="84830"/>
                            <a:pt x="59788" y="78060"/>
                            <a:pt x="59788" y="69583"/>
                          </a:cubicBezTo>
                          <a:cubicBezTo>
                            <a:pt x="59788" y="65555"/>
                            <a:pt x="59031" y="61736"/>
                            <a:pt x="57519" y="58128"/>
                          </a:cubicBezTo>
                          <a:cubicBezTo>
                            <a:pt x="56020" y="54533"/>
                            <a:pt x="53275" y="50288"/>
                            <a:pt x="49283" y="45392"/>
                          </a:cubicBezTo>
                          <a:cubicBezTo>
                            <a:pt x="48191" y="44119"/>
                            <a:pt x="44710" y="40455"/>
                            <a:pt x="38842" y="34398"/>
                          </a:cubicBezTo>
                          <a:cubicBezTo>
                            <a:pt x="32987" y="28341"/>
                            <a:pt x="24717" y="19872"/>
                            <a:pt x="14031" y="8990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6" name="Freeform: Shape 465">
                      <a:extLst>
                        <a:ext uri="{FF2B5EF4-FFF2-40B4-BE49-F238E27FC236}">
                          <a16:creationId xmlns:a16="http://schemas.microsoft.com/office/drawing/2014/main" id="{D00AF985-BC7D-9B3E-9836-07D16CD83CCC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519508" y="4745328"/>
                      <a:ext cx="67752" cy="101569"/>
                    </a:xfrm>
                    <a:custGeom>
                      <a:avLst/>
                      <a:gdLst>
                        <a:gd name="connsiteX0" fmla="*/ 31873 w 67752"/>
                        <a:gd name="connsiteY0" fmla="*/ 88973 h 101569"/>
                        <a:gd name="connsiteX1" fmla="*/ 16474 w 67752"/>
                        <a:gd name="connsiteY1" fmla="*/ 78902 h 101569"/>
                        <a:gd name="connsiteX2" fmla="*/ 11327 w 67752"/>
                        <a:gd name="connsiteY2" fmla="*/ 48648 h 101569"/>
                        <a:gd name="connsiteX3" fmla="*/ 16474 w 67752"/>
                        <a:gd name="connsiteY3" fmla="*/ 18456 h 101569"/>
                        <a:gd name="connsiteX4" fmla="*/ 31873 w 67752"/>
                        <a:gd name="connsiteY4" fmla="*/ 8385 h 101569"/>
                        <a:gd name="connsiteX5" fmla="*/ 47335 w 67752"/>
                        <a:gd name="connsiteY5" fmla="*/ 18456 h 101569"/>
                        <a:gd name="connsiteX6" fmla="*/ 52504 w 67752"/>
                        <a:gd name="connsiteY6" fmla="*/ 48648 h 101569"/>
                        <a:gd name="connsiteX7" fmla="*/ 47335 w 67752"/>
                        <a:gd name="connsiteY7" fmla="*/ 78902 h 101569"/>
                        <a:gd name="connsiteX8" fmla="*/ 31873 w 67752"/>
                        <a:gd name="connsiteY8" fmla="*/ 88973 h 101569"/>
                        <a:gd name="connsiteX9" fmla="*/ 31873 w 67752"/>
                        <a:gd name="connsiteY9" fmla="*/ 99464 h 101569"/>
                        <a:gd name="connsiteX10" fmla="*/ 57062 w 67752"/>
                        <a:gd name="connsiteY10" fmla="*/ 86435 h 101569"/>
                        <a:gd name="connsiteX11" fmla="*/ 65760 w 67752"/>
                        <a:gd name="connsiteY11" fmla="*/ 48648 h 101569"/>
                        <a:gd name="connsiteX12" fmla="*/ 57062 w 67752"/>
                        <a:gd name="connsiteY12" fmla="*/ 10903 h 101569"/>
                        <a:gd name="connsiteX13" fmla="*/ 31873 w 67752"/>
                        <a:gd name="connsiteY13" fmla="*/ -2105 h 101569"/>
                        <a:gd name="connsiteX14" fmla="*/ 6705 w 67752"/>
                        <a:gd name="connsiteY14" fmla="*/ 10903 h 101569"/>
                        <a:gd name="connsiteX15" fmla="*/ -1993 w 67752"/>
                        <a:gd name="connsiteY15" fmla="*/ 48648 h 101569"/>
                        <a:gd name="connsiteX16" fmla="*/ 6705 w 67752"/>
                        <a:gd name="connsiteY16" fmla="*/ 86435 h 101569"/>
                        <a:gd name="connsiteX17" fmla="*/ 31873 w 67752"/>
                        <a:gd name="connsiteY17" fmla="*/ 99464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73" y="88973"/>
                          </a:moveTo>
                          <a:cubicBezTo>
                            <a:pt x="25052" y="88973"/>
                            <a:pt x="19919" y="85616"/>
                            <a:pt x="16474" y="78902"/>
                          </a:cubicBezTo>
                          <a:cubicBezTo>
                            <a:pt x="13042" y="72203"/>
                            <a:pt x="11327" y="62118"/>
                            <a:pt x="11327" y="48648"/>
                          </a:cubicBezTo>
                          <a:cubicBezTo>
                            <a:pt x="11327" y="35234"/>
                            <a:pt x="13042" y="25170"/>
                            <a:pt x="16474" y="18456"/>
                          </a:cubicBezTo>
                          <a:cubicBezTo>
                            <a:pt x="19919" y="11742"/>
                            <a:pt x="25052" y="8385"/>
                            <a:pt x="31873" y="8385"/>
                          </a:cubicBezTo>
                          <a:cubicBezTo>
                            <a:pt x="38750" y="8385"/>
                            <a:pt x="43904" y="11742"/>
                            <a:pt x="47335" y="18456"/>
                          </a:cubicBezTo>
                          <a:cubicBezTo>
                            <a:pt x="50781" y="25170"/>
                            <a:pt x="52504" y="35234"/>
                            <a:pt x="52504" y="48648"/>
                          </a:cubicBezTo>
                          <a:cubicBezTo>
                            <a:pt x="52504" y="62118"/>
                            <a:pt x="50781" y="72203"/>
                            <a:pt x="47335" y="78902"/>
                          </a:cubicBezTo>
                          <a:cubicBezTo>
                            <a:pt x="43904" y="85616"/>
                            <a:pt x="38750" y="88973"/>
                            <a:pt x="31873" y="88973"/>
                          </a:cubicBezTo>
                          <a:close/>
                          <a:moveTo>
                            <a:pt x="31873" y="99464"/>
                          </a:moveTo>
                          <a:cubicBezTo>
                            <a:pt x="42868" y="99464"/>
                            <a:pt x="51264" y="95121"/>
                            <a:pt x="57062" y="86435"/>
                          </a:cubicBezTo>
                          <a:cubicBezTo>
                            <a:pt x="62861" y="77763"/>
                            <a:pt x="65760" y="65167"/>
                            <a:pt x="65760" y="48648"/>
                          </a:cubicBezTo>
                          <a:cubicBezTo>
                            <a:pt x="65760" y="32171"/>
                            <a:pt x="62861" y="19589"/>
                            <a:pt x="57062" y="10903"/>
                          </a:cubicBezTo>
                          <a:cubicBezTo>
                            <a:pt x="51264" y="2231"/>
                            <a:pt x="42868" y="-2105"/>
                            <a:pt x="31873" y="-2105"/>
                          </a:cubicBezTo>
                          <a:cubicBezTo>
                            <a:pt x="20892" y="-2105"/>
                            <a:pt x="12503" y="2231"/>
                            <a:pt x="6705" y="10903"/>
                          </a:cubicBezTo>
                          <a:cubicBezTo>
                            <a:pt x="906" y="19589"/>
                            <a:pt x="-1993" y="32171"/>
                            <a:pt x="-1993" y="48648"/>
                          </a:cubicBezTo>
                          <a:cubicBezTo>
                            <a:pt x="-1993" y="65167"/>
                            <a:pt x="906" y="77763"/>
                            <a:pt x="6705" y="86435"/>
                          </a:cubicBezTo>
                          <a:cubicBezTo>
                            <a:pt x="12503" y="95121"/>
                            <a:pt x="20892" y="99464"/>
                            <a:pt x="31873" y="99464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7" name="Freeform: Shape 466">
                      <a:extLst>
                        <a:ext uri="{FF2B5EF4-FFF2-40B4-BE49-F238E27FC236}">
                          <a16:creationId xmlns:a16="http://schemas.microsoft.com/office/drawing/2014/main" id="{2DBCE579-FC6E-4EA1-9AF2-8DF1F6AAA37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605053" y="4745328"/>
                      <a:ext cx="67752" cy="101569"/>
                    </a:xfrm>
                    <a:custGeom>
                      <a:avLst/>
                      <a:gdLst>
                        <a:gd name="connsiteX0" fmla="*/ 31879 w 67752"/>
                        <a:gd name="connsiteY0" fmla="*/ 88973 h 101569"/>
                        <a:gd name="connsiteX1" fmla="*/ 16480 w 67752"/>
                        <a:gd name="connsiteY1" fmla="*/ 78902 h 101569"/>
                        <a:gd name="connsiteX2" fmla="*/ 11333 w 67752"/>
                        <a:gd name="connsiteY2" fmla="*/ 48648 h 101569"/>
                        <a:gd name="connsiteX3" fmla="*/ 16480 w 67752"/>
                        <a:gd name="connsiteY3" fmla="*/ 18456 h 101569"/>
                        <a:gd name="connsiteX4" fmla="*/ 31879 w 67752"/>
                        <a:gd name="connsiteY4" fmla="*/ 8385 h 101569"/>
                        <a:gd name="connsiteX5" fmla="*/ 47342 w 67752"/>
                        <a:gd name="connsiteY5" fmla="*/ 18456 h 101569"/>
                        <a:gd name="connsiteX6" fmla="*/ 52510 w 67752"/>
                        <a:gd name="connsiteY6" fmla="*/ 48648 h 101569"/>
                        <a:gd name="connsiteX7" fmla="*/ 47342 w 67752"/>
                        <a:gd name="connsiteY7" fmla="*/ 78902 h 101569"/>
                        <a:gd name="connsiteX8" fmla="*/ 31879 w 67752"/>
                        <a:gd name="connsiteY8" fmla="*/ 88973 h 101569"/>
                        <a:gd name="connsiteX9" fmla="*/ 31879 w 67752"/>
                        <a:gd name="connsiteY9" fmla="*/ 99464 h 101569"/>
                        <a:gd name="connsiteX10" fmla="*/ 57069 w 67752"/>
                        <a:gd name="connsiteY10" fmla="*/ 86435 h 101569"/>
                        <a:gd name="connsiteX11" fmla="*/ 65766 w 67752"/>
                        <a:gd name="connsiteY11" fmla="*/ 48648 h 101569"/>
                        <a:gd name="connsiteX12" fmla="*/ 57069 w 67752"/>
                        <a:gd name="connsiteY12" fmla="*/ 10903 h 101569"/>
                        <a:gd name="connsiteX13" fmla="*/ 31879 w 67752"/>
                        <a:gd name="connsiteY13" fmla="*/ -2105 h 101569"/>
                        <a:gd name="connsiteX14" fmla="*/ 6711 w 67752"/>
                        <a:gd name="connsiteY14" fmla="*/ 10903 h 101569"/>
                        <a:gd name="connsiteX15" fmla="*/ -1987 w 67752"/>
                        <a:gd name="connsiteY15" fmla="*/ 48648 h 101569"/>
                        <a:gd name="connsiteX16" fmla="*/ 6711 w 67752"/>
                        <a:gd name="connsiteY16" fmla="*/ 86435 h 101569"/>
                        <a:gd name="connsiteX17" fmla="*/ 31879 w 67752"/>
                        <a:gd name="connsiteY17" fmla="*/ 99464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79" y="88973"/>
                          </a:moveTo>
                          <a:cubicBezTo>
                            <a:pt x="25059" y="88973"/>
                            <a:pt x="19926" y="85616"/>
                            <a:pt x="16480" y="78902"/>
                          </a:cubicBezTo>
                          <a:cubicBezTo>
                            <a:pt x="13049" y="72203"/>
                            <a:pt x="11333" y="62118"/>
                            <a:pt x="11333" y="48648"/>
                          </a:cubicBezTo>
                          <a:cubicBezTo>
                            <a:pt x="11333" y="35234"/>
                            <a:pt x="13049" y="25170"/>
                            <a:pt x="16480" y="18456"/>
                          </a:cubicBezTo>
                          <a:cubicBezTo>
                            <a:pt x="19926" y="11742"/>
                            <a:pt x="25059" y="8385"/>
                            <a:pt x="31879" y="8385"/>
                          </a:cubicBezTo>
                          <a:cubicBezTo>
                            <a:pt x="38756" y="8385"/>
                            <a:pt x="43910" y="11742"/>
                            <a:pt x="47342" y="18456"/>
                          </a:cubicBezTo>
                          <a:cubicBezTo>
                            <a:pt x="50787" y="25170"/>
                            <a:pt x="52510" y="35234"/>
                            <a:pt x="52510" y="48648"/>
                          </a:cubicBezTo>
                          <a:cubicBezTo>
                            <a:pt x="52510" y="62118"/>
                            <a:pt x="50787" y="72203"/>
                            <a:pt x="47342" y="78902"/>
                          </a:cubicBezTo>
                          <a:cubicBezTo>
                            <a:pt x="43910" y="85616"/>
                            <a:pt x="38756" y="88973"/>
                            <a:pt x="31879" y="88973"/>
                          </a:cubicBezTo>
                          <a:close/>
                          <a:moveTo>
                            <a:pt x="31879" y="99464"/>
                          </a:moveTo>
                          <a:cubicBezTo>
                            <a:pt x="42874" y="99464"/>
                            <a:pt x="51270" y="95121"/>
                            <a:pt x="57069" y="86435"/>
                          </a:cubicBezTo>
                          <a:cubicBezTo>
                            <a:pt x="62867" y="77763"/>
                            <a:pt x="65766" y="65167"/>
                            <a:pt x="65766" y="48648"/>
                          </a:cubicBezTo>
                          <a:cubicBezTo>
                            <a:pt x="65766" y="32171"/>
                            <a:pt x="62867" y="19589"/>
                            <a:pt x="57069" y="10903"/>
                          </a:cubicBezTo>
                          <a:cubicBezTo>
                            <a:pt x="51270" y="2231"/>
                            <a:pt x="42874" y="-2105"/>
                            <a:pt x="31879" y="-2105"/>
                          </a:cubicBezTo>
                          <a:cubicBezTo>
                            <a:pt x="20899" y="-2105"/>
                            <a:pt x="12509" y="2231"/>
                            <a:pt x="6711" y="10903"/>
                          </a:cubicBezTo>
                          <a:cubicBezTo>
                            <a:pt x="913" y="19589"/>
                            <a:pt x="-1987" y="32171"/>
                            <a:pt x="-1987" y="48648"/>
                          </a:cubicBezTo>
                          <a:cubicBezTo>
                            <a:pt x="-1987" y="65167"/>
                            <a:pt x="913" y="77763"/>
                            <a:pt x="6711" y="86435"/>
                          </a:cubicBezTo>
                          <a:cubicBezTo>
                            <a:pt x="12509" y="95121"/>
                            <a:pt x="20899" y="99464"/>
                            <a:pt x="31879" y="99464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8" name="Freeform: Shape 467">
                      <a:extLst>
                        <a:ext uri="{FF2B5EF4-FFF2-40B4-BE49-F238E27FC236}">
                          <a16:creationId xmlns:a16="http://schemas.microsoft.com/office/drawing/2014/main" id="{E4F9C141-0000-2294-66B6-989971B83D62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690597" y="4745328"/>
                      <a:ext cx="67752" cy="101569"/>
                    </a:xfrm>
                    <a:custGeom>
                      <a:avLst/>
                      <a:gdLst>
                        <a:gd name="connsiteX0" fmla="*/ 31886 w 67752"/>
                        <a:gd name="connsiteY0" fmla="*/ 88973 h 101569"/>
                        <a:gd name="connsiteX1" fmla="*/ 16486 w 67752"/>
                        <a:gd name="connsiteY1" fmla="*/ 78902 h 101569"/>
                        <a:gd name="connsiteX2" fmla="*/ 11339 w 67752"/>
                        <a:gd name="connsiteY2" fmla="*/ 48648 h 101569"/>
                        <a:gd name="connsiteX3" fmla="*/ 16486 w 67752"/>
                        <a:gd name="connsiteY3" fmla="*/ 18456 h 101569"/>
                        <a:gd name="connsiteX4" fmla="*/ 31886 w 67752"/>
                        <a:gd name="connsiteY4" fmla="*/ 8385 h 101569"/>
                        <a:gd name="connsiteX5" fmla="*/ 47348 w 67752"/>
                        <a:gd name="connsiteY5" fmla="*/ 18456 h 101569"/>
                        <a:gd name="connsiteX6" fmla="*/ 52516 w 67752"/>
                        <a:gd name="connsiteY6" fmla="*/ 48648 h 101569"/>
                        <a:gd name="connsiteX7" fmla="*/ 47348 w 67752"/>
                        <a:gd name="connsiteY7" fmla="*/ 78902 h 101569"/>
                        <a:gd name="connsiteX8" fmla="*/ 31886 w 67752"/>
                        <a:gd name="connsiteY8" fmla="*/ 88973 h 101569"/>
                        <a:gd name="connsiteX9" fmla="*/ 31886 w 67752"/>
                        <a:gd name="connsiteY9" fmla="*/ 99464 h 101569"/>
                        <a:gd name="connsiteX10" fmla="*/ 57075 w 67752"/>
                        <a:gd name="connsiteY10" fmla="*/ 86435 h 101569"/>
                        <a:gd name="connsiteX11" fmla="*/ 65773 w 67752"/>
                        <a:gd name="connsiteY11" fmla="*/ 48648 h 101569"/>
                        <a:gd name="connsiteX12" fmla="*/ 57075 w 67752"/>
                        <a:gd name="connsiteY12" fmla="*/ 10903 h 101569"/>
                        <a:gd name="connsiteX13" fmla="*/ 31886 w 67752"/>
                        <a:gd name="connsiteY13" fmla="*/ -2105 h 101569"/>
                        <a:gd name="connsiteX14" fmla="*/ 6717 w 67752"/>
                        <a:gd name="connsiteY14" fmla="*/ 10903 h 101569"/>
                        <a:gd name="connsiteX15" fmla="*/ -1980 w 67752"/>
                        <a:gd name="connsiteY15" fmla="*/ 48648 h 101569"/>
                        <a:gd name="connsiteX16" fmla="*/ 6717 w 67752"/>
                        <a:gd name="connsiteY16" fmla="*/ 86435 h 101569"/>
                        <a:gd name="connsiteX17" fmla="*/ 31886 w 67752"/>
                        <a:gd name="connsiteY17" fmla="*/ 99464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86" y="88973"/>
                          </a:moveTo>
                          <a:cubicBezTo>
                            <a:pt x="25065" y="88973"/>
                            <a:pt x="19932" y="85616"/>
                            <a:pt x="16486" y="78902"/>
                          </a:cubicBezTo>
                          <a:cubicBezTo>
                            <a:pt x="13055" y="72203"/>
                            <a:pt x="11339" y="62118"/>
                            <a:pt x="11339" y="48648"/>
                          </a:cubicBezTo>
                          <a:cubicBezTo>
                            <a:pt x="11339" y="35234"/>
                            <a:pt x="13055" y="25170"/>
                            <a:pt x="16486" y="18456"/>
                          </a:cubicBezTo>
                          <a:cubicBezTo>
                            <a:pt x="19932" y="11742"/>
                            <a:pt x="25065" y="8385"/>
                            <a:pt x="31886" y="8385"/>
                          </a:cubicBezTo>
                          <a:cubicBezTo>
                            <a:pt x="38763" y="8385"/>
                            <a:pt x="43917" y="11742"/>
                            <a:pt x="47348" y="18456"/>
                          </a:cubicBezTo>
                          <a:cubicBezTo>
                            <a:pt x="50794" y="25170"/>
                            <a:pt x="52516" y="35234"/>
                            <a:pt x="52516" y="48648"/>
                          </a:cubicBezTo>
                          <a:cubicBezTo>
                            <a:pt x="52516" y="62118"/>
                            <a:pt x="50794" y="72203"/>
                            <a:pt x="47348" y="78902"/>
                          </a:cubicBezTo>
                          <a:cubicBezTo>
                            <a:pt x="43917" y="85616"/>
                            <a:pt x="38763" y="88973"/>
                            <a:pt x="31886" y="88973"/>
                          </a:cubicBezTo>
                          <a:close/>
                          <a:moveTo>
                            <a:pt x="31886" y="99464"/>
                          </a:moveTo>
                          <a:cubicBezTo>
                            <a:pt x="42880" y="99464"/>
                            <a:pt x="51277" y="95121"/>
                            <a:pt x="57075" y="86435"/>
                          </a:cubicBezTo>
                          <a:cubicBezTo>
                            <a:pt x="62874" y="77763"/>
                            <a:pt x="65773" y="65167"/>
                            <a:pt x="65773" y="48648"/>
                          </a:cubicBezTo>
                          <a:cubicBezTo>
                            <a:pt x="65773" y="32171"/>
                            <a:pt x="62874" y="19589"/>
                            <a:pt x="57075" y="10903"/>
                          </a:cubicBezTo>
                          <a:cubicBezTo>
                            <a:pt x="51277" y="2231"/>
                            <a:pt x="42880" y="-2105"/>
                            <a:pt x="31886" y="-2105"/>
                          </a:cubicBezTo>
                          <a:cubicBezTo>
                            <a:pt x="20905" y="-2105"/>
                            <a:pt x="12516" y="2231"/>
                            <a:pt x="6717" y="10903"/>
                          </a:cubicBezTo>
                          <a:cubicBezTo>
                            <a:pt x="919" y="19589"/>
                            <a:pt x="-1980" y="32171"/>
                            <a:pt x="-1980" y="48648"/>
                          </a:cubicBezTo>
                          <a:cubicBezTo>
                            <a:pt x="-1980" y="65167"/>
                            <a:pt x="919" y="77763"/>
                            <a:pt x="6717" y="86435"/>
                          </a:cubicBezTo>
                          <a:cubicBezTo>
                            <a:pt x="12516" y="95121"/>
                            <a:pt x="20905" y="99464"/>
                            <a:pt x="31886" y="99464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69" name="Graphic 10">
                  <a:extLst>
                    <a:ext uri="{FF2B5EF4-FFF2-40B4-BE49-F238E27FC236}">
                      <a16:creationId xmlns:a16="http://schemas.microsoft.com/office/drawing/2014/main" id="{B40ABD34-C26F-0B87-0D48-3BD071BDCD66}"/>
                    </a:ext>
                  </a:extLst>
                </p:cNvPr>
                <p:cNvGrpSpPr/>
                <p:nvPr/>
              </p:nvGrpSpPr>
              <p:grpSpPr>
                <a:xfrm>
                  <a:off x="5435350" y="4387999"/>
                  <a:ext cx="426055" cy="101569"/>
                  <a:chOff x="5435350" y="4387999"/>
                  <a:chExt cx="426055" cy="101569"/>
                </a:xfrm>
                <a:solidFill>
                  <a:srgbClr val="000000"/>
                </a:solidFill>
              </p:grpSpPr>
              <p:sp>
                <p:nvSpPr>
                  <p:cNvPr id="470" name="Freeform: Shape 469">
                    <a:extLst>
                      <a:ext uri="{FF2B5EF4-FFF2-40B4-BE49-F238E27FC236}">
                        <a16:creationId xmlns:a16="http://schemas.microsoft.com/office/drawing/2014/main" id="{DA7CF6D9-AC63-3938-4052-44D86ED1CC0E}"/>
                      </a:ext>
                    </a:extLst>
                  </p:cNvPr>
                  <p:cNvSpPr/>
                  <p:nvPr/>
                </p:nvSpPr>
                <p:spPr>
                  <a:xfrm>
                    <a:off x="5814346" y="4436646"/>
                    <a:ext cx="47059" cy="13427"/>
                  </a:xfrm>
                  <a:custGeom>
                    <a:avLst/>
                    <a:gdLst>
                      <a:gd name="connsiteX0" fmla="*/ 47124 w 47059"/>
                      <a:gd name="connsiteY0" fmla="*/ 197 h 13427"/>
                      <a:gd name="connsiteX1" fmla="*/ 65 w 47059"/>
                      <a:gd name="connsiteY1" fmla="*/ 197 h 13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059" h="13427">
                        <a:moveTo>
                          <a:pt x="47124" y="197"/>
                        </a:moveTo>
                        <a:lnTo>
                          <a:pt x="65" y="197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71" name="Graphic 10">
                    <a:extLst>
                      <a:ext uri="{FF2B5EF4-FFF2-40B4-BE49-F238E27FC236}">
                        <a16:creationId xmlns:a16="http://schemas.microsoft.com/office/drawing/2014/main" id="{09990960-AA82-169D-13B3-806A72D097A8}"/>
                      </a:ext>
                    </a:extLst>
                  </p:cNvPr>
                  <p:cNvGrpSpPr/>
                  <p:nvPr/>
                </p:nvGrpSpPr>
                <p:grpSpPr>
                  <a:xfrm>
                    <a:off x="5435350" y="4387999"/>
                    <a:ext cx="322999" cy="101569"/>
                    <a:chOff x="5435350" y="4387999"/>
                    <a:chExt cx="322999" cy="101569"/>
                  </a:xfrm>
                  <a:solidFill>
                    <a:srgbClr val="000000"/>
                  </a:solidFill>
                </p:grpSpPr>
                <p:sp>
                  <p:nvSpPr>
                    <p:cNvPr id="472" name="Freeform: Shape 471">
                      <a:extLst>
                        <a:ext uri="{FF2B5EF4-FFF2-40B4-BE49-F238E27FC236}">
                          <a16:creationId xmlns:a16="http://schemas.microsoft.com/office/drawing/2014/main" id="{3EC5A6B9-458E-E478-BD2D-93119424D4BF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435350" y="4387999"/>
                      <a:ext cx="64517" cy="101569"/>
                    </a:xfrm>
                    <a:custGeom>
                      <a:avLst/>
                      <a:gdLst>
                        <a:gd name="connsiteX0" fmla="*/ 42319 w 64517"/>
                        <a:gd name="connsiteY0" fmla="*/ 52566 h 101569"/>
                        <a:gd name="connsiteX1" fmla="*/ 57172 w 64517"/>
                        <a:gd name="connsiteY1" fmla="*/ 44089 h 101569"/>
                        <a:gd name="connsiteX2" fmla="*/ 62529 w 64517"/>
                        <a:gd name="connsiteY2" fmla="*/ 28228 h 101569"/>
                        <a:gd name="connsiteX3" fmla="*/ 52550 w 64517"/>
                        <a:gd name="connsiteY3" fmla="*/ 5799 h 101569"/>
                        <a:gd name="connsiteX4" fmla="*/ 24189 w 64517"/>
                        <a:gd name="connsiteY4" fmla="*/ -2132 h 101569"/>
                        <a:gd name="connsiteX5" fmla="*/ 11499 w 64517"/>
                        <a:gd name="connsiteY5" fmla="*/ -915 h 101569"/>
                        <a:gd name="connsiteX6" fmla="*/ -1988 w 64517"/>
                        <a:gd name="connsiteY6" fmla="*/ 2736 h 101569"/>
                        <a:gd name="connsiteX7" fmla="*/ -1988 w 64517"/>
                        <a:gd name="connsiteY7" fmla="*/ 15513 h 101569"/>
                        <a:gd name="connsiteX8" fmla="*/ 10071 w 64517"/>
                        <a:gd name="connsiteY8" fmla="*/ 10666 h 101569"/>
                        <a:gd name="connsiteX9" fmla="*/ 23810 w 64517"/>
                        <a:gd name="connsiteY9" fmla="*/ 9030 h 101569"/>
                        <a:gd name="connsiteX10" fmla="*/ 42802 w 64517"/>
                        <a:gd name="connsiteY10" fmla="*/ 13939 h 101569"/>
                        <a:gd name="connsiteX11" fmla="*/ 49336 w 64517"/>
                        <a:gd name="connsiteY11" fmla="*/ 28228 h 101569"/>
                        <a:gd name="connsiteX12" fmla="*/ 43264 w 64517"/>
                        <a:gd name="connsiteY12" fmla="*/ 41760 h 101569"/>
                        <a:gd name="connsiteX13" fmla="*/ 26373 w 64517"/>
                        <a:gd name="connsiteY13" fmla="*/ 46649 h 101569"/>
                        <a:gd name="connsiteX14" fmla="*/ 14945 w 64517"/>
                        <a:gd name="connsiteY14" fmla="*/ 46649 h 101569"/>
                        <a:gd name="connsiteX15" fmla="*/ 14945 w 64517"/>
                        <a:gd name="connsiteY15" fmla="*/ 57538 h 101569"/>
                        <a:gd name="connsiteX16" fmla="*/ 26899 w 64517"/>
                        <a:gd name="connsiteY16" fmla="*/ 57538 h 101569"/>
                        <a:gd name="connsiteX17" fmla="*/ 41857 w 64517"/>
                        <a:gd name="connsiteY17" fmla="*/ 61441 h 101569"/>
                        <a:gd name="connsiteX18" fmla="*/ 47046 w 64517"/>
                        <a:gd name="connsiteY18" fmla="*/ 72686 h 101569"/>
                        <a:gd name="connsiteX19" fmla="*/ 41689 w 64517"/>
                        <a:gd name="connsiteY19" fmla="*/ 84247 h 101569"/>
                        <a:gd name="connsiteX20" fmla="*/ 26373 w 64517"/>
                        <a:gd name="connsiteY20" fmla="*/ 88296 h 101569"/>
                        <a:gd name="connsiteX21" fmla="*/ 14672 w 64517"/>
                        <a:gd name="connsiteY21" fmla="*/ 87100 h 101569"/>
                        <a:gd name="connsiteX22" fmla="*/ 953 w 64517"/>
                        <a:gd name="connsiteY22" fmla="*/ 83450 h 101569"/>
                        <a:gd name="connsiteX23" fmla="*/ 953 w 64517"/>
                        <a:gd name="connsiteY23" fmla="*/ 95241 h 101569"/>
                        <a:gd name="connsiteX24" fmla="*/ 15113 w 64517"/>
                        <a:gd name="connsiteY24" fmla="*/ 98388 h 101569"/>
                        <a:gd name="connsiteX25" fmla="*/ 27550 w 64517"/>
                        <a:gd name="connsiteY25" fmla="*/ 99437 h 101569"/>
                        <a:gd name="connsiteX26" fmla="*/ 51437 w 64517"/>
                        <a:gd name="connsiteY26" fmla="*/ 92577 h 101569"/>
                        <a:gd name="connsiteX27" fmla="*/ 60239 w 64517"/>
                        <a:gd name="connsiteY27" fmla="*/ 74071 h 101569"/>
                        <a:gd name="connsiteX28" fmla="*/ 55575 w 64517"/>
                        <a:gd name="connsiteY28" fmla="*/ 60329 h 101569"/>
                        <a:gd name="connsiteX29" fmla="*/ 42319 w 64517"/>
                        <a:gd name="connsiteY29" fmla="*/ 52566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</a:cxnLst>
                      <a:rect l="l" t="t" r="r" b="b"/>
                      <a:pathLst>
                        <a:path w="64517" h="101569">
                          <a:moveTo>
                            <a:pt x="42319" y="52566"/>
                          </a:moveTo>
                          <a:cubicBezTo>
                            <a:pt x="48664" y="51209"/>
                            <a:pt x="53615" y="48383"/>
                            <a:pt x="57172" y="44089"/>
                          </a:cubicBezTo>
                          <a:cubicBezTo>
                            <a:pt x="60744" y="39809"/>
                            <a:pt x="62529" y="34522"/>
                            <a:pt x="62529" y="28228"/>
                          </a:cubicBezTo>
                          <a:cubicBezTo>
                            <a:pt x="62529" y="18576"/>
                            <a:pt x="59203" y="11100"/>
                            <a:pt x="52550" y="5799"/>
                          </a:cubicBezTo>
                          <a:cubicBezTo>
                            <a:pt x="45897" y="512"/>
                            <a:pt x="36443" y="-2132"/>
                            <a:pt x="24189" y="-2132"/>
                          </a:cubicBezTo>
                          <a:cubicBezTo>
                            <a:pt x="20085" y="-2132"/>
                            <a:pt x="15855" y="-1726"/>
                            <a:pt x="11499" y="-915"/>
                          </a:cubicBezTo>
                          <a:cubicBezTo>
                            <a:pt x="7144" y="-104"/>
                            <a:pt x="2648" y="1113"/>
                            <a:pt x="-1988" y="2736"/>
                          </a:cubicBezTo>
                          <a:lnTo>
                            <a:pt x="-1988" y="15513"/>
                          </a:lnTo>
                          <a:cubicBezTo>
                            <a:pt x="1681" y="13373"/>
                            <a:pt x="5701" y="11757"/>
                            <a:pt x="10071" y="10666"/>
                          </a:cubicBezTo>
                          <a:cubicBezTo>
                            <a:pt x="14455" y="9575"/>
                            <a:pt x="19034" y="9030"/>
                            <a:pt x="23810" y="9030"/>
                          </a:cubicBezTo>
                          <a:cubicBezTo>
                            <a:pt x="32116" y="9030"/>
                            <a:pt x="38446" y="10666"/>
                            <a:pt x="42802" y="13939"/>
                          </a:cubicBezTo>
                          <a:cubicBezTo>
                            <a:pt x="47158" y="17212"/>
                            <a:pt x="49336" y="21975"/>
                            <a:pt x="49336" y="28228"/>
                          </a:cubicBezTo>
                          <a:cubicBezTo>
                            <a:pt x="49336" y="34004"/>
                            <a:pt x="47312" y="38515"/>
                            <a:pt x="43264" y="41760"/>
                          </a:cubicBezTo>
                          <a:cubicBezTo>
                            <a:pt x="39217" y="45019"/>
                            <a:pt x="33586" y="46649"/>
                            <a:pt x="26373" y="46649"/>
                          </a:cubicBezTo>
                          <a:lnTo>
                            <a:pt x="14945" y="46649"/>
                          </a:lnTo>
                          <a:lnTo>
                            <a:pt x="14945" y="57538"/>
                          </a:lnTo>
                          <a:lnTo>
                            <a:pt x="26899" y="57538"/>
                          </a:lnTo>
                          <a:cubicBezTo>
                            <a:pt x="33411" y="57538"/>
                            <a:pt x="38397" y="58839"/>
                            <a:pt x="41857" y="61441"/>
                          </a:cubicBezTo>
                          <a:cubicBezTo>
                            <a:pt x="45316" y="64042"/>
                            <a:pt x="47046" y="67791"/>
                            <a:pt x="47046" y="72686"/>
                          </a:cubicBezTo>
                          <a:cubicBezTo>
                            <a:pt x="47046" y="77708"/>
                            <a:pt x="45260" y="81561"/>
                            <a:pt x="41689" y="84247"/>
                          </a:cubicBezTo>
                          <a:cubicBezTo>
                            <a:pt x="38131" y="86947"/>
                            <a:pt x="33026" y="88296"/>
                            <a:pt x="26373" y="88296"/>
                          </a:cubicBezTo>
                          <a:cubicBezTo>
                            <a:pt x="22732" y="88296"/>
                            <a:pt x="18831" y="87898"/>
                            <a:pt x="14672" y="87100"/>
                          </a:cubicBezTo>
                          <a:cubicBezTo>
                            <a:pt x="10512" y="86317"/>
                            <a:pt x="5939" y="85100"/>
                            <a:pt x="953" y="83450"/>
                          </a:cubicBezTo>
                          <a:lnTo>
                            <a:pt x="953" y="95241"/>
                          </a:lnTo>
                          <a:cubicBezTo>
                            <a:pt x="5995" y="96640"/>
                            <a:pt x="10715" y="97689"/>
                            <a:pt x="15113" y="98388"/>
                          </a:cubicBezTo>
                          <a:cubicBezTo>
                            <a:pt x="19511" y="99088"/>
                            <a:pt x="23656" y="99437"/>
                            <a:pt x="27550" y="99437"/>
                          </a:cubicBezTo>
                          <a:cubicBezTo>
                            <a:pt x="37620" y="99437"/>
                            <a:pt x="45582" y="97150"/>
                            <a:pt x="51437" y="92577"/>
                          </a:cubicBezTo>
                          <a:cubicBezTo>
                            <a:pt x="57305" y="88017"/>
                            <a:pt x="60239" y="81848"/>
                            <a:pt x="60239" y="74071"/>
                          </a:cubicBezTo>
                          <a:cubicBezTo>
                            <a:pt x="60239" y="68644"/>
                            <a:pt x="58685" y="64063"/>
                            <a:pt x="55575" y="60329"/>
                          </a:cubicBezTo>
                          <a:cubicBezTo>
                            <a:pt x="52466" y="56594"/>
                            <a:pt x="48047" y="54006"/>
                            <a:pt x="42319" y="52566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3" name="Freeform: Shape 472">
                      <a:extLst>
                        <a:ext uri="{FF2B5EF4-FFF2-40B4-BE49-F238E27FC236}">
                          <a16:creationId xmlns:a16="http://schemas.microsoft.com/office/drawing/2014/main" id="{CC68A2C5-2512-2845-981E-B96908CE5C0D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519508" y="4387999"/>
                      <a:ext cx="67752" cy="101569"/>
                    </a:xfrm>
                    <a:custGeom>
                      <a:avLst/>
                      <a:gdLst>
                        <a:gd name="connsiteX0" fmla="*/ 31873 w 67752"/>
                        <a:gd name="connsiteY0" fmla="*/ 88947 h 101569"/>
                        <a:gd name="connsiteX1" fmla="*/ 16474 w 67752"/>
                        <a:gd name="connsiteY1" fmla="*/ 78876 h 101569"/>
                        <a:gd name="connsiteX2" fmla="*/ 11327 w 67752"/>
                        <a:gd name="connsiteY2" fmla="*/ 48621 h 101569"/>
                        <a:gd name="connsiteX3" fmla="*/ 16474 w 67752"/>
                        <a:gd name="connsiteY3" fmla="*/ 18429 h 101569"/>
                        <a:gd name="connsiteX4" fmla="*/ 31873 w 67752"/>
                        <a:gd name="connsiteY4" fmla="*/ 8358 h 101569"/>
                        <a:gd name="connsiteX5" fmla="*/ 47335 w 67752"/>
                        <a:gd name="connsiteY5" fmla="*/ 18429 h 101569"/>
                        <a:gd name="connsiteX6" fmla="*/ 52504 w 67752"/>
                        <a:gd name="connsiteY6" fmla="*/ 48621 h 101569"/>
                        <a:gd name="connsiteX7" fmla="*/ 47335 w 67752"/>
                        <a:gd name="connsiteY7" fmla="*/ 78876 h 101569"/>
                        <a:gd name="connsiteX8" fmla="*/ 31873 w 67752"/>
                        <a:gd name="connsiteY8" fmla="*/ 88947 h 101569"/>
                        <a:gd name="connsiteX9" fmla="*/ 31873 w 67752"/>
                        <a:gd name="connsiteY9" fmla="*/ 99437 h 101569"/>
                        <a:gd name="connsiteX10" fmla="*/ 57062 w 67752"/>
                        <a:gd name="connsiteY10" fmla="*/ 86408 h 101569"/>
                        <a:gd name="connsiteX11" fmla="*/ 65760 w 67752"/>
                        <a:gd name="connsiteY11" fmla="*/ 48621 h 101569"/>
                        <a:gd name="connsiteX12" fmla="*/ 57062 w 67752"/>
                        <a:gd name="connsiteY12" fmla="*/ 10876 h 101569"/>
                        <a:gd name="connsiteX13" fmla="*/ 31873 w 67752"/>
                        <a:gd name="connsiteY13" fmla="*/ -2132 h 101569"/>
                        <a:gd name="connsiteX14" fmla="*/ 6705 w 67752"/>
                        <a:gd name="connsiteY14" fmla="*/ 10876 h 101569"/>
                        <a:gd name="connsiteX15" fmla="*/ -1993 w 67752"/>
                        <a:gd name="connsiteY15" fmla="*/ 48621 h 101569"/>
                        <a:gd name="connsiteX16" fmla="*/ 6705 w 67752"/>
                        <a:gd name="connsiteY16" fmla="*/ 86408 h 101569"/>
                        <a:gd name="connsiteX17" fmla="*/ 31873 w 67752"/>
                        <a:gd name="connsiteY17" fmla="*/ 99437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73" y="88947"/>
                          </a:moveTo>
                          <a:cubicBezTo>
                            <a:pt x="25052" y="88947"/>
                            <a:pt x="19919" y="85590"/>
                            <a:pt x="16474" y="78876"/>
                          </a:cubicBezTo>
                          <a:cubicBezTo>
                            <a:pt x="13042" y="72176"/>
                            <a:pt x="11327" y="62091"/>
                            <a:pt x="11327" y="48621"/>
                          </a:cubicBezTo>
                          <a:cubicBezTo>
                            <a:pt x="11327" y="35207"/>
                            <a:pt x="13042" y="25143"/>
                            <a:pt x="16474" y="18429"/>
                          </a:cubicBezTo>
                          <a:cubicBezTo>
                            <a:pt x="19919" y="11715"/>
                            <a:pt x="25052" y="8358"/>
                            <a:pt x="31873" y="8358"/>
                          </a:cubicBezTo>
                          <a:cubicBezTo>
                            <a:pt x="38750" y="8358"/>
                            <a:pt x="43904" y="11715"/>
                            <a:pt x="47335" y="18429"/>
                          </a:cubicBezTo>
                          <a:cubicBezTo>
                            <a:pt x="50781" y="25143"/>
                            <a:pt x="52504" y="35207"/>
                            <a:pt x="52504" y="48621"/>
                          </a:cubicBezTo>
                          <a:cubicBezTo>
                            <a:pt x="52504" y="62091"/>
                            <a:pt x="50781" y="72176"/>
                            <a:pt x="47335" y="78876"/>
                          </a:cubicBezTo>
                          <a:cubicBezTo>
                            <a:pt x="43904" y="85590"/>
                            <a:pt x="38750" y="88947"/>
                            <a:pt x="31873" y="88947"/>
                          </a:cubicBezTo>
                          <a:close/>
                          <a:moveTo>
                            <a:pt x="31873" y="99437"/>
                          </a:moveTo>
                          <a:cubicBezTo>
                            <a:pt x="42868" y="99437"/>
                            <a:pt x="51264" y="95094"/>
                            <a:pt x="57062" y="86408"/>
                          </a:cubicBezTo>
                          <a:cubicBezTo>
                            <a:pt x="62861" y="77736"/>
                            <a:pt x="65760" y="65140"/>
                            <a:pt x="65760" y="48621"/>
                          </a:cubicBezTo>
                          <a:cubicBezTo>
                            <a:pt x="65760" y="32144"/>
                            <a:pt x="62861" y="19562"/>
                            <a:pt x="57062" y="10876"/>
                          </a:cubicBezTo>
                          <a:cubicBezTo>
                            <a:pt x="51264" y="2204"/>
                            <a:pt x="42868" y="-2132"/>
                            <a:pt x="31873" y="-2132"/>
                          </a:cubicBezTo>
                          <a:cubicBezTo>
                            <a:pt x="20892" y="-2132"/>
                            <a:pt x="12503" y="2204"/>
                            <a:pt x="6705" y="10876"/>
                          </a:cubicBezTo>
                          <a:cubicBezTo>
                            <a:pt x="906" y="19562"/>
                            <a:pt x="-1993" y="32144"/>
                            <a:pt x="-1993" y="48621"/>
                          </a:cubicBezTo>
                          <a:cubicBezTo>
                            <a:pt x="-1993" y="65140"/>
                            <a:pt x="906" y="77736"/>
                            <a:pt x="6705" y="86408"/>
                          </a:cubicBezTo>
                          <a:cubicBezTo>
                            <a:pt x="12503" y="95094"/>
                            <a:pt x="20892" y="99437"/>
                            <a:pt x="31873" y="99437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4" name="Freeform: Shape 473">
                      <a:extLst>
                        <a:ext uri="{FF2B5EF4-FFF2-40B4-BE49-F238E27FC236}">
                          <a16:creationId xmlns:a16="http://schemas.microsoft.com/office/drawing/2014/main" id="{DACE5AE1-E037-8AAB-C1E1-8AD676C0BB63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605053" y="4387999"/>
                      <a:ext cx="67752" cy="101569"/>
                    </a:xfrm>
                    <a:custGeom>
                      <a:avLst/>
                      <a:gdLst>
                        <a:gd name="connsiteX0" fmla="*/ 31879 w 67752"/>
                        <a:gd name="connsiteY0" fmla="*/ 88947 h 101569"/>
                        <a:gd name="connsiteX1" fmla="*/ 16480 w 67752"/>
                        <a:gd name="connsiteY1" fmla="*/ 78876 h 101569"/>
                        <a:gd name="connsiteX2" fmla="*/ 11333 w 67752"/>
                        <a:gd name="connsiteY2" fmla="*/ 48621 h 101569"/>
                        <a:gd name="connsiteX3" fmla="*/ 16480 w 67752"/>
                        <a:gd name="connsiteY3" fmla="*/ 18429 h 101569"/>
                        <a:gd name="connsiteX4" fmla="*/ 31879 w 67752"/>
                        <a:gd name="connsiteY4" fmla="*/ 8358 h 101569"/>
                        <a:gd name="connsiteX5" fmla="*/ 47342 w 67752"/>
                        <a:gd name="connsiteY5" fmla="*/ 18429 h 101569"/>
                        <a:gd name="connsiteX6" fmla="*/ 52510 w 67752"/>
                        <a:gd name="connsiteY6" fmla="*/ 48621 h 101569"/>
                        <a:gd name="connsiteX7" fmla="*/ 47342 w 67752"/>
                        <a:gd name="connsiteY7" fmla="*/ 78876 h 101569"/>
                        <a:gd name="connsiteX8" fmla="*/ 31879 w 67752"/>
                        <a:gd name="connsiteY8" fmla="*/ 88947 h 101569"/>
                        <a:gd name="connsiteX9" fmla="*/ 31879 w 67752"/>
                        <a:gd name="connsiteY9" fmla="*/ 99437 h 101569"/>
                        <a:gd name="connsiteX10" fmla="*/ 57069 w 67752"/>
                        <a:gd name="connsiteY10" fmla="*/ 86408 h 101569"/>
                        <a:gd name="connsiteX11" fmla="*/ 65766 w 67752"/>
                        <a:gd name="connsiteY11" fmla="*/ 48621 h 101569"/>
                        <a:gd name="connsiteX12" fmla="*/ 57069 w 67752"/>
                        <a:gd name="connsiteY12" fmla="*/ 10876 h 101569"/>
                        <a:gd name="connsiteX13" fmla="*/ 31879 w 67752"/>
                        <a:gd name="connsiteY13" fmla="*/ -2132 h 101569"/>
                        <a:gd name="connsiteX14" fmla="*/ 6711 w 67752"/>
                        <a:gd name="connsiteY14" fmla="*/ 10876 h 101569"/>
                        <a:gd name="connsiteX15" fmla="*/ -1987 w 67752"/>
                        <a:gd name="connsiteY15" fmla="*/ 48621 h 101569"/>
                        <a:gd name="connsiteX16" fmla="*/ 6711 w 67752"/>
                        <a:gd name="connsiteY16" fmla="*/ 86408 h 101569"/>
                        <a:gd name="connsiteX17" fmla="*/ 31879 w 67752"/>
                        <a:gd name="connsiteY17" fmla="*/ 99437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79" y="88947"/>
                          </a:moveTo>
                          <a:cubicBezTo>
                            <a:pt x="25059" y="88947"/>
                            <a:pt x="19926" y="85590"/>
                            <a:pt x="16480" y="78876"/>
                          </a:cubicBezTo>
                          <a:cubicBezTo>
                            <a:pt x="13049" y="72176"/>
                            <a:pt x="11333" y="62091"/>
                            <a:pt x="11333" y="48621"/>
                          </a:cubicBezTo>
                          <a:cubicBezTo>
                            <a:pt x="11333" y="35207"/>
                            <a:pt x="13049" y="25143"/>
                            <a:pt x="16480" y="18429"/>
                          </a:cubicBezTo>
                          <a:cubicBezTo>
                            <a:pt x="19926" y="11715"/>
                            <a:pt x="25059" y="8358"/>
                            <a:pt x="31879" y="8358"/>
                          </a:cubicBezTo>
                          <a:cubicBezTo>
                            <a:pt x="38756" y="8358"/>
                            <a:pt x="43910" y="11715"/>
                            <a:pt x="47342" y="18429"/>
                          </a:cubicBezTo>
                          <a:cubicBezTo>
                            <a:pt x="50787" y="25143"/>
                            <a:pt x="52510" y="35207"/>
                            <a:pt x="52510" y="48621"/>
                          </a:cubicBezTo>
                          <a:cubicBezTo>
                            <a:pt x="52510" y="62091"/>
                            <a:pt x="50787" y="72176"/>
                            <a:pt x="47342" y="78876"/>
                          </a:cubicBezTo>
                          <a:cubicBezTo>
                            <a:pt x="43910" y="85590"/>
                            <a:pt x="38756" y="88947"/>
                            <a:pt x="31879" y="88947"/>
                          </a:cubicBezTo>
                          <a:close/>
                          <a:moveTo>
                            <a:pt x="31879" y="99437"/>
                          </a:moveTo>
                          <a:cubicBezTo>
                            <a:pt x="42874" y="99437"/>
                            <a:pt x="51270" y="95094"/>
                            <a:pt x="57069" y="86408"/>
                          </a:cubicBezTo>
                          <a:cubicBezTo>
                            <a:pt x="62867" y="77736"/>
                            <a:pt x="65766" y="65140"/>
                            <a:pt x="65766" y="48621"/>
                          </a:cubicBezTo>
                          <a:cubicBezTo>
                            <a:pt x="65766" y="32144"/>
                            <a:pt x="62867" y="19562"/>
                            <a:pt x="57069" y="10876"/>
                          </a:cubicBezTo>
                          <a:cubicBezTo>
                            <a:pt x="51270" y="2204"/>
                            <a:pt x="42874" y="-2132"/>
                            <a:pt x="31879" y="-2132"/>
                          </a:cubicBezTo>
                          <a:cubicBezTo>
                            <a:pt x="20899" y="-2132"/>
                            <a:pt x="12509" y="2204"/>
                            <a:pt x="6711" y="10876"/>
                          </a:cubicBezTo>
                          <a:cubicBezTo>
                            <a:pt x="913" y="19562"/>
                            <a:pt x="-1987" y="32144"/>
                            <a:pt x="-1987" y="48621"/>
                          </a:cubicBezTo>
                          <a:cubicBezTo>
                            <a:pt x="-1987" y="65140"/>
                            <a:pt x="913" y="77736"/>
                            <a:pt x="6711" y="86408"/>
                          </a:cubicBezTo>
                          <a:cubicBezTo>
                            <a:pt x="12509" y="95094"/>
                            <a:pt x="20899" y="99437"/>
                            <a:pt x="31879" y="99437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5" name="Freeform: Shape 474">
                      <a:extLst>
                        <a:ext uri="{FF2B5EF4-FFF2-40B4-BE49-F238E27FC236}">
                          <a16:creationId xmlns:a16="http://schemas.microsoft.com/office/drawing/2014/main" id="{845086A8-F769-0C25-9EA0-264C6DBC2091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690597" y="4387999"/>
                      <a:ext cx="67752" cy="101569"/>
                    </a:xfrm>
                    <a:custGeom>
                      <a:avLst/>
                      <a:gdLst>
                        <a:gd name="connsiteX0" fmla="*/ 31886 w 67752"/>
                        <a:gd name="connsiteY0" fmla="*/ 88947 h 101569"/>
                        <a:gd name="connsiteX1" fmla="*/ 16486 w 67752"/>
                        <a:gd name="connsiteY1" fmla="*/ 78876 h 101569"/>
                        <a:gd name="connsiteX2" fmla="*/ 11339 w 67752"/>
                        <a:gd name="connsiteY2" fmla="*/ 48621 h 101569"/>
                        <a:gd name="connsiteX3" fmla="*/ 16486 w 67752"/>
                        <a:gd name="connsiteY3" fmla="*/ 18429 h 101569"/>
                        <a:gd name="connsiteX4" fmla="*/ 31886 w 67752"/>
                        <a:gd name="connsiteY4" fmla="*/ 8358 h 101569"/>
                        <a:gd name="connsiteX5" fmla="*/ 47348 w 67752"/>
                        <a:gd name="connsiteY5" fmla="*/ 18429 h 101569"/>
                        <a:gd name="connsiteX6" fmla="*/ 52516 w 67752"/>
                        <a:gd name="connsiteY6" fmla="*/ 48621 h 101569"/>
                        <a:gd name="connsiteX7" fmla="*/ 47348 w 67752"/>
                        <a:gd name="connsiteY7" fmla="*/ 78876 h 101569"/>
                        <a:gd name="connsiteX8" fmla="*/ 31886 w 67752"/>
                        <a:gd name="connsiteY8" fmla="*/ 88947 h 101569"/>
                        <a:gd name="connsiteX9" fmla="*/ 31886 w 67752"/>
                        <a:gd name="connsiteY9" fmla="*/ 99437 h 101569"/>
                        <a:gd name="connsiteX10" fmla="*/ 57075 w 67752"/>
                        <a:gd name="connsiteY10" fmla="*/ 86408 h 101569"/>
                        <a:gd name="connsiteX11" fmla="*/ 65773 w 67752"/>
                        <a:gd name="connsiteY11" fmla="*/ 48621 h 101569"/>
                        <a:gd name="connsiteX12" fmla="*/ 57075 w 67752"/>
                        <a:gd name="connsiteY12" fmla="*/ 10876 h 101569"/>
                        <a:gd name="connsiteX13" fmla="*/ 31886 w 67752"/>
                        <a:gd name="connsiteY13" fmla="*/ -2132 h 101569"/>
                        <a:gd name="connsiteX14" fmla="*/ 6717 w 67752"/>
                        <a:gd name="connsiteY14" fmla="*/ 10876 h 101569"/>
                        <a:gd name="connsiteX15" fmla="*/ -1980 w 67752"/>
                        <a:gd name="connsiteY15" fmla="*/ 48621 h 101569"/>
                        <a:gd name="connsiteX16" fmla="*/ 6717 w 67752"/>
                        <a:gd name="connsiteY16" fmla="*/ 86408 h 101569"/>
                        <a:gd name="connsiteX17" fmla="*/ 31886 w 67752"/>
                        <a:gd name="connsiteY17" fmla="*/ 99437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86" y="88947"/>
                          </a:moveTo>
                          <a:cubicBezTo>
                            <a:pt x="25065" y="88947"/>
                            <a:pt x="19932" y="85590"/>
                            <a:pt x="16486" y="78876"/>
                          </a:cubicBezTo>
                          <a:cubicBezTo>
                            <a:pt x="13055" y="72176"/>
                            <a:pt x="11339" y="62091"/>
                            <a:pt x="11339" y="48621"/>
                          </a:cubicBezTo>
                          <a:cubicBezTo>
                            <a:pt x="11339" y="35207"/>
                            <a:pt x="13055" y="25143"/>
                            <a:pt x="16486" y="18429"/>
                          </a:cubicBezTo>
                          <a:cubicBezTo>
                            <a:pt x="19932" y="11715"/>
                            <a:pt x="25065" y="8358"/>
                            <a:pt x="31886" y="8358"/>
                          </a:cubicBezTo>
                          <a:cubicBezTo>
                            <a:pt x="38763" y="8358"/>
                            <a:pt x="43917" y="11715"/>
                            <a:pt x="47348" y="18429"/>
                          </a:cubicBezTo>
                          <a:cubicBezTo>
                            <a:pt x="50794" y="25143"/>
                            <a:pt x="52516" y="35207"/>
                            <a:pt x="52516" y="48621"/>
                          </a:cubicBezTo>
                          <a:cubicBezTo>
                            <a:pt x="52516" y="62091"/>
                            <a:pt x="50794" y="72176"/>
                            <a:pt x="47348" y="78876"/>
                          </a:cubicBezTo>
                          <a:cubicBezTo>
                            <a:pt x="43917" y="85590"/>
                            <a:pt x="38763" y="88947"/>
                            <a:pt x="31886" y="88947"/>
                          </a:cubicBezTo>
                          <a:close/>
                          <a:moveTo>
                            <a:pt x="31886" y="99437"/>
                          </a:moveTo>
                          <a:cubicBezTo>
                            <a:pt x="42880" y="99437"/>
                            <a:pt x="51277" y="95094"/>
                            <a:pt x="57075" y="86408"/>
                          </a:cubicBezTo>
                          <a:cubicBezTo>
                            <a:pt x="62874" y="77736"/>
                            <a:pt x="65773" y="65140"/>
                            <a:pt x="65773" y="48621"/>
                          </a:cubicBezTo>
                          <a:cubicBezTo>
                            <a:pt x="65773" y="32144"/>
                            <a:pt x="62874" y="19562"/>
                            <a:pt x="57075" y="10876"/>
                          </a:cubicBezTo>
                          <a:cubicBezTo>
                            <a:pt x="51277" y="2204"/>
                            <a:pt x="42880" y="-2132"/>
                            <a:pt x="31886" y="-2132"/>
                          </a:cubicBezTo>
                          <a:cubicBezTo>
                            <a:pt x="20905" y="-2132"/>
                            <a:pt x="12516" y="2204"/>
                            <a:pt x="6717" y="10876"/>
                          </a:cubicBezTo>
                          <a:cubicBezTo>
                            <a:pt x="919" y="19562"/>
                            <a:pt x="-1980" y="32144"/>
                            <a:pt x="-1980" y="48621"/>
                          </a:cubicBezTo>
                          <a:cubicBezTo>
                            <a:pt x="-1980" y="65140"/>
                            <a:pt x="919" y="77736"/>
                            <a:pt x="6717" y="86408"/>
                          </a:cubicBezTo>
                          <a:cubicBezTo>
                            <a:pt x="12516" y="95094"/>
                            <a:pt x="20905" y="99437"/>
                            <a:pt x="31886" y="99437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76" name="Graphic 10">
                  <a:extLst>
                    <a:ext uri="{FF2B5EF4-FFF2-40B4-BE49-F238E27FC236}">
                      <a16:creationId xmlns:a16="http://schemas.microsoft.com/office/drawing/2014/main" id="{9D8A1C27-87DA-A1D2-10E2-D410F4F94007}"/>
                    </a:ext>
                  </a:extLst>
                </p:cNvPr>
                <p:cNvGrpSpPr/>
                <p:nvPr/>
              </p:nvGrpSpPr>
              <p:grpSpPr>
                <a:xfrm>
                  <a:off x="5431674" y="4030669"/>
                  <a:ext cx="429731" cy="101569"/>
                  <a:chOff x="5431674" y="4030669"/>
                  <a:chExt cx="429731" cy="101569"/>
                </a:xfrm>
                <a:solidFill>
                  <a:srgbClr val="000000"/>
                </a:solidFill>
              </p:grpSpPr>
              <p:sp>
                <p:nvSpPr>
                  <p:cNvPr id="477" name="Freeform: Shape 476">
                    <a:extLst>
                      <a:ext uri="{FF2B5EF4-FFF2-40B4-BE49-F238E27FC236}">
                        <a16:creationId xmlns:a16="http://schemas.microsoft.com/office/drawing/2014/main" id="{11921C77-8EB4-794E-6376-FE04F5E9886D}"/>
                      </a:ext>
                    </a:extLst>
                  </p:cNvPr>
                  <p:cNvSpPr/>
                  <p:nvPr/>
                </p:nvSpPr>
                <p:spPr>
                  <a:xfrm>
                    <a:off x="5814346" y="4079303"/>
                    <a:ext cx="47059" cy="13427"/>
                  </a:xfrm>
                  <a:custGeom>
                    <a:avLst/>
                    <a:gdLst>
                      <a:gd name="connsiteX0" fmla="*/ 47124 w 47059"/>
                      <a:gd name="connsiteY0" fmla="*/ 171 h 13427"/>
                      <a:gd name="connsiteX1" fmla="*/ 65 w 47059"/>
                      <a:gd name="connsiteY1" fmla="*/ 171 h 13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059" h="13427">
                        <a:moveTo>
                          <a:pt x="47124" y="171"/>
                        </a:moveTo>
                        <a:lnTo>
                          <a:pt x="65" y="171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78" name="Graphic 10">
                    <a:extLst>
                      <a:ext uri="{FF2B5EF4-FFF2-40B4-BE49-F238E27FC236}">
                        <a16:creationId xmlns:a16="http://schemas.microsoft.com/office/drawing/2014/main" id="{A9B01F42-AE4C-41D7-434F-C41215FE1708}"/>
                      </a:ext>
                    </a:extLst>
                  </p:cNvPr>
                  <p:cNvGrpSpPr/>
                  <p:nvPr/>
                </p:nvGrpSpPr>
                <p:grpSpPr>
                  <a:xfrm>
                    <a:off x="5431674" y="4030669"/>
                    <a:ext cx="326676" cy="101569"/>
                    <a:chOff x="5431674" y="4030669"/>
                    <a:chExt cx="326676" cy="101569"/>
                  </a:xfrm>
                  <a:solidFill>
                    <a:srgbClr val="000000"/>
                  </a:solidFill>
                </p:grpSpPr>
                <p:sp>
                  <p:nvSpPr>
                    <p:cNvPr id="479" name="Freeform: Shape 478">
                      <a:extLst>
                        <a:ext uri="{FF2B5EF4-FFF2-40B4-BE49-F238E27FC236}">
                          <a16:creationId xmlns:a16="http://schemas.microsoft.com/office/drawing/2014/main" id="{A9EC9550-3A1A-93C7-CB49-5C40D2ABB3A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431674" y="4032432"/>
                      <a:ext cx="71429" cy="97897"/>
                    </a:xfrm>
                    <a:custGeom>
                      <a:avLst/>
                      <a:gdLst>
                        <a:gd name="connsiteX0" fmla="*/ 42266 w 71429"/>
                        <a:gd name="connsiteY0" fmla="*/ 84196 h 97897"/>
                        <a:gd name="connsiteX1" fmla="*/ 8779 w 71429"/>
                        <a:gd name="connsiteY1" fmla="*/ 31932 h 97897"/>
                        <a:gd name="connsiteX2" fmla="*/ 42266 w 71429"/>
                        <a:gd name="connsiteY2" fmla="*/ 31932 h 97897"/>
                        <a:gd name="connsiteX3" fmla="*/ 42266 w 71429"/>
                        <a:gd name="connsiteY3" fmla="*/ 84196 h 97897"/>
                        <a:gd name="connsiteX4" fmla="*/ 38779 w 71429"/>
                        <a:gd name="connsiteY4" fmla="*/ 95736 h 97897"/>
                        <a:gd name="connsiteX5" fmla="*/ 55460 w 71429"/>
                        <a:gd name="connsiteY5" fmla="*/ 95736 h 97897"/>
                        <a:gd name="connsiteX6" fmla="*/ 55460 w 71429"/>
                        <a:gd name="connsiteY6" fmla="*/ 31932 h 97897"/>
                        <a:gd name="connsiteX7" fmla="*/ 69452 w 71429"/>
                        <a:gd name="connsiteY7" fmla="*/ 31932 h 97897"/>
                        <a:gd name="connsiteX8" fmla="*/ 69452 w 71429"/>
                        <a:gd name="connsiteY8" fmla="*/ 20917 h 97897"/>
                        <a:gd name="connsiteX9" fmla="*/ 55460 w 71429"/>
                        <a:gd name="connsiteY9" fmla="*/ 20917 h 97897"/>
                        <a:gd name="connsiteX10" fmla="*/ 55460 w 71429"/>
                        <a:gd name="connsiteY10" fmla="*/ -2162 h 97897"/>
                        <a:gd name="connsiteX11" fmla="*/ 42266 w 71429"/>
                        <a:gd name="connsiteY11" fmla="*/ -2162 h 97897"/>
                        <a:gd name="connsiteX12" fmla="*/ 42266 w 71429"/>
                        <a:gd name="connsiteY12" fmla="*/ 20917 h 97897"/>
                        <a:gd name="connsiteX13" fmla="*/ -1978 w 71429"/>
                        <a:gd name="connsiteY13" fmla="*/ 20917 h 97897"/>
                        <a:gd name="connsiteX14" fmla="*/ -1978 w 71429"/>
                        <a:gd name="connsiteY14" fmla="*/ 33694 h 97897"/>
                        <a:gd name="connsiteX15" fmla="*/ 38779 w 71429"/>
                        <a:gd name="connsiteY15" fmla="*/ 95736 h 978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71429" h="97897">
                          <a:moveTo>
                            <a:pt x="42266" y="84196"/>
                          </a:moveTo>
                          <a:lnTo>
                            <a:pt x="8779" y="31932"/>
                          </a:lnTo>
                          <a:lnTo>
                            <a:pt x="42266" y="31932"/>
                          </a:lnTo>
                          <a:lnTo>
                            <a:pt x="42266" y="84196"/>
                          </a:lnTo>
                          <a:close/>
                          <a:moveTo>
                            <a:pt x="38779" y="95736"/>
                          </a:moveTo>
                          <a:lnTo>
                            <a:pt x="55460" y="95736"/>
                          </a:lnTo>
                          <a:lnTo>
                            <a:pt x="55460" y="31932"/>
                          </a:lnTo>
                          <a:lnTo>
                            <a:pt x="69452" y="31932"/>
                          </a:lnTo>
                          <a:lnTo>
                            <a:pt x="69452" y="20917"/>
                          </a:lnTo>
                          <a:lnTo>
                            <a:pt x="55460" y="20917"/>
                          </a:lnTo>
                          <a:lnTo>
                            <a:pt x="55460" y="-2162"/>
                          </a:lnTo>
                          <a:lnTo>
                            <a:pt x="42266" y="-2162"/>
                          </a:lnTo>
                          <a:lnTo>
                            <a:pt x="42266" y="20917"/>
                          </a:lnTo>
                          <a:lnTo>
                            <a:pt x="-1978" y="20917"/>
                          </a:lnTo>
                          <a:lnTo>
                            <a:pt x="-1978" y="33694"/>
                          </a:lnTo>
                          <a:lnTo>
                            <a:pt x="38779" y="9573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0" name="Freeform: Shape 479">
                      <a:extLst>
                        <a:ext uri="{FF2B5EF4-FFF2-40B4-BE49-F238E27FC236}">
                          <a16:creationId xmlns:a16="http://schemas.microsoft.com/office/drawing/2014/main" id="{A5FB8831-941A-F171-2B25-EBBDB326DCB2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519508" y="4030669"/>
                      <a:ext cx="67752" cy="101569"/>
                    </a:xfrm>
                    <a:custGeom>
                      <a:avLst/>
                      <a:gdLst>
                        <a:gd name="connsiteX0" fmla="*/ 31873 w 67752"/>
                        <a:gd name="connsiteY0" fmla="*/ 88920 h 101569"/>
                        <a:gd name="connsiteX1" fmla="*/ 16474 w 67752"/>
                        <a:gd name="connsiteY1" fmla="*/ 78849 h 101569"/>
                        <a:gd name="connsiteX2" fmla="*/ 11327 w 67752"/>
                        <a:gd name="connsiteY2" fmla="*/ 48595 h 101569"/>
                        <a:gd name="connsiteX3" fmla="*/ 16474 w 67752"/>
                        <a:gd name="connsiteY3" fmla="*/ 18403 h 101569"/>
                        <a:gd name="connsiteX4" fmla="*/ 31873 w 67752"/>
                        <a:gd name="connsiteY4" fmla="*/ 8332 h 101569"/>
                        <a:gd name="connsiteX5" fmla="*/ 47335 w 67752"/>
                        <a:gd name="connsiteY5" fmla="*/ 18403 h 101569"/>
                        <a:gd name="connsiteX6" fmla="*/ 52504 w 67752"/>
                        <a:gd name="connsiteY6" fmla="*/ 48595 h 101569"/>
                        <a:gd name="connsiteX7" fmla="*/ 47335 w 67752"/>
                        <a:gd name="connsiteY7" fmla="*/ 78849 h 101569"/>
                        <a:gd name="connsiteX8" fmla="*/ 31873 w 67752"/>
                        <a:gd name="connsiteY8" fmla="*/ 88920 h 101569"/>
                        <a:gd name="connsiteX9" fmla="*/ 31873 w 67752"/>
                        <a:gd name="connsiteY9" fmla="*/ 99411 h 101569"/>
                        <a:gd name="connsiteX10" fmla="*/ 57062 w 67752"/>
                        <a:gd name="connsiteY10" fmla="*/ 86381 h 101569"/>
                        <a:gd name="connsiteX11" fmla="*/ 65760 w 67752"/>
                        <a:gd name="connsiteY11" fmla="*/ 48595 h 101569"/>
                        <a:gd name="connsiteX12" fmla="*/ 57062 w 67752"/>
                        <a:gd name="connsiteY12" fmla="*/ 10850 h 101569"/>
                        <a:gd name="connsiteX13" fmla="*/ 31873 w 67752"/>
                        <a:gd name="connsiteY13" fmla="*/ -2159 h 101569"/>
                        <a:gd name="connsiteX14" fmla="*/ 6705 w 67752"/>
                        <a:gd name="connsiteY14" fmla="*/ 10850 h 101569"/>
                        <a:gd name="connsiteX15" fmla="*/ -1993 w 67752"/>
                        <a:gd name="connsiteY15" fmla="*/ 48595 h 101569"/>
                        <a:gd name="connsiteX16" fmla="*/ 6705 w 67752"/>
                        <a:gd name="connsiteY16" fmla="*/ 86381 h 101569"/>
                        <a:gd name="connsiteX17" fmla="*/ 31873 w 67752"/>
                        <a:gd name="connsiteY17" fmla="*/ 99411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73" y="88920"/>
                          </a:moveTo>
                          <a:cubicBezTo>
                            <a:pt x="25052" y="88920"/>
                            <a:pt x="19919" y="85563"/>
                            <a:pt x="16474" y="78849"/>
                          </a:cubicBezTo>
                          <a:cubicBezTo>
                            <a:pt x="13042" y="72149"/>
                            <a:pt x="11327" y="62064"/>
                            <a:pt x="11327" y="48595"/>
                          </a:cubicBezTo>
                          <a:cubicBezTo>
                            <a:pt x="11327" y="35181"/>
                            <a:pt x="13042" y="25117"/>
                            <a:pt x="16474" y="18403"/>
                          </a:cubicBezTo>
                          <a:cubicBezTo>
                            <a:pt x="19919" y="11689"/>
                            <a:pt x="25052" y="8332"/>
                            <a:pt x="31873" y="8332"/>
                          </a:cubicBezTo>
                          <a:cubicBezTo>
                            <a:pt x="38750" y="8332"/>
                            <a:pt x="43904" y="11689"/>
                            <a:pt x="47335" y="18403"/>
                          </a:cubicBezTo>
                          <a:cubicBezTo>
                            <a:pt x="50781" y="25117"/>
                            <a:pt x="52504" y="35181"/>
                            <a:pt x="52504" y="48595"/>
                          </a:cubicBezTo>
                          <a:cubicBezTo>
                            <a:pt x="52504" y="62064"/>
                            <a:pt x="50781" y="72149"/>
                            <a:pt x="47335" y="78849"/>
                          </a:cubicBezTo>
                          <a:cubicBezTo>
                            <a:pt x="43904" y="85563"/>
                            <a:pt x="38750" y="88920"/>
                            <a:pt x="31873" y="88920"/>
                          </a:cubicBezTo>
                          <a:close/>
                          <a:moveTo>
                            <a:pt x="31873" y="99411"/>
                          </a:moveTo>
                          <a:cubicBezTo>
                            <a:pt x="42868" y="99411"/>
                            <a:pt x="51264" y="95068"/>
                            <a:pt x="57062" y="86381"/>
                          </a:cubicBezTo>
                          <a:cubicBezTo>
                            <a:pt x="62861" y="77709"/>
                            <a:pt x="65760" y="65114"/>
                            <a:pt x="65760" y="48595"/>
                          </a:cubicBezTo>
                          <a:cubicBezTo>
                            <a:pt x="65760" y="32117"/>
                            <a:pt x="62861" y="19536"/>
                            <a:pt x="57062" y="10850"/>
                          </a:cubicBezTo>
                          <a:cubicBezTo>
                            <a:pt x="51264" y="2177"/>
                            <a:pt x="42868" y="-2159"/>
                            <a:pt x="31873" y="-2159"/>
                          </a:cubicBezTo>
                          <a:cubicBezTo>
                            <a:pt x="20892" y="-2159"/>
                            <a:pt x="12503" y="2177"/>
                            <a:pt x="6705" y="10850"/>
                          </a:cubicBezTo>
                          <a:cubicBezTo>
                            <a:pt x="906" y="19536"/>
                            <a:pt x="-1993" y="32117"/>
                            <a:pt x="-1993" y="48595"/>
                          </a:cubicBezTo>
                          <a:cubicBezTo>
                            <a:pt x="-1993" y="65114"/>
                            <a:pt x="906" y="77709"/>
                            <a:pt x="6705" y="86381"/>
                          </a:cubicBezTo>
                          <a:cubicBezTo>
                            <a:pt x="12503" y="95068"/>
                            <a:pt x="20892" y="99411"/>
                            <a:pt x="31873" y="9941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1" name="Freeform: Shape 480">
                      <a:extLst>
                        <a:ext uri="{FF2B5EF4-FFF2-40B4-BE49-F238E27FC236}">
                          <a16:creationId xmlns:a16="http://schemas.microsoft.com/office/drawing/2014/main" id="{E91226CF-54CC-78A0-3D10-15BA3EB06D90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605053" y="4030669"/>
                      <a:ext cx="67752" cy="101569"/>
                    </a:xfrm>
                    <a:custGeom>
                      <a:avLst/>
                      <a:gdLst>
                        <a:gd name="connsiteX0" fmla="*/ 31879 w 67752"/>
                        <a:gd name="connsiteY0" fmla="*/ 88920 h 101569"/>
                        <a:gd name="connsiteX1" fmla="*/ 16480 w 67752"/>
                        <a:gd name="connsiteY1" fmla="*/ 78849 h 101569"/>
                        <a:gd name="connsiteX2" fmla="*/ 11333 w 67752"/>
                        <a:gd name="connsiteY2" fmla="*/ 48595 h 101569"/>
                        <a:gd name="connsiteX3" fmla="*/ 16480 w 67752"/>
                        <a:gd name="connsiteY3" fmla="*/ 18403 h 101569"/>
                        <a:gd name="connsiteX4" fmla="*/ 31879 w 67752"/>
                        <a:gd name="connsiteY4" fmla="*/ 8332 h 101569"/>
                        <a:gd name="connsiteX5" fmla="*/ 47342 w 67752"/>
                        <a:gd name="connsiteY5" fmla="*/ 18403 h 101569"/>
                        <a:gd name="connsiteX6" fmla="*/ 52510 w 67752"/>
                        <a:gd name="connsiteY6" fmla="*/ 48595 h 101569"/>
                        <a:gd name="connsiteX7" fmla="*/ 47342 w 67752"/>
                        <a:gd name="connsiteY7" fmla="*/ 78849 h 101569"/>
                        <a:gd name="connsiteX8" fmla="*/ 31879 w 67752"/>
                        <a:gd name="connsiteY8" fmla="*/ 88920 h 101569"/>
                        <a:gd name="connsiteX9" fmla="*/ 31879 w 67752"/>
                        <a:gd name="connsiteY9" fmla="*/ 99411 h 101569"/>
                        <a:gd name="connsiteX10" fmla="*/ 57069 w 67752"/>
                        <a:gd name="connsiteY10" fmla="*/ 86381 h 101569"/>
                        <a:gd name="connsiteX11" fmla="*/ 65766 w 67752"/>
                        <a:gd name="connsiteY11" fmla="*/ 48595 h 101569"/>
                        <a:gd name="connsiteX12" fmla="*/ 57069 w 67752"/>
                        <a:gd name="connsiteY12" fmla="*/ 10850 h 101569"/>
                        <a:gd name="connsiteX13" fmla="*/ 31879 w 67752"/>
                        <a:gd name="connsiteY13" fmla="*/ -2159 h 101569"/>
                        <a:gd name="connsiteX14" fmla="*/ 6711 w 67752"/>
                        <a:gd name="connsiteY14" fmla="*/ 10850 h 101569"/>
                        <a:gd name="connsiteX15" fmla="*/ -1987 w 67752"/>
                        <a:gd name="connsiteY15" fmla="*/ 48595 h 101569"/>
                        <a:gd name="connsiteX16" fmla="*/ 6711 w 67752"/>
                        <a:gd name="connsiteY16" fmla="*/ 86381 h 101569"/>
                        <a:gd name="connsiteX17" fmla="*/ 31879 w 67752"/>
                        <a:gd name="connsiteY17" fmla="*/ 99411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79" y="88920"/>
                          </a:moveTo>
                          <a:cubicBezTo>
                            <a:pt x="25059" y="88920"/>
                            <a:pt x="19926" y="85563"/>
                            <a:pt x="16480" y="78849"/>
                          </a:cubicBezTo>
                          <a:cubicBezTo>
                            <a:pt x="13049" y="72149"/>
                            <a:pt x="11333" y="62064"/>
                            <a:pt x="11333" y="48595"/>
                          </a:cubicBezTo>
                          <a:cubicBezTo>
                            <a:pt x="11333" y="35181"/>
                            <a:pt x="13049" y="25117"/>
                            <a:pt x="16480" y="18403"/>
                          </a:cubicBezTo>
                          <a:cubicBezTo>
                            <a:pt x="19926" y="11689"/>
                            <a:pt x="25059" y="8332"/>
                            <a:pt x="31879" y="8332"/>
                          </a:cubicBezTo>
                          <a:cubicBezTo>
                            <a:pt x="38756" y="8332"/>
                            <a:pt x="43910" y="11689"/>
                            <a:pt x="47342" y="18403"/>
                          </a:cubicBezTo>
                          <a:cubicBezTo>
                            <a:pt x="50787" y="25117"/>
                            <a:pt x="52510" y="35181"/>
                            <a:pt x="52510" y="48595"/>
                          </a:cubicBezTo>
                          <a:cubicBezTo>
                            <a:pt x="52510" y="62064"/>
                            <a:pt x="50787" y="72149"/>
                            <a:pt x="47342" y="78849"/>
                          </a:cubicBezTo>
                          <a:cubicBezTo>
                            <a:pt x="43910" y="85563"/>
                            <a:pt x="38756" y="88920"/>
                            <a:pt x="31879" y="88920"/>
                          </a:cubicBezTo>
                          <a:close/>
                          <a:moveTo>
                            <a:pt x="31879" y="99411"/>
                          </a:moveTo>
                          <a:cubicBezTo>
                            <a:pt x="42874" y="99411"/>
                            <a:pt x="51270" y="95068"/>
                            <a:pt x="57069" y="86381"/>
                          </a:cubicBezTo>
                          <a:cubicBezTo>
                            <a:pt x="62867" y="77709"/>
                            <a:pt x="65766" y="65114"/>
                            <a:pt x="65766" y="48595"/>
                          </a:cubicBezTo>
                          <a:cubicBezTo>
                            <a:pt x="65766" y="32117"/>
                            <a:pt x="62867" y="19536"/>
                            <a:pt x="57069" y="10850"/>
                          </a:cubicBezTo>
                          <a:cubicBezTo>
                            <a:pt x="51270" y="2177"/>
                            <a:pt x="42874" y="-2159"/>
                            <a:pt x="31879" y="-2159"/>
                          </a:cubicBezTo>
                          <a:cubicBezTo>
                            <a:pt x="20899" y="-2159"/>
                            <a:pt x="12509" y="2177"/>
                            <a:pt x="6711" y="10850"/>
                          </a:cubicBezTo>
                          <a:cubicBezTo>
                            <a:pt x="913" y="19536"/>
                            <a:pt x="-1987" y="32117"/>
                            <a:pt x="-1987" y="48595"/>
                          </a:cubicBezTo>
                          <a:cubicBezTo>
                            <a:pt x="-1987" y="65114"/>
                            <a:pt x="913" y="77709"/>
                            <a:pt x="6711" y="86381"/>
                          </a:cubicBezTo>
                          <a:cubicBezTo>
                            <a:pt x="12509" y="95068"/>
                            <a:pt x="20899" y="99411"/>
                            <a:pt x="31879" y="9941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2" name="Freeform: Shape 481">
                      <a:extLst>
                        <a:ext uri="{FF2B5EF4-FFF2-40B4-BE49-F238E27FC236}">
                          <a16:creationId xmlns:a16="http://schemas.microsoft.com/office/drawing/2014/main" id="{8A3A3DF6-D4D5-B4A5-04CB-E762877AC669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690597" y="4030669"/>
                      <a:ext cx="67752" cy="101569"/>
                    </a:xfrm>
                    <a:custGeom>
                      <a:avLst/>
                      <a:gdLst>
                        <a:gd name="connsiteX0" fmla="*/ 31886 w 67752"/>
                        <a:gd name="connsiteY0" fmla="*/ 88920 h 101569"/>
                        <a:gd name="connsiteX1" fmla="*/ 16486 w 67752"/>
                        <a:gd name="connsiteY1" fmla="*/ 78849 h 101569"/>
                        <a:gd name="connsiteX2" fmla="*/ 11339 w 67752"/>
                        <a:gd name="connsiteY2" fmla="*/ 48595 h 101569"/>
                        <a:gd name="connsiteX3" fmla="*/ 16486 w 67752"/>
                        <a:gd name="connsiteY3" fmla="*/ 18403 h 101569"/>
                        <a:gd name="connsiteX4" fmla="*/ 31886 w 67752"/>
                        <a:gd name="connsiteY4" fmla="*/ 8332 h 101569"/>
                        <a:gd name="connsiteX5" fmla="*/ 47348 w 67752"/>
                        <a:gd name="connsiteY5" fmla="*/ 18403 h 101569"/>
                        <a:gd name="connsiteX6" fmla="*/ 52516 w 67752"/>
                        <a:gd name="connsiteY6" fmla="*/ 48595 h 101569"/>
                        <a:gd name="connsiteX7" fmla="*/ 47348 w 67752"/>
                        <a:gd name="connsiteY7" fmla="*/ 78849 h 101569"/>
                        <a:gd name="connsiteX8" fmla="*/ 31886 w 67752"/>
                        <a:gd name="connsiteY8" fmla="*/ 88920 h 101569"/>
                        <a:gd name="connsiteX9" fmla="*/ 31886 w 67752"/>
                        <a:gd name="connsiteY9" fmla="*/ 99411 h 101569"/>
                        <a:gd name="connsiteX10" fmla="*/ 57075 w 67752"/>
                        <a:gd name="connsiteY10" fmla="*/ 86381 h 101569"/>
                        <a:gd name="connsiteX11" fmla="*/ 65773 w 67752"/>
                        <a:gd name="connsiteY11" fmla="*/ 48595 h 101569"/>
                        <a:gd name="connsiteX12" fmla="*/ 57075 w 67752"/>
                        <a:gd name="connsiteY12" fmla="*/ 10850 h 101569"/>
                        <a:gd name="connsiteX13" fmla="*/ 31886 w 67752"/>
                        <a:gd name="connsiteY13" fmla="*/ -2159 h 101569"/>
                        <a:gd name="connsiteX14" fmla="*/ 6717 w 67752"/>
                        <a:gd name="connsiteY14" fmla="*/ 10850 h 101569"/>
                        <a:gd name="connsiteX15" fmla="*/ -1980 w 67752"/>
                        <a:gd name="connsiteY15" fmla="*/ 48595 h 101569"/>
                        <a:gd name="connsiteX16" fmla="*/ 6717 w 67752"/>
                        <a:gd name="connsiteY16" fmla="*/ 86381 h 101569"/>
                        <a:gd name="connsiteX17" fmla="*/ 31886 w 67752"/>
                        <a:gd name="connsiteY17" fmla="*/ 99411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86" y="88920"/>
                          </a:moveTo>
                          <a:cubicBezTo>
                            <a:pt x="25065" y="88920"/>
                            <a:pt x="19932" y="85563"/>
                            <a:pt x="16486" y="78849"/>
                          </a:cubicBezTo>
                          <a:cubicBezTo>
                            <a:pt x="13055" y="72149"/>
                            <a:pt x="11339" y="62064"/>
                            <a:pt x="11339" y="48595"/>
                          </a:cubicBezTo>
                          <a:cubicBezTo>
                            <a:pt x="11339" y="35181"/>
                            <a:pt x="13055" y="25117"/>
                            <a:pt x="16486" y="18403"/>
                          </a:cubicBezTo>
                          <a:cubicBezTo>
                            <a:pt x="19932" y="11689"/>
                            <a:pt x="25065" y="8332"/>
                            <a:pt x="31886" y="8332"/>
                          </a:cubicBezTo>
                          <a:cubicBezTo>
                            <a:pt x="38763" y="8332"/>
                            <a:pt x="43917" y="11689"/>
                            <a:pt x="47348" y="18403"/>
                          </a:cubicBezTo>
                          <a:cubicBezTo>
                            <a:pt x="50794" y="25117"/>
                            <a:pt x="52516" y="35181"/>
                            <a:pt x="52516" y="48595"/>
                          </a:cubicBezTo>
                          <a:cubicBezTo>
                            <a:pt x="52516" y="62064"/>
                            <a:pt x="50794" y="72149"/>
                            <a:pt x="47348" y="78849"/>
                          </a:cubicBezTo>
                          <a:cubicBezTo>
                            <a:pt x="43917" y="85563"/>
                            <a:pt x="38763" y="88920"/>
                            <a:pt x="31886" y="88920"/>
                          </a:cubicBezTo>
                          <a:close/>
                          <a:moveTo>
                            <a:pt x="31886" y="99411"/>
                          </a:moveTo>
                          <a:cubicBezTo>
                            <a:pt x="42880" y="99411"/>
                            <a:pt x="51277" y="95068"/>
                            <a:pt x="57075" y="86381"/>
                          </a:cubicBezTo>
                          <a:cubicBezTo>
                            <a:pt x="62874" y="77709"/>
                            <a:pt x="65773" y="65114"/>
                            <a:pt x="65773" y="48595"/>
                          </a:cubicBezTo>
                          <a:cubicBezTo>
                            <a:pt x="65773" y="32117"/>
                            <a:pt x="62874" y="19536"/>
                            <a:pt x="57075" y="10850"/>
                          </a:cubicBezTo>
                          <a:cubicBezTo>
                            <a:pt x="51277" y="2177"/>
                            <a:pt x="42880" y="-2159"/>
                            <a:pt x="31886" y="-2159"/>
                          </a:cubicBezTo>
                          <a:cubicBezTo>
                            <a:pt x="20905" y="-2159"/>
                            <a:pt x="12516" y="2177"/>
                            <a:pt x="6717" y="10850"/>
                          </a:cubicBezTo>
                          <a:cubicBezTo>
                            <a:pt x="919" y="19536"/>
                            <a:pt x="-1980" y="32117"/>
                            <a:pt x="-1980" y="48595"/>
                          </a:cubicBezTo>
                          <a:cubicBezTo>
                            <a:pt x="-1980" y="65114"/>
                            <a:pt x="919" y="77709"/>
                            <a:pt x="6717" y="86381"/>
                          </a:cubicBezTo>
                          <a:cubicBezTo>
                            <a:pt x="12516" y="95068"/>
                            <a:pt x="20905" y="99411"/>
                            <a:pt x="31886" y="9941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83" name="Graphic 10">
                  <a:extLst>
                    <a:ext uri="{FF2B5EF4-FFF2-40B4-BE49-F238E27FC236}">
                      <a16:creationId xmlns:a16="http://schemas.microsoft.com/office/drawing/2014/main" id="{6214EF78-FA00-8058-A3EB-437A3BFCBB15}"/>
                    </a:ext>
                  </a:extLst>
                </p:cNvPr>
                <p:cNvGrpSpPr/>
                <p:nvPr/>
              </p:nvGrpSpPr>
              <p:grpSpPr>
                <a:xfrm>
                  <a:off x="5435476" y="3673326"/>
                  <a:ext cx="425929" cy="101569"/>
                  <a:chOff x="5435476" y="3673326"/>
                  <a:chExt cx="425929" cy="101569"/>
                </a:xfrm>
                <a:solidFill>
                  <a:srgbClr val="000000"/>
                </a:solidFill>
              </p:grpSpPr>
              <p:sp>
                <p:nvSpPr>
                  <p:cNvPr id="484" name="Freeform: Shape 483">
                    <a:extLst>
                      <a:ext uri="{FF2B5EF4-FFF2-40B4-BE49-F238E27FC236}">
                        <a16:creationId xmlns:a16="http://schemas.microsoft.com/office/drawing/2014/main" id="{C425B6DA-4A8B-414B-9EF0-9CF6684429D1}"/>
                      </a:ext>
                    </a:extLst>
                  </p:cNvPr>
                  <p:cNvSpPr/>
                  <p:nvPr/>
                </p:nvSpPr>
                <p:spPr>
                  <a:xfrm>
                    <a:off x="5814346" y="3721974"/>
                    <a:ext cx="47059" cy="13427"/>
                  </a:xfrm>
                  <a:custGeom>
                    <a:avLst/>
                    <a:gdLst>
                      <a:gd name="connsiteX0" fmla="*/ 47124 w 47059"/>
                      <a:gd name="connsiteY0" fmla="*/ 144 h 13427"/>
                      <a:gd name="connsiteX1" fmla="*/ 65 w 47059"/>
                      <a:gd name="connsiteY1" fmla="*/ 144 h 13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059" h="13427">
                        <a:moveTo>
                          <a:pt x="47124" y="144"/>
                        </a:moveTo>
                        <a:lnTo>
                          <a:pt x="65" y="144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85" name="Graphic 10">
                    <a:extLst>
                      <a:ext uri="{FF2B5EF4-FFF2-40B4-BE49-F238E27FC236}">
                        <a16:creationId xmlns:a16="http://schemas.microsoft.com/office/drawing/2014/main" id="{2906BF74-E42A-0377-2DF0-EC4BFC840750}"/>
                      </a:ext>
                    </a:extLst>
                  </p:cNvPr>
                  <p:cNvGrpSpPr/>
                  <p:nvPr/>
                </p:nvGrpSpPr>
                <p:grpSpPr>
                  <a:xfrm>
                    <a:off x="5435476" y="3673326"/>
                    <a:ext cx="322873" cy="101569"/>
                    <a:chOff x="5435476" y="3673326"/>
                    <a:chExt cx="322873" cy="101569"/>
                  </a:xfrm>
                  <a:solidFill>
                    <a:srgbClr val="000000"/>
                  </a:solidFill>
                </p:grpSpPr>
                <p:sp>
                  <p:nvSpPr>
                    <p:cNvPr id="486" name="Freeform: Shape 485">
                      <a:extLst>
                        <a:ext uri="{FF2B5EF4-FFF2-40B4-BE49-F238E27FC236}">
                          <a16:creationId xmlns:a16="http://schemas.microsoft.com/office/drawing/2014/main" id="{39DD2F0B-2938-935D-4397-31413E2757F0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435476" y="3675089"/>
                      <a:ext cx="63425" cy="99806"/>
                    </a:xfrm>
                    <a:custGeom>
                      <a:avLst/>
                      <a:gdLst>
                        <a:gd name="connsiteX0" fmla="*/ 2170 w 63425"/>
                        <a:gd name="connsiteY0" fmla="*/ 97664 h 99806"/>
                        <a:gd name="connsiteX1" fmla="*/ 54230 w 63425"/>
                        <a:gd name="connsiteY1" fmla="*/ 97664 h 99806"/>
                        <a:gd name="connsiteX2" fmla="*/ 54230 w 63425"/>
                        <a:gd name="connsiteY2" fmla="*/ 86502 h 99806"/>
                        <a:gd name="connsiteX3" fmla="*/ 14313 w 63425"/>
                        <a:gd name="connsiteY3" fmla="*/ 86502 h 99806"/>
                        <a:gd name="connsiteX4" fmla="*/ 14313 w 63425"/>
                        <a:gd name="connsiteY4" fmla="*/ 62520 h 99806"/>
                        <a:gd name="connsiteX5" fmla="*/ 20070 w 63425"/>
                        <a:gd name="connsiteY5" fmla="*/ 63989 h 99806"/>
                        <a:gd name="connsiteX6" fmla="*/ 25868 w 63425"/>
                        <a:gd name="connsiteY6" fmla="*/ 64472 h 99806"/>
                        <a:gd name="connsiteX7" fmla="*/ 51856 w 63425"/>
                        <a:gd name="connsiteY7" fmla="*/ 55492 h 99806"/>
                        <a:gd name="connsiteX8" fmla="*/ 61457 w 63425"/>
                        <a:gd name="connsiteY8" fmla="*/ 31175 h 99806"/>
                        <a:gd name="connsiteX9" fmla="*/ 51604 w 63425"/>
                        <a:gd name="connsiteY9" fmla="*/ 6606 h 99806"/>
                        <a:gd name="connsiteX10" fmla="*/ 23830 w 63425"/>
                        <a:gd name="connsiteY10" fmla="*/ -2143 h 99806"/>
                        <a:gd name="connsiteX11" fmla="*/ 11246 w 63425"/>
                        <a:gd name="connsiteY11" fmla="*/ -1094 h 99806"/>
                        <a:gd name="connsiteX12" fmla="*/ -1968 w 63425"/>
                        <a:gd name="connsiteY12" fmla="*/ 2053 h 99806"/>
                        <a:gd name="connsiteX13" fmla="*/ -1968 w 63425"/>
                        <a:gd name="connsiteY13" fmla="*/ 15376 h 99806"/>
                        <a:gd name="connsiteX14" fmla="*/ 10238 w 63425"/>
                        <a:gd name="connsiteY14" fmla="*/ 10592 h 99806"/>
                        <a:gd name="connsiteX15" fmla="*/ 23557 w 63425"/>
                        <a:gd name="connsiteY15" fmla="*/ 9019 h 99806"/>
                        <a:gd name="connsiteX16" fmla="*/ 41541 w 63425"/>
                        <a:gd name="connsiteY16" fmla="*/ 14977 h 99806"/>
                        <a:gd name="connsiteX17" fmla="*/ 48179 w 63425"/>
                        <a:gd name="connsiteY17" fmla="*/ 31175 h 99806"/>
                        <a:gd name="connsiteX18" fmla="*/ 41541 w 63425"/>
                        <a:gd name="connsiteY18" fmla="*/ 47351 h 99806"/>
                        <a:gd name="connsiteX19" fmla="*/ 23557 w 63425"/>
                        <a:gd name="connsiteY19" fmla="*/ 53331 h 99806"/>
                        <a:gd name="connsiteX20" fmla="*/ 12948 w 63425"/>
                        <a:gd name="connsiteY20" fmla="*/ 52156 h 99806"/>
                        <a:gd name="connsiteX21" fmla="*/ 2170 w 63425"/>
                        <a:gd name="connsiteY21" fmla="*/ 48484 h 99806"/>
                        <a:gd name="connsiteX22" fmla="*/ 2170 w 63425"/>
                        <a:gd name="connsiteY22" fmla="*/ 97664 h 998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63425" h="99806">
                          <a:moveTo>
                            <a:pt x="2170" y="97664"/>
                          </a:moveTo>
                          <a:lnTo>
                            <a:pt x="54230" y="97664"/>
                          </a:lnTo>
                          <a:lnTo>
                            <a:pt x="54230" y="86502"/>
                          </a:lnTo>
                          <a:lnTo>
                            <a:pt x="14313" y="86502"/>
                          </a:lnTo>
                          <a:lnTo>
                            <a:pt x="14313" y="62520"/>
                          </a:lnTo>
                          <a:cubicBezTo>
                            <a:pt x="16232" y="63178"/>
                            <a:pt x="18151" y="63667"/>
                            <a:pt x="20070" y="63989"/>
                          </a:cubicBezTo>
                          <a:cubicBezTo>
                            <a:pt x="22003" y="64311"/>
                            <a:pt x="23935" y="64472"/>
                            <a:pt x="25868" y="64472"/>
                          </a:cubicBezTo>
                          <a:cubicBezTo>
                            <a:pt x="36807" y="64472"/>
                            <a:pt x="45469" y="61478"/>
                            <a:pt x="51856" y="55492"/>
                          </a:cubicBezTo>
                          <a:cubicBezTo>
                            <a:pt x="58257" y="49505"/>
                            <a:pt x="61457" y="41399"/>
                            <a:pt x="61457" y="31175"/>
                          </a:cubicBezTo>
                          <a:cubicBezTo>
                            <a:pt x="61457" y="20642"/>
                            <a:pt x="58173" y="12453"/>
                            <a:pt x="51604" y="6606"/>
                          </a:cubicBezTo>
                          <a:cubicBezTo>
                            <a:pt x="45035" y="773"/>
                            <a:pt x="35777" y="-2143"/>
                            <a:pt x="23830" y="-2143"/>
                          </a:cubicBezTo>
                          <a:cubicBezTo>
                            <a:pt x="19713" y="-2143"/>
                            <a:pt x="15518" y="-1794"/>
                            <a:pt x="11246" y="-1094"/>
                          </a:cubicBezTo>
                          <a:cubicBezTo>
                            <a:pt x="6988" y="-395"/>
                            <a:pt x="2584" y="654"/>
                            <a:pt x="-1968" y="2053"/>
                          </a:cubicBezTo>
                          <a:lnTo>
                            <a:pt x="-1968" y="15376"/>
                          </a:lnTo>
                          <a:cubicBezTo>
                            <a:pt x="1967" y="13236"/>
                            <a:pt x="6036" y="11641"/>
                            <a:pt x="10238" y="10592"/>
                          </a:cubicBezTo>
                          <a:cubicBezTo>
                            <a:pt x="14439" y="9543"/>
                            <a:pt x="18879" y="9019"/>
                            <a:pt x="23557" y="9019"/>
                          </a:cubicBezTo>
                          <a:cubicBezTo>
                            <a:pt x="31134" y="9019"/>
                            <a:pt x="37129" y="11005"/>
                            <a:pt x="41541" y="14977"/>
                          </a:cubicBezTo>
                          <a:cubicBezTo>
                            <a:pt x="45967" y="18950"/>
                            <a:pt x="48179" y="24349"/>
                            <a:pt x="48179" y="31175"/>
                          </a:cubicBezTo>
                          <a:cubicBezTo>
                            <a:pt x="48179" y="37987"/>
                            <a:pt x="45967" y="43379"/>
                            <a:pt x="41541" y="47351"/>
                          </a:cubicBezTo>
                          <a:cubicBezTo>
                            <a:pt x="37129" y="51338"/>
                            <a:pt x="31134" y="53331"/>
                            <a:pt x="23557" y="53331"/>
                          </a:cubicBezTo>
                          <a:cubicBezTo>
                            <a:pt x="20014" y="53331"/>
                            <a:pt x="16477" y="52939"/>
                            <a:pt x="12948" y="52156"/>
                          </a:cubicBezTo>
                          <a:cubicBezTo>
                            <a:pt x="9432" y="51373"/>
                            <a:pt x="5840" y="50149"/>
                            <a:pt x="2170" y="48484"/>
                          </a:cubicBezTo>
                          <a:lnTo>
                            <a:pt x="2170" y="9766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7" name="Freeform: Shape 486">
                      <a:extLst>
                        <a:ext uri="{FF2B5EF4-FFF2-40B4-BE49-F238E27FC236}">
                          <a16:creationId xmlns:a16="http://schemas.microsoft.com/office/drawing/2014/main" id="{DD78A205-1E1F-1E13-8A43-C449FB968D7F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519508" y="3673326"/>
                      <a:ext cx="67752" cy="101569"/>
                    </a:xfrm>
                    <a:custGeom>
                      <a:avLst/>
                      <a:gdLst>
                        <a:gd name="connsiteX0" fmla="*/ 31873 w 67752"/>
                        <a:gd name="connsiteY0" fmla="*/ 88894 h 101569"/>
                        <a:gd name="connsiteX1" fmla="*/ 16474 w 67752"/>
                        <a:gd name="connsiteY1" fmla="*/ 78823 h 101569"/>
                        <a:gd name="connsiteX2" fmla="*/ 11327 w 67752"/>
                        <a:gd name="connsiteY2" fmla="*/ 48568 h 101569"/>
                        <a:gd name="connsiteX3" fmla="*/ 16474 w 67752"/>
                        <a:gd name="connsiteY3" fmla="*/ 18376 h 101569"/>
                        <a:gd name="connsiteX4" fmla="*/ 31873 w 67752"/>
                        <a:gd name="connsiteY4" fmla="*/ 8305 h 101569"/>
                        <a:gd name="connsiteX5" fmla="*/ 47335 w 67752"/>
                        <a:gd name="connsiteY5" fmla="*/ 18376 h 101569"/>
                        <a:gd name="connsiteX6" fmla="*/ 52504 w 67752"/>
                        <a:gd name="connsiteY6" fmla="*/ 48568 h 101569"/>
                        <a:gd name="connsiteX7" fmla="*/ 47335 w 67752"/>
                        <a:gd name="connsiteY7" fmla="*/ 78823 h 101569"/>
                        <a:gd name="connsiteX8" fmla="*/ 31873 w 67752"/>
                        <a:gd name="connsiteY8" fmla="*/ 88894 h 101569"/>
                        <a:gd name="connsiteX9" fmla="*/ 31873 w 67752"/>
                        <a:gd name="connsiteY9" fmla="*/ 99384 h 101569"/>
                        <a:gd name="connsiteX10" fmla="*/ 57062 w 67752"/>
                        <a:gd name="connsiteY10" fmla="*/ 86355 h 101569"/>
                        <a:gd name="connsiteX11" fmla="*/ 65760 w 67752"/>
                        <a:gd name="connsiteY11" fmla="*/ 48568 h 101569"/>
                        <a:gd name="connsiteX12" fmla="*/ 57062 w 67752"/>
                        <a:gd name="connsiteY12" fmla="*/ 10823 h 101569"/>
                        <a:gd name="connsiteX13" fmla="*/ 31873 w 67752"/>
                        <a:gd name="connsiteY13" fmla="*/ -2185 h 101569"/>
                        <a:gd name="connsiteX14" fmla="*/ 6705 w 67752"/>
                        <a:gd name="connsiteY14" fmla="*/ 10823 h 101569"/>
                        <a:gd name="connsiteX15" fmla="*/ -1993 w 67752"/>
                        <a:gd name="connsiteY15" fmla="*/ 48568 h 101569"/>
                        <a:gd name="connsiteX16" fmla="*/ 6705 w 67752"/>
                        <a:gd name="connsiteY16" fmla="*/ 86355 h 101569"/>
                        <a:gd name="connsiteX17" fmla="*/ 31873 w 67752"/>
                        <a:gd name="connsiteY17" fmla="*/ 99384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73" y="88894"/>
                          </a:moveTo>
                          <a:cubicBezTo>
                            <a:pt x="25052" y="88894"/>
                            <a:pt x="19919" y="85537"/>
                            <a:pt x="16474" y="78823"/>
                          </a:cubicBezTo>
                          <a:cubicBezTo>
                            <a:pt x="13042" y="72123"/>
                            <a:pt x="11327" y="62038"/>
                            <a:pt x="11327" y="48568"/>
                          </a:cubicBezTo>
                          <a:cubicBezTo>
                            <a:pt x="11327" y="35154"/>
                            <a:pt x="13042" y="25090"/>
                            <a:pt x="16474" y="18376"/>
                          </a:cubicBezTo>
                          <a:cubicBezTo>
                            <a:pt x="19919" y="11662"/>
                            <a:pt x="25052" y="8305"/>
                            <a:pt x="31873" y="8305"/>
                          </a:cubicBezTo>
                          <a:cubicBezTo>
                            <a:pt x="38750" y="8305"/>
                            <a:pt x="43904" y="11662"/>
                            <a:pt x="47335" y="18376"/>
                          </a:cubicBezTo>
                          <a:cubicBezTo>
                            <a:pt x="50781" y="25090"/>
                            <a:pt x="52504" y="35154"/>
                            <a:pt x="52504" y="48568"/>
                          </a:cubicBezTo>
                          <a:cubicBezTo>
                            <a:pt x="52504" y="62038"/>
                            <a:pt x="50781" y="72123"/>
                            <a:pt x="47335" y="78823"/>
                          </a:cubicBezTo>
                          <a:cubicBezTo>
                            <a:pt x="43904" y="85537"/>
                            <a:pt x="38750" y="88894"/>
                            <a:pt x="31873" y="88894"/>
                          </a:cubicBezTo>
                          <a:close/>
                          <a:moveTo>
                            <a:pt x="31873" y="99384"/>
                          </a:moveTo>
                          <a:cubicBezTo>
                            <a:pt x="42868" y="99384"/>
                            <a:pt x="51264" y="95041"/>
                            <a:pt x="57062" y="86355"/>
                          </a:cubicBezTo>
                          <a:cubicBezTo>
                            <a:pt x="62861" y="77683"/>
                            <a:pt x="65760" y="65087"/>
                            <a:pt x="65760" y="48568"/>
                          </a:cubicBezTo>
                          <a:cubicBezTo>
                            <a:pt x="65760" y="32091"/>
                            <a:pt x="62861" y="19509"/>
                            <a:pt x="57062" y="10823"/>
                          </a:cubicBezTo>
                          <a:cubicBezTo>
                            <a:pt x="51264" y="2151"/>
                            <a:pt x="42868" y="-2185"/>
                            <a:pt x="31873" y="-2185"/>
                          </a:cubicBezTo>
                          <a:cubicBezTo>
                            <a:pt x="20892" y="-2185"/>
                            <a:pt x="12503" y="2151"/>
                            <a:pt x="6705" y="10823"/>
                          </a:cubicBezTo>
                          <a:cubicBezTo>
                            <a:pt x="906" y="19509"/>
                            <a:pt x="-1993" y="32091"/>
                            <a:pt x="-1993" y="48568"/>
                          </a:cubicBezTo>
                          <a:cubicBezTo>
                            <a:pt x="-1993" y="65087"/>
                            <a:pt x="906" y="77683"/>
                            <a:pt x="6705" y="86355"/>
                          </a:cubicBezTo>
                          <a:cubicBezTo>
                            <a:pt x="12503" y="95041"/>
                            <a:pt x="20892" y="99384"/>
                            <a:pt x="31873" y="99384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8" name="Freeform: Shape 487">
                      <a:extLst>
                        <a:ext uri="{FF2B5EF4-FFF2-40B4-BE49-F238E27FC236}">
                          <a16:creationId xmlns:a16="http://schemas.microsoft.com/office/drawing/2014/main" id="{A89288C9-8E63-9BCC-C8B0-1B2C4F1D40A2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605053" y="3673326"/>
                      <a:ext cx="67752" cy="101569"/>
                    </a:xfrm>
                    <a:custGeom>
                      <a:avLst/>
                      <a:gdLst>
                        <a:gd name="connsiteX0" fmla="*/ 31879 w 67752"/>
                        <a:gd name="connsiteY0" fmla="*/ 88894 h 101569"/>
                        <a:gd name="connsiteX1" fmla="*/ 16480 w 67752"/>
                        <a:gd name="connsiteY1" fmla="*/ 78823 h 101569"/>
                        <a:gd name="connsiteX2" fmla="*/ 11333 w 67752"/>
                        <a:gd name="connsiteY2" fmla="*/ 48568 h 101569"/>
                        <a:gd name="connsiteX3" fmla="*/ 16480 w 67752"/>
                        <a:gd name="connsiteY3" fmla="*/ 18376 h 101569"/>
                        <a:gd name="connsiteX4" fmla="*/ 31879 w 67752"/>
                        <a:gd name="connsiteY4" fmla="*/ 8305 h 101569"/>
                        <a:gd name="connsiteX5" fmla="*/ 47342 w 67752"/>
                        <a:gd name="connsiteY5" fmla="*/ 18376 h 101569"/>
                        <a:gd name="connsiteX6" fmla="*/ 52510 w 67752"/>
                        <a:gd name="connsiteY6" fmla="*/ 48568 h 101569"/>
                        <a:gd name="connsiteX7" fmla="*/ 47342 w 67752"/>
                        <a:gd name="connsiteY7" fmla="*/ 78823 h 101569"/>
                        <a:gd name="connsiteX8" fmla="*/ 31879 w 67752"/>
                        <a:gd name="connsiteY8" fmla="*/ 88894 h 101569"/>
                        <a:gd name="connsiteX9" fmla="*/ 31879 w 67752"/>
                        <a:gd name="connsiteY9" fmla="*/ 99384 h 101569"/>
                        <a:gd name="connsiteX10" fmla="*/ 57069 w 67752"/>
                        <a:gd name="connsiteY10" fmla="*/ 86355 h 101569"/>
                        <a:gd name="connsiteX11" fmla="*/ 65766 w 67752"/>
                        <a:gd name="connsiteY11" fmla="*/ 48568 h 101569"/>
                        <a:gd name="connsiteX12" fmla="*/ 57069 w 67752"/>
                        <a:gd name="connsiteY12" fmla="*/ 10823 h 101569"/>
                        <a:gd name="connsiteX13" fmla="*/ 31879 w 67752"/>
                        <a:gd name="connsiteY13" fmla="*/ -2185 h 101569"/>
                        <a:gd name="connsiteX14" fmla="*/ 6711 w 67752"/>
                        <a:gd name="connsiteY14" fmla="*/ 10823 h 101569"/>
                        <a:gd name="connsiteX15" fmla="*/ -1987 w 67752"/>
                        <a:gd name="connsiteY15" fmla="*/ 48568 h 101569"/>
                        <a:gd name="connsiteX16" fmla="*/ 6711 w 67752"/>
                        <a:gd name="connsiteY16" fmla="*/ 86355 h 101569"/>
                        <a:gd name="connsiteX17" fmla="*/ 31879 w 67752"/>
                        <a:gd name="connsiteY17" fmla="*/ 99384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79" y="88894"/>
                          </a:moveTo>
                          <a:cubicBezTo>
                            <a:pt x="25059" y="88894"/>
                            <a:pt x="19926" y="85537"/>
                            <a:pt x="16480" y="78823"/>
                          </a:cubicBezTo>
                          <a:cubicBezTo>
                            <a:pt x="13049" y="72123"/>
                            <a:pt x="11333" y="62038"/>
                            <a:pt x="11333" y="48568"/>
                          </a:cubicBezTo>
                          <a:cubicBezTo>
                            <a:pt x="11333" y="35154"/>
                            <a:pt x="13049" y="25090"/>
                            <a:pt x="16480" y="18376"/>
                          </a:cubicBezTo>
                          <a:cubicBezTo>
                            <a:pt x="19926" y="11662"/>
                            <a:pt x="25059" y="8305"/>
                            <a:pt x="31879" y="8305"/>
                          </a:cubicBezTo>
                          <a:cubicBezTo>
                            <a:pt x="38756" y="8305"/>
                            <a:pt x="43910" y="11662"/>
                            <a:pt x="47342" y="18376"/>
                          </a:cubicBezTo>
                          <a:cubicBezTo>
                            <a:pt x="50787" y="25090"/>
                            <a:pt x="52510" y="35154"/>
                            <a:pt x="52510" y="48568"/>
                          </a:cubicBezTo>
                          <a:cubicBezTo>
                            <a:pt x="52510" y="62038"/>
                            <a:pt x="50787" y="72123"/>
                            <a:pt x="47342" y="78823"/>
                          </a:cubicBezTo>
                          <a:cubicBezTo>
                            <a:pt x="43910" y="85537"/>
                            <a:pt x="38756" y="88894"/>
                            <a:pt x="31879" y="88894"/>
                          </a:cubicBezTo>
                          <a:close/>
                          <a:moveTo>
                            <a:pt x="31879" y="99384"/>
                          </a:moveTo>
                          <a:cubicBezTo>
                            <a:pt x="42874" y="99384"/>
                            <a:pt x="51270" y="95041"/>
                            <a:pt x="57069" y="86355"/>
                          </a:cubicBezTo>
                          <a:cubicBezTo>
                            <a:pt x="62867" y="77683"/>
                            <a:pt x="65766" y="65087"/>
                            <a:pt x="65766" y="48568"/>
                          </a:cubicBezTo>
                          <a:cubicBezTo>
                            <a:pt x="65766" y="32091"/>
                            <a:pt x="62867" y="19509"/>
                            <a:pt x="57069" y="10823"/>
                          </a:cubicBezTo>
                          <a:cubicBezTo>
                            <a:pt x="51270" y="2151"/>
                            <a:pt x="42874" y="-2185"/>
                            <a:pt x="31879" y="-2185"/>
                          </a:cubicBezTo>
                          <a:cubicBezTo>
                            <a:pt x="20899" y="-2185"/>
                            <a:pt x="12509" y="2151"/>
                            <a:pt x="6711" y="10823"/>
                          </a:cubicBezTo>
                          <a:cubicBezTo>
                            <a:pt x="913" y="19509"/>
                            <a:pt x="-1987" y="32091"/>
                            <a:pt x="-1987" y="48568"/>
                          </a:cubicBezTo>
                          <a:cubicBezTo>
                            <a:pt x="-1987" y="65087"/>
                            <a:pt x="913" y="77683"/>
                            <a:pt x="6711" y="86355"/>
                          </a:cubicBezTo>
                          <a:cubicBezTo>
                            <a:pt x="12509" y="95041"/>
                            <a:pt x="20899" y="99384"/>
                            <a:pt x="31879" y="99384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9" name="Freeform: Shape 488">
                      <a:extLst>
                        <a:ext uri="{FF2B5EF4-FFF2-40B4-BE49-F238E27FC236}">
                          <a16:creationId xmlns:a16="http://schemas.microsoft.com/office/drawing/2014/main" id="{94404CB4-8841-8C3E-90C8-2706F7FC7AA6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690597" y="3673326"/>
                      <a:ext cx="67752" cy="101569"/>
                    </a:xfrm>
                    <a:custGeom>
                      <a:avLst/>
                      <a:gdLst>
                        <a:gd name="connsiteX0" fmla="*/ 31886 w 67752"/>
                        <a:gd name="connsiteY0" fmla="*/ 88894 h 101569"/>
                        <a:gd name="connsiteX1" fmla="*/ 16486 w 67752"/>
                        <a:gd name="connsiteY1" fmla="*/ 78823 h 101569"/>
                        <a:gd name="connsiteX2" fmla="*/ 11339 w 67752"/>
                        <a:gd name="connsiteY2" fmla="*/ 48568 h 101569"/>
                        <a:gd name="connsiteX3" fmla="*/ 16486 w 67752"/>
                        <a:gd name="connsiteY3" fmla="*/ 18376 h 101569"/>
                        <a:gd name="connsiteX4" fmla="*/ 31886 w 67752"/>
                        <a:gd name="connsiteY4" fmla="*/ 8305 h 101569"/>
                        <a:gd name="connsiteX5" fmla="*/ 47348 w 67752"/>
                        <a:gd name="connsiteY5" fmla="*/ 18376 h 101569"/>
                        <a:gd name="connsiteX6" fmla="*/ 52516 w 67752"/>
                        <a:gd name="connsiteY6" fmla="*/ 48568 h 101569"/>
                        <a:gd name="connsiteX7" fmla="*/ 47348 w 67752"/>
                        <a:gd name="connsiteY7" fmla="*/ 78823 h 101569"/>
                        <a:gd name="connsiteX8" fmla="*/ 31886 w 67752"/>
                        <a:gd name="connsiteY8" fmla="*/ 88894 h 101569"/>
                        <a:gd name="connsiteX9" fmla="*/ 31886 w 67752"/>
                        <a:gd name="connsiteY9" fmla="*/ 99384 h 101569"/>
                        <a:gd name="connsiteX10" fmla="*/ 57075 w 67752"/>
                        <a:gd name="connsiteY10" fmla="*/ 86355 h 101569"/>
                        <a:gd name="connsiteX11" fmla="*/ 65773 w 67752"/>
                        <a:gd name="connsiteY11" fmla="*/ 48568 h 101569"/>
                        <a:gd name="connsiteX12" fmla="*/ 57075 w 67752"/>
                        <a:gd name="connsiteY12" fmla="*/ 10823 h 101569"/>
                        <a:gd name="connsiteX13" fmla="*/ 31886 w 67752"/>
                        <a:gd name="connsiteY13" fmla="*/ -2185 h 101569"/>
                        <a:gd name="connsiteX14" fmla="*/ 6717 w 67752"/>
                        <a:gd name="connsiteY14" fmla="*/ 10823 h 101569"/>
                        <a:gd name="connsiteX15" fmla="*/ -1980 w 67752"/>
                        <a:gd name="connsiteY15" fmla="*/ 48568 h 101569"/>
                        <a:gd name="connsiteX16" fmla="*/ 6717 w 67752"/>
                        <a:gd name="connsiteY16" fmla="*/ 86355 h 101569"/>
                        <a:gd name="connsiteX17" fmla="*/ 31886 w 67752"/>
                        <a:gd name="connsiteY17" fmla="*/ 99384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86" y="88894"/>
                          </a:moveTo>
                          <a:cubicBezTo>
                            <a:pt x="25065" y="88894"/>
                            <a:pt x="19932" y="85537"/>
                            <a:pt x="16486" y="78823"/>
                          </a:cubicBezTo>
                          <a:cubicBezTo>
                            <a:pt x="13055" y="72123"/>
                            <a:pt x="11339" y="62038"/>
                            <a:pt x="11339" y="48568"/>
                          </a:cubicBezTo>
                          <a:cubicBezTo>
                            <a:pt x="11339" y="35154"/>
                            <a:pt x="13055" y="25090"/>
                            <a:pt x="16486" y="18376"/>
                          </a:cubicBezTo>
                          <a:cubicBezTo>
                            <a:pt x="19932" y="11662"/>
                            <a:pt x="25065" y="8305"/>
                            <a:pt x="31886" y="8305"/>
                          </a:cubicBezTo>
                          <a:cubicBezTo>
                            <a:pt x="38763" y="8305"/>
                            <a:pt x="43917" y="11662"/>
                            <a:pt x="47348" y="18376"/>
                          </a:cubicBezTo>
                          <a:cubicBezTo>
                            <a:pt x="50794" y="25090"/>
                            <a:pt x="52516" y="35154"/>
                            <a:pt x="52516" y="48568"/>
                          </a:cubicBezTo>
                          <a:cubicBezTo>
                            <a:pt x="52516" y="62038"/>
                            <a:pt x="50794" y="72123"/>
                            <a:pt x="47348" y="78823"/>
                          </a:cubicBezTo>
                          <a:cubicBezTo>
                            <a:pt x="43917" y="85537"/>
                            <a:pt x="38763" y="88894"/>
                            <a:pt x="31886" y="88894"/>
                          </a:cubicBezTo>
                          <a:close/>
                          <a:moveTo>
                            <a:pt x="31886" y="99384"/>
                          </a:moveTo>
                          <a:cubicBezTo>
                            <a:pt x="42880" y="99384"/>
                            <a:pt x="51277" y="95041"/>
                            <a:pt x="57075" y="86355"/>
                          </a:cubicBezTo>
                          <a:cubicBezTo>
                            <a:pt x="62874" y="77683"/>
                            <a:pt x="65773" y="65087"/>
                            <a:pt x="65773" y="48568"/>
                          </a:cubicBezTo>
                          <a:cubicBezTo>
                            <a:pt x="65773" y="32091"/>
                            <a:pt x="62874" y="19509"/>
                            <a:pt x="57075" y="10823"/>
                          </a:cubicBezTo>
                          <a:cubicBezTo>
                            <a:pt x="51277" y="2151"/>
                            <a:pt x="42880" y="-2185"/>
                            <a:pt x="31886" y="-2185"/>
                          </a:cubicBezTo>
                          <a:cubicBezTo>
                            <a:pt x="20905" y="-2185"/>
                            <a:pt x="12516" y="2151"/>
                            <a:pt x="6717" y="10823"/>
                          </a:cubicBezTo>
                          <a:cubicBezTo>
                            <a:pt x="919" y="19509"/>
                            <a:pt x="-1980" y="32091"/>
                            <a:pt x="-1980" y="48568"/>
                          </a:cubicBezTo>
                          <a:cubicBezTo>
                            <a:pt x="-1980" y="65087"/>
                            <a:pt x="919" y="77683"/>
                            <a:pt x="6717" y="86355"/>
                          </a:cubicBezTo>
                          <a:cubicBezTo>
                            <a:pt x="12516" y="95041"/>
                            <a:pt x="20905" y="99384"/>
                            <a:pt x="31886" y="99384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90" name="Graphic 10">
                  <a:extLst>
                    <a:ext uri="{FF2B5EF4-FFF2-40B4-BE49-F238E27FC236}">
                      <a16:creationId xmlns:a16="http://schemas.microsoft.com/office/drawing/2014/main" id="{8A6B5E8B-D344-559C-D50E-1472EE712630}"/>
                    </a:ext>
                  </a:extLst>
                </p:cNvPr>
                <p:cNvGrpSpPr/>
                <p:nvPr/>
              </p:nvGrpSpPr>
              <p:grpSpPr>
                <a:xfrm>
                  <a:off x="5434489" y="3315997"/>
                  <a:ext cx="426916" cy="101569"/>
                  <a:chOff x="5434489" y="3315997"/>
                  <a:chExt cx="426916" cy="101569"/>
                </a:xfrm>
                <a:solidFill>
                  <a:srgbClr val="000000"/>
                </a:solidFill>
              </p:grpSpPr>
              <p:sp>
                <p:nvSpPr>
                  <p:cNvPr id="491" name="Freeform: Shape 490">
                    <a:extLst>
                      <a:ext uri="{FF2B5EF4-FFF2-40B4-BE49-F238E27FC236}">
                        <a16:creationId xmlns:a16="http://schemas.microsoft.com/office/drawing/2014/main" id="{01F32110-6D12-4300-74D7-89FA3E7E7D22}"/>
                      </a:ext>
                    </a:extLst>
                  </p:cNvPr>
                  <p:cNvSpPr/>
                  <p:nvPr/>
                </p:nvSpPr>
                <p:spPr>
                  <a:xfrm>
                    <a:off x="5814346" y="3364644"/>
                    <a:ext cx="47059" cy="13427"/>
                  </a:xfrm>
                  <a:custGeom>
                    <a:avLst/>
                    <a:gdLst>
                      <a:gd name="connsiteX0" fmla="*/ 47124 w 47059"/>
                      <a:gd name="connsiteY0" fmla="*/ 117 h 13427"/>
                      <a:gd name="connsiteX1" fmla="*/ 65 w 47059"/>
                      <a:gd name="connsiteY1" fmla="*/ 117 h 13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059" h="13427">
                        <a:moveTo>
                          <a:pt x="47124" y="117"/>
                        </a:moveTo>
                        <a:lnTo>
                          <a:pt x="65" y="117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92" name="Graphic 10">
                    <a:extLst>
                      <a:ext uri="{FF2B5EF4-FFF2-40B4-BE49-F238E27FC236}">
                        <a16:creationId xmlns:a16="http://schemas.microsoft.com/office/drawing/2014/main" id="{C9FB0689-2CA5-2970-453C-3CE92DEB71DA}"/>
                      </a:ext>
                    </a:extLst>
                  </p:cNvPr>
                  <p:cNvGrpSpPr/>
                  <p:nvPr/>
                </p:nvGrpSpPr>
                <p:grpSpPr>
                  <a:xfrm>
                    <a:off x="5434489" y="3315997"/>
                    <a:ext cx="323861" cy="101569"/>
                    <a:chOff x="5434489" y="3315997"/>
                    <a:chExt cx="323861" cy="101569"/>
                  </a:xfrm>
                  <a:solidFill>
                    <a:srgbClr val="000000"/>
                  </a:solidFill>
                </p:grpSpPr>
                <p:sp>
                  <p:nvSpPr>
                    <p:cNvPr id="493" name="Freeform: Shape 492">
                      <a:extLst>
                        <a:ext uri="{FF2B5EF4-FFF2-40B4-BE49-F238E27FC236}">
                          <a16:creationId xmlns:a16="http://schemas.microsoft.com/office/drawing/2014/main" id="{9F3091DC-2F86-0B32-891A-E120E5CD7E6A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434489" y="3315997"/>
                      <a:ext cx="67689" cy="101569"/>
                    </a:xfrm>
                    <a:custGeom>
                      <a:avLst/>
                      <a:gdLst>
                        <a:gd name="connsiteX0" fmla="*/ 32978 w 67689"/>
                        <a:gd name="connsiteY0" fmla="*/ 53912 h 101569"/>
                        <a:gd name="connsiteX1" fmla="*/ 18818 w 67689"/>
                        <a:gd name="connsiteY1" fmla="*/ 47807 h 101569"/>
                        <a:gd name="connsiteX2" fmla="*/ 13608 w 67689"/>
                        <a:gd name="connsiteY2" fmla="*/ 31106 h 101569"/>
                        <a:gd name="connsiteX3" fmla="*/ 18818 w 67689"/>
                        <a:gd name="connsiteY3" fmla="*/ 14405 h 101569"/>
                        <a:gd name="connsiteX4" fmla="*/ 32978 w 67689"/>
                        <a:gd name="connsiteY4" fmla="*/ 8279 h 101569"/>
                        <a:gd name="connsiteX5" fmla="*/ 47117 w 67689"/>
                        <a:gd name="connsiteY5" fmla="*/ 14405 h 101569"/>
                        <a:gd name="connsiteX6" fmla="*/ 52327 w 67689"/>
                        <a:gd name="connsiteY6" fmla="*/ 31106 h 101569"/>
                        <a:gd name="connsiteX7" fmla="*/ 47117 w 67689"/>
                        <a:gd name="connsiteY7" fmla="*/ 47807 h 101569"/>
                        <a:gd name="connsiteX8" fmla="*/ 32978 w 67689"/>
                        <a:gd name="connsiteY8" fmla="*/ 53912 h 101569"/>
                        <a:gd name="connsiteX9" fmla="*/ 59302 w 67689"/>
                        <a:gd name="connsiteY9" fmla="*/ 95434 h 101569"/>
                        <a:gd name="connsiteX10" fmla="*/ 59302 w 67689"/>
                        <a:gd name="connsiteY10" fmla="*/ 83370 h 101569"/>
                        <a:gd name="connsiteX11" fmla="*/ 49217 w 67689"/>
                        <a:gd name="connsiteY11" fmla="*/ 86958 h 101569"/>
                        <a:gd name="connsiteX12" fmla="*/ 39133 w 67689"/>
                        <a:gd name="connsiteY12" fmla="*/ 88217 h 101569"/>
                        <a:gd name="connsiteX13" fmla="*/ 19070 w 67689"/>
                        <a:gd name="connsiteY13" fmla="*/ 79363 h 101569"/>
                        <a:gd name="connsiteX14" fmla="*/ 11171 w 67689"/>
                        <a:gd name="connsiteY14" fmla="*/ 52612 h 101569"/>
                        <a:gd name="connsiteX15" fmla="*/ 20877 w 67689"/>
                        <a:gd name="connsiteY15" fmla="*/ 61361 h 101569"/>
                        <a:gd name="connsiteX16" fmla="*/ 33755 w 67689"/>
                        <a:gd name="connsiteY16" fmla="*/ 64403 h 101569"/>
                        <a:gd name="connsiteX17" fmla="*/ 57096 w 67689"/>
                        <a:gd name="connsiteY17" fmla="*/ 55444 h 101569"/>
                        <a:gd name="connsiteX18" fmla="*/ 65667 w 67689"/>
                        <a:gd name="connsiteY18" fmla="*/ 31106 h 101569"/>
                        <a:gd name="connsiteX19" fmla="*/ 56738 w 67689"/>
                        <a:gd name="connsiteY19" fmla="*/ 6894 h 101569"/>
                        <a:gd name="connsiteX20" fmla="*/ 32978 w 67689"/>
                        <a:gd name="connsiteY20" fmla="*/ -2212 h 101569"/>
                        <a:gd name="connsiteX21" fmla="*/ 6969 w 67689"/>
                        <a:gd name="connsiteY21" fmla="*/ 10796 h 101569"/>
                        <a:gd name="connsiteX22" fmla="*/ -2023 w 67689"/>
                        <a:gd name="connsiteY22" fmla="*/ 48541 h 101569"/>
                        <a:gd name="connsiteX23" fmla="*/ 9007 w 67689"/>
                        <a:gd name="connsiteY23" fmla="*/ 85552 h 101569"/>
                        <a:gd name="connsiteX24" fmla="*/ 38608 w 67689"/>
                        <a:gd name="connsiteY24" fmla="*/ 99357 h 101569"/>
                        <a:gd name="connsiteX25" fmla="*/ 48692 w 67689"/>
                        <a:gd name="connsiteY25" fmla="*/ 98371 h 101569"/>
                        <a:gd name="connsiteX26" fmla="*/ 59302 w 67689"/>
                        <a:gd name="connsiteY26" fmla="*/ 95434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67689" h="101569">
                          <a:moveTo>
                            <a:pt x="32978" y="53912"/>
                          </a:moveTo>
                          <a:cubicBezTo>
                            <a:pt x="27025" y="53912"/>
                            <a:pt x="22305" y="51877"/>
                            <a:pt x="18818" y="47807"/>
                          </a:cubicBezTo>
                          <a:cubicBezTo>
                            <a:pt x="15345" y="43751"/>
                            <a:pt x="13608" y="38184"/>
                            <a:pt x="13608" y="31106"/>
                          </a:cubicBezTo>
                          <a:cubicBezTo>
                            <a:pt x="13608" y="24070"/>
                            <a:pt x="15345" y="18503"/>
                            <a:pt x="18818" y="14405"/>
                          </a:cubicBezTo>
                          <a:cubicBezTo>
                            <a:pt x="22305" y="10321"/>
                            <a:pt x="27025" y="8279"/>
                            <a:pt x="32978" y="8279"/>
                          </a:cubicBezTo>
                          <a:cubicBezTo>
                            <a:pt x="38930" y="8279"/>
                            <a:pt x="43643" y="10321"/>
                            <a:pt x="47117" y="14405"/>
                          </a:cubicBezTo>
                          <a:cubicBezTo>
                            <a:pt x="50590" y="18503"/>
                            <a:pt x="52327" y="24070"/>
                            <a:pt x="52327" y="31106"/>
                          </a:cubicBezTo>
                          <a:cubicBezTo>
                            <a:pt x="52327" y="38184"/>
                            <a:pt x="50590" y="43751"/>
                            <a:pt x="47117" y="47807"/>
                          </a:cubicBezTo>
                          <a:cubicBezTo>
                            <a:pt x="43643" y="51877"/>
                            <a:pt x="38930" y="53912"/>
                            <a:pt x="32978" y="53912"/>
                          </a:cubicBezTo>
                          <a:close/>
                          <a:moveTo>
                            <a:pt x="59302" y="95434"/>
                          </a:moveTo>
                          <a:lnTo>
                            <a:pt x="59302" y="83370"/>
                          </a:lnTo>
                          <a:cubicBezTo>
                            <a:pt x="55968" y="84937"/>
                            <a:pt x="52607" y="86132"/>
                            <a:pt x="49217" y="86958"/>
                          </a:cubicBezTo>
                          <a:cubicBezTo>
                            <a:pt x="45828" y="87797"/>
                            <a:pt x="42467" y="88217"/>
                            <a:pt x="39133" y="88217"/>
                          </a:cubicBezTo>
                          <a:cubicBezTo>
                            <a:pt x="30380" y="88217"/>
                            <a:pt x="23692" y="85265"/>
                            <a:pt x="19070" y="79363"/>
                          </a:cubicBezTo>
                          <a:cubicBezTo>
                            <a:pt x="14462" y="73460"/>
                            <a:pt x="11829" y="64543"/>
                            <a:pt x="11171" y="52612"/>
                          </a:cubicBezTo>
                          <a:cubicBezTo>
                            <a:pt x="13748" y="56416"/>
                            <a:pt x="16983" y="59333"/>
                            <a:pt x="20877" y="61361"/>
                          </a:cubicBezTo>
                          <a:cubicBezTo>
                            <a:pt x="24784" y="63389"/>
                            <a:pt x="29077" y="64403"/>
                            <a:pt x="33755" y="64403"/>
                          </a:cubicBezTo>
                          <a:cubicBezTo>
                            <a:pt x="43601" y="64403"/>
                            <a:pt x="51381" y="61417"/>
                            <a:pt x="57096" y="55444"/>
                          </a:cubicBezTo>
                          <a:cubicBezTo>
                            <a:pt x="62810" y="49485"/>
                            <a:pt x="65667" y="41373"/>
                            <a:pt x="65667" y="31106"/>
                          </a:cubicBezTo>
                          <a:cubicBezTo>
                            <a:pt x="65667" y="21049"/>
                            <a:pt x="62691" y="12978"/>
                            <a:pt x="56738" y="6894"/>
                          </a:cubicBezTo>
                          <a:cubicBezTo>
                            <a:pt x="50786" y="823"/>
                            <a:pt x="42866" y="-2212"/>
                            <a:pt x="32978" y="-2212"/>
                          </a:cubicBezTo>
                          <a:cubicBezTo>
                            <a:pt x="21633" y="-2212"/>
                            <a:pt x="12963" y="2124"/>
                            <a:pt x="6969" y="10796"/>
                          </a:cubicBezTo>
                          <a:cubicBezTo>
                            <a:pt x="975" y="19483"/>
                            <a:pt x="-2023" y="32064"/>
                            <a:pt x="-2023" y="48541"/>
                          </a:cubicBezTo>
                          <a:cubicBezTo>
                            <a:pt x="-2023" y="64011"/>
                            <a:pt x="1654" y="76348"/>
                            <a:pt x="9007" y="85552"/>
                          </a:cubicBezTo>
                          <a:cubicBezTo>
                            <a:pt x="16360" y="94756"/>
                            <a:pt x="26227" y="99357"/>
                            <a:pt x="38608" y="99357"/>
                          </a:cubicBezTo>
                          <a:cubicBezTo>
                            <a:pt x="41941" y="99357"/>
                            <a:pt x="45303" y="99029"/>
                            <a:pt x="48692" y="98371"/>
                          </a:cubicBezTo>
                          <a:cubicBezTo>
                            <a:pt x="52082" y="97714"/>
                            <a:pt x="55618" y="96735"/>
                            <a:pt x="59302" y="95434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94" name="Freeform: Shape 493">
                      <a:extLst>
                        <a:ext uri="{FF2B5EF4-FFF2-40B4-BE49-F238E27FC236}">
                          <a16:creationId xmlns:a16="http://schemas.microsoft.com/office/drawing/2014/main" id="{DDDBB6F2-899F-060D-D645-DAF9F2535111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519508" y="3315997"/>
                      <a:ext cx="67752" cy="101569"/>
                    </a:xfrm>
                    <a:custGeom>
                      <a:avLst/>
                      <a:gdLst>
                        <a:gd name="connsiteX0" fmla="*/ 31873 w 67752"/>
                        <a:gd name="connsiteY0" fmla="*/ 88867 h 101569"/>
                        <a:gd name="connsiteX1" fmla="*/ 16474 w 67752"/>
                        <a:gd name="connsiteY1" fmla="*/ 78796 h 101569"/>
                        <a:gd name="connsiteX2" fmla="*/ 11327 w 67752"/>
                        <a:gd name="connsiteY2" fmla="*/ 48541 h 101569"/>
                        <a:gd name="connsiteX3" fmla="*/ 16474 w 67752"/>
                        <a:gd name="connsiteY3" fmla="*/ 18350 h 101569"/>
                        <a:gd name="connsiteX4" fmla="*/ 31873 w 67752"/>
                        <a:gd name="connsiteY4" fmla="*/ 8279 h 101569"/>
                        <a:gd name="connsiteX5" fmla="*/ 47335 w 67752"/>
                        <a:gd name="connsiteY5" fmla="*/ 18350 h 101569"/>
                        <a:gd name="connsiteX6" fmla="*/ 52504 w 67752"/>
                        <a:gd name="connsiteY6" fmla="*/ 48541 h 101569"/>
                        <a:gd name="connsiteX7" fmla="*/ 47335 w 67752"/>
                        <a:gd name="connsiteY7" fmla="*/ 78796 h 101569"/>
                        <a:gd name="connsiteX8" fmla="*/ 31873 w 67752"/>
                        <a:gd name="connsiteY8" fmla="*/ 88867 h 101569"/>
                        <a:gd name="connsiteX9" fmla="*/ 31873 w 67752"/>
                        <a:gd name="connsiteY9" fmla="*/ 99357 h 101569"/>
                        <a:gd name="connsiteX10" fmla="*/ 57062 w 67752"/>
                        <a:gd name="connsiteY10" fmla="*/ 86328 h 101569"/>
                        <a:gd name="connsiteX11" fmla="*/ 65760 w 67752"/>
                        <a:gd name="connsiteY11" fmla="*/ 48541 h 101569"/>
                        <a:gd name="connsiteX12" fmla="*/ 57062 w 67752"/>
                        <a:gd name="connsiteY12" fmla="*/ 10796 h 101569"/>
                        <a:gd name="connsiteX13" fmla="*/ 31873 w 67752"/>
                        <a:gd name="connsiteY13" fmla="*/ -2212 h 101569"/>
                        <a:gd name="connsiteX14" fmla="*/ 6705 w 67752"/>
                        <a:gd name="connsiteY14" fmla="*/ 10796 h 101569"/>
                        <a:gd name="connsiteX15" fmla="*/ -1993 w 67752"/>
                        <a:gd name="connsiteY15" fmla="*/ 48541 h 101569"/>
                        <a:gd name="connsiteX16" fmla="*/ 6705 w 67752"/>
                        <a:gd name="connsiteY16" fmla="*/ 86328 h 101569"/>
                        <a:gd name="connsiteX17" fmla="*/ 31873 w 67752"/>
                        <a:gd name="connsiteY17" fmla="*/ 99357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73" y="88867"/>
                          </a:moveTo>
                          <a:cubicBezTo>
                            <a:pt x="25052" y="88867"/>
                            <a:pt x="19919" y="85510"/>
                            <a:pt x="16474" y="78796"/>
                          </a:cubicBezTo>
                          <a:cubicBezTo>
                            <a:pt x="13042" y="72096"/>
                            <a:pt x="11327" y="62011"/>
                            <a:pt x="11327" y="48541"/>
                          </a:cubicBezTo>
                          <a:cubicBezTo>
                            <a:pt x="11327" y="35127"/>
                            <a:pt x="13042" y="25063"/>
                            <a:pt x="16474" y="18350"/>
                          </a:cubicBezTo>
                          <a:cubicBezTo>
                            <a:pt x="19919" y="11636"/>
                            <a:pt x="25052" y="8279"/>
                            <a:pt x="31873" y="8279"/>
                          </a:cubicBezTo>
                          <a:cubicBezTo>
                            <a:pt x="38750" y="8279"/>
                            <a:pt x="43904" y="11636"/>
                            <a:pt x="47335" y="18350"/>
                          </a:cubicBezTo>
                          <a:cubicBezTo>
                            <a:pt x="50781" y="25063"/>
                            <a:pt x="52504" y="35127"/>
                            <a:pt x="52504" y="48541"/>
                          </a:cubicBezTo>
                          <a:cubicBezTo>
                            <a:pt x="52504" y="62011"/>
                            <a:pt x="50781" y="72096"/>
                            <a:pt x="47335" y="78796"/>
                          </a:cubicBezTo>
                          <a:cubicBezTo>
                            <a:pt x="43904" y="85510"/>
                            <a:pt x="38750" y="88867"/>
                            <a:pt x="31873" y="88867"/>
                          </a:cubicBezTo>
                          <a:close/>
                          <a:moveTo>
                            <a:pt x="31873" y="99357"/>
                          </a:moveTo>
                          <a:cubicBezTo>
                            <a:pt x="42868" y="99357"/>
                            <a:pt x="51264" y="95014"/>
                            <a:pt x="57062" y="86328"/>
                          </a:cubicBezTo>
                          <a:cubicBezTo>
                            <a:pt x="62861" y="77656"/>
                            <a:pt x="65760" y="65060"/>
                            <a:pt x="65760" y="48541"/>
                          </a:cubicBezTo>
                          <a:cubicBezTo>
                            <a:pt x="65760" y="32064"/>
                            <a:pt x="62861" y="19483"/>
                            <a:pt x="57062" y="10796"/>
                          </a:cubicBezTo>
                          <a:cubicBezTo>
                            <a:pt x="51264" y="2124"/>
                            <a:pt x="42868" y="-2212"/>
                            <a:pt x="31873" y="-2212"/>
                          </a:cubicBezTo>
                          <a:cubicBezTo>
                            <a:pt x="20892" y="-2212"/>
                            <a:pt x="12503" y="2124"/>
                            <a:pt x="6705" y="10796"/>
                          </a:cubicBezTo>
                          <a:cubicBezTo>
                            <a:pt x="906" y="19483"/>
                            <a:pt x="-1993" y="32064"/>
                            <a:pt x="-1993" y="48541"/>
                          </a:cubicBezTo>
                          <a:cubicBezTo>
                            <a:pt x="-1993" y="65060"/>
                            <a:pt x="906" y="77656"/>
                            <a:pt x="6705" y="86328"/>
                          </a:cubicBezTo>
                          <a:cubicBezTo>
                            <a:pt x="12503" y="95014"/>
                            <a:pt x="20892" y="99357"/>
                            <a:pt x="31873" y="99357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95" name="Freeform: Shape 494">
                      <a:extLst>
                        <a:ext uri="{FF2B5EF4-FFF2-40B4-BE49-F238E27FC236}">
                          <a16:creationId xmlns:a16="http://schemas.microsoft.com/office/drawing/2014/main" id="{08EBE29A-D3D3-BB50-73B6-8BD57ADC7A3A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605053" y="3315997"/>
                      <a:ext cx="67752" cy="101569"/>
                    </a:xfrm>
                    <a:custGeom>
                      <a:avLst/>
                      <a:gdLst>
                        <a:gd name="connsiteX0" fmla="*/ 31879 w 67752"/>
                        <a:gd name="connsiteY0" fmla="*/ 88867 h 101569"/>
                        <a:gd name="connsiteX1" fmla="*/ 16480 w 67752"/>
                        <a:gd name="connsiteY1" fmla="*/ 78796 h 101569"/>
                        <a:gd name="connsiteX2" fmla="*/ 11333 w 67752"/>
                        <a:gd name="connsiteY2" fmla="*/ 48541 h 101569"/>
                        <a:gd name="connsiteX3" fmla="*/ 16480 w 67752"/>
                        <a:gd name="connsiteY3" fmla="*/ 18350 h 101569"/>
                        <a:gd name="connsiteX4" fmla="*/ 31879 w 67752"/>
                        <a:gd name="connsiteY4" fmla="*/ 8279 h 101569"/>
                        <a:gd name="connsiteX5" fmla="*/ 47342 w 67752"/>
                        <a:gd name="connsiteY5" fmla="*/ 18350 h 101569"/>
                        <a:gd name="connsiteX6" fmla="*/ 52510 w 67752"/>
                        <a:gd name="connsiteY6" fmla="*/ 48541 h 101569"/>
                        <a:gd name="connsiteX7" fmla="*/ 47342 w 67752"/>
                        <a:gd name="connsiteY7" fmla="*/ 78796 h 101569"/>
                        <a:gd name="connsiteX8" fmla="*/ 31879 w 67752"/>
                        <a:gd name="connsiteY8" fmla="*/ 88867 h 101569"/>
                        <a:gd name="connsiteX9" fmla="*/ 31879 w 67752"/>
                        <a:gd name="connsiteY9" fmla="*/ 99357 h 101569"/>
                        <a:gd name="connsiteX10" fmla="*/ 57069 w 67752"/>
                        <a:gd name="connsiteY10" fmla="*/ 86328 h 101569"/>
                        <a:gd name="connsiteX11" fmla="*/ 65766 w 67752"/>
                        <a:gd name="connsiteY11" fmla="*/ 48541 h 101569"/>
                        <a:gd name="connsiteX12" fmla="*/ 57069 w 67752"/>
                        <a:gd name="connsiteY12" fmla="*/ 10796 h 101569"/>
                        <a:gd name="connsiteX13" fmla="*/ 31879 w 67752"/>
                        <a:gd name="connsiteY13" fmla="*/ -2212 h 101569"/>
                        <a:gd name="connsiteX14" fmla="*/ 6711 w 67752"/>
                        <a:gd name="connsiteY14" fmla="*/ 10796 h 101569"/>
                        <a:gd name="connsiteX15" fmla="*/ -1987 w 67752"/>
                        <a:gd name="connsiteY15" fmla="*/ 48541 h 101569"/>
                        <a:gd name="connsiteX16" fmla="*/ 6711 w 67752"/>
                        <a:gd name="connsiteY16" fmla="*/ 86328 h 101569"/>
                        <a:gd name="connsiteX17" fmla="*/ 31879 w 67752"/>
                        <a:gd name="connsiteY17" fmla="*/ 99357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79" y="88867"/>
                          </a:moveTo>
                          <a:cubicBezTo>
                            <a:pt x="25059" y="88867"/>
                            <a:pt x="19926" y="85510"/>
                            <a:pt x="16480" y="78796"/>
                          </a:cubicBezTo>
                          <a:cubicBezTo>
                            <a:pt x="13049" y="72096"/>
                            <a:pt x="11333" y="62011"/>
                            <a:pt x="11333" y="48541"/>
                          </a:cubicBezTo>
                          <a:cubicBezTo>
                            <a:pt x="11333" y="35127"/>
                            <a:pt x="13049" y="25063"/>
                            <a:pt x="16480" y="18350"/>
                          </a:cubicBezTo>
                          <a:cubicBezTo>
                            <a:pt x="19926" y="11636"/>
                            <a:pt x="25059" y="8279"/>
                            <a:pt x="31879" y="8279"/>
                          </a:cubicBezTo>
                          <a:cubicBezTo>
                            <a:pt x="38756" y="8279"/>
                            <a:pt x="43910" y="11636"/>
                            <a:pt x="47342" y="18350"/>
                          </a:cubicBezTo>
                          <a:cubicBezTo>
                            <a:pt x="50787" y="25063"/>
                            <a:pt x="52510" y="35127"/>
                            <a:pt x="52510" y="48541"/>
                          </a:cubicBezTo>
                          <a:cubicBezTo>
                            <a:pt x="52510" y="62011"/>
                            <a:pt x="50787" y="72096"/>
                            <a:pt x="47342" y="78796"/>
                          </a:cubicBezTo>
                          <a:cubicBezTo>
                            <a:pt x="43910" y="85510"/>
                            <a:pt x="38756" y="88867"/>
                            <a:pt x="31879" y="88867"/>
                          </a:cubicBezTo>
                          <a:close/>
                          <a:moveTo>
                            <a:pt x="31879" y="99357"/>
                          </a:moveTo>
                          <a:cubicBezTo>
                            <a:pt x="42874" y="99357"/>
                            <a:pt x="51270" y="95014"/>
                            <a:pt x="57069" y="86328"/>
                          </a:cubicBezTo>
                          <a:cubicBezTo>
                            <a:pt x="62867" y="77656"/>
                            <a:pt x="65766" y="65060"/>
                            <a:pt x="65766" y="48541"/>
                          </a:cubicBezTo>
                          <a:cubicBezTo>
                            <a:pt x="65766" y="32064"/>
                            <a:pt x="62867" y="19483"/>
                            <a:pt x="57069" y="10796"/>
                          </a:cubicBezTo>
                          <a:cubicBezTo>
                            <a:pt x="51270" y="2124"/>
                            <a:pt x="42874" y="-2212"/>
                            <a:pt x="31879" y="-2212"/>
                          </a:cubicBezTo>
                          <a:cubicBezTo>
                            <a:pt x="20899" y="-2212"/>
                            <a:pt x="12509" y="2124"/>
                            <a:pt x="6711" y="10796"/>
                          </a:cubicBezTo>
                          <a:cubicBezTo>
                            <a:pt x="913" y="19483"/>
                            <a:pt x="-1987" y="32064"/>
                            <a:pt x="-1987" y="48541"/>
                          </a:cubicBezTo>
                          <a:cubicBezTo>
                            <a:pt x="-1987" y="65060"/>
                            <a:pt x="913" y="77656"/>
                            <a:pt x="6711" y="86328"/>
                          </a:cubicBezTo>
                          <a:cubicBezTo>
                            <a:pt x="12509" y="95014"/>
                            <a:pt x="20899" y="99357"/>
                            <a:pt x="31879" y="99357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96" name="Freeform: Shape 495">
                      <a:extLst>
                        <a:ext uri="{FF2B5EF4-FFF2-40B4-BE49-F238E27FC236}">
                          <a16:creationId xmlns:a16="http://schemas.microsoft.com/office/drawing/2014/main" id="{8916593A-0F12-C32B-3684-E81C853B8D17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690597" y="3315997"/>
                      <a:ext cx="67752" cy="101569"/>
                    </a:xfrm>
                    <a:custGeom>
                      <a:avLst/>
                      <a:gdLst>
                        <a:gd name="connsiteX0" fmla="*/ 31886 w 67752"/>
                        <a:gd name="connsiteY0" fmla="*/ 88867 h 101569"/>
                        <a:gd name="connsiteX1" fmla="*/ 16486 w 67752"/>
                        <a:gd name="connsiteY1" fmla="*/ 78796 h 101569"/>
                        <a:gd name="connsiteX2" fmla="*/ 11339 w 67752"/>
                        <a:gd name="connsiteY2" fmla="*/ 48541 h 101569"/>
                        <a:gd name="connsiteX3" fmla="*/ 16486 w 67752"/>
                        <a:gd name="connsiteY3" fmla="*/ 18350 h 101569"/>
                        <a:gd name="connsiteX4" fmla="*/ 31886 w 67752"/>
                        <a:gd name="connsiteY4" fmla="*/ 8279 h 101569"/>
                        <a:gd name="connsiteX5" fmla="*/ 47348 w 67752"/>
                        <a:gd name="connsiteY5" fmla="*/ 18350 h 101569"/>
                        <a:gd name="connsiteX6" fmla="*/ 52516 w 67752"/>
                        <a:gd name="connsiteY6" fmla="*/ 48541 h 101569"/>
                        <a:gd name="connsiteX7" fmla="*/ 47348 w 67752"/>
                        <a:gd name="connsiteY7" fmla="*/ 78796 h 101569"/>
                        <a:gd name="connsiteX8" fmla="*/ 31886 w 67752"/>
                        <a:gd name="connsiteY8" fmla="*/ 88867 h 101569"/>
                        <a:gd name="connsiteX9" fmla="*/ 31886 w 67752"/>
                        <a:gd name="connsiteY9" fmla="*/ 99357 h 101569"/>
                        <a:gd name="connsiteX10" fmla="*/ 57075 w 67752"/>
                        <a:gd name="connsiteY10" fmla="*/ 86328 h 101569"/>
                        <a:gd name="connsiteX11" fmla="*/ 65773 w 67752"/>
                        <a:gd name="connsiteY11" fmla="*/ 48541 h 101569"/>
                        <a:gd name="connsiteX12" fmla="*/ 57075 w 67752"/>
                        <a:gd name="connsiteY12" fmla="*/ 10796 h 101569"/>
                        <a:gd name="connsiteX13" fmla="*/ 31886 w 67752"/>
                        <a:gd name="connsiteY13" fmla="*/ -2212 h 101569"/>
                        <a:gd name="connsiteX14" fmla="*/ 6717 w 67752"/>
                        <a:gd name="connsiteY14" fmla="*/ 10796 h 101569"/>
                        <a:gd name="connsiteX15" fmla="*/ -1980 w 67752"/>
                        <a:gd name="connsiteY15" fmla="*/ 48541 h 101569"/>
                        <a:gd name="connsiteX16" fmla="*/ 6717 w 67752"/>
                        <a:gd name="connsiteY16" fmla="*/ 86328 h 101569"/>
                        <a:gd name="connsiteX17" fmla="*/ 31886 w 67752"/>
                        <a:gd name="connsiteY17" fmla="*/ 99357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86" y="88867"/>
                          </a:moveTo>
                          <a:cubicBezTo>
                            <a:pt x="25065" y="88867"/>
                            <a:pt x="19932" y="85510"/>
                            <a:pt x="16486" y="78796"/>
                          </a:cubicBezTo>
                          <a:cubicBezTo>
                            <a:pt x="13055" y="72096"/>
                            <a:pt x="11339" y="62011"/>
                            <a:pt x="11339" y="48541"/>
                          </a:cubicBezTo>
                          <a:cubicBezTo>
                            <a:pt x="11339" y="35127"/>
                            <a:pt x="13055" y="25063"/>
                            <a:pt x="16486" y="18350"/>
                          </a:cubicBezTo>
                          <a:cubicBezTo>
                            <a:pt x="19932" y="11636"/>
                            <a:pt x="25065" y="8279"/>
                            <a:pt x="31886" y="8279"/>
                          </a:cubicBezTo>
                          <a:cubicBezTo>
                            <a:pt x="38763" y="8279"/>
                            <a:pt x="43917" y="11636"/>
                            <a:pt x="47348" y="18350"/>
                          </a:cubicBezTo>
                          <a:cubicBezTo>
                            <a:pt x="50794" y="25063"/>
                            <a:pt x="52516" y="35127"/>
                            <a:pt x="52516" y="48541"/>
                          </a:cubicBezTo>
                          <a:cubicBezTo>
                            <a:pt x="52516" y="62011"/>
                            <a:pt x="50794" y="72096"/>
                            <a:pt x="47348" y="78796"/>
                          </a:cubicBezTo>
                          <a:cubicBezTo>
                            <a:pt x="43917" y="85510"/>
                            <a:pt x="38763" y="88867"/>
                            <a:pt x="31886" y="88867"/>
                          </a:cubicBezTo>
                          <a:close/>
                          <a:moveTo>
                            <a:pt x="31886" y="99357"/>
                          </a:moveTo>
                          <a:cubicBezTo>
                            <a:pt x="42880" y="99357"/>
                            <a:pt x="51277" y="95014"/>
                            <a:pt x="57075" y="86328"/>
                          </a:cubicBezTo>
                          <a:cubicBezTo>
                            <a:pt x="62874" y="77656"/>
                            <a:pt x="65773" y="65060"/>
                            <a:pt x="65773" y="48541"/>
                          </a:cubicBezTo>
                          <a:cubicBezTo>
                            <a:pt x="65773" y="32064"/>
                            <a:pt x="62874" y="19483"/>
                            <a:pt x="57075" y="10796"/>
                          </a:cubicBezTo>
                          <a:cubicBezTo>
                            <a:pt x="51277" y="2124"/>
                            <a:pt x="42880" y="-2212"/>
                            <a:pt x="31886" y="-2212"/>
                          </a:cubicBezTo>
                          <a:cubicBezTo>
                            <a:pt x="20905" y="-2212"/>
                            <a:pt x="12516" y="2124"/>
                            <a:pt x="6717" y="10796"/>
                          </a:cubicBezTo>
                          <a:cubicBezTo>
                            <a:pt x="919" y="19483"/>
                            <a:pt x="-1980" y="32064"/>
                            <a:pt x="-1980" y="48541"/>
                          </a:cubicBezTo>
                          <a:cubicBezTo>
                            <a:pt x="-1980" y="65060"/>
                            <a:pt x="919" y="77656"/>
                            <a:pt x="6717" y="86328"/>
                          </a:cubicBezTo>
                          <a:cubicBezTo>
                            <a:pt x="12516" y="95014"/>
                            <a:pt x="20905" y="99357"/>
                            <a:pt x="31886" y="99357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97" name="Graphic 10">
                  <a:extLst>
                    <a:ext uri="{FF2B5EF4-FFF2-40B4-BE49-F238E27FC236}">
                      <a16:creationId xmlns:a16="http://schemas.microsoft.com/office/drawing/2014/main" id="{69E560E1-1732-7D92-619E-330361C5F458}"/>
                    </a:ext>
                  </a:extLst>
                </p:cNvPr>
                <p:cNvGrpSpPr/>
                <p:nvPr/>
              </p:nvGrpSpPr>
              <p:grpSpPr>
                <a:xfrm>
                  <a:off x="5436128" y="2958667"/>
                  <a:ext cx="425278" cy="101569"/>
                  <a:chOff x="5436128" y="2958667"/>
                  <a:chExt cx="425278" cy="101569"/>
                </a:xfrm>
                <a:solidFill>
                  <a:srgbClr val="000000"/>
                </a:solidFill>
              </p:grpSpPr>
              <p:sp>
                <p:nvSpPr>
                  <p:cNvPr id="498" name="Freeform: Shape 497">
                    <a:extLst>
                      <a:ext uri="{FF2B5EF4-FFF2-40B4-BE49-F238E27FC236}">
                        <a16:creationId xmlns:a16="http://schemas.microsoft.com/office/drawing/2014/main" id="{FC34DD15-B17E-BF1C-EBD3-5314119CEB78}"/>
                      </a:ext>
                    </a:extLst>
                  </p:cNvPr>
                  <p:cNvSpPr/>
                  <p:nvPr/>
                </p:nvSpPr>
                <p:spPr>
                  <a:xfrm>
                    <a:off x="5814346" y="3007312"/>
                    <a:ext cx="47059" cy="13427"/>
                  </a:xfrm>
                  <a:custGeom>
                    <a:avLst/>
                    <a:gdLst>
                      <a:gd name="connsiteX0" fmla="*/ 47124 w 47059"/>
                      <a:gd name="connsiteY0" fmla="*/ 91 h 13427"/>
                      <a:gd name="connsiteX1" fmla="*/ 65 w 47059"/>
                      <a:gd name="connsiteY1" fmla="*/ 91 h 13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059" h="13427">
                        <a:moveTo>
                          <a:pt x="47124" y="91"/>
                        </a:moveTo>
                        <a:lnTo>
                          <a:pt x="65" y="91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99" name="Graphic 10">
                    <a:extLst>
                      <a:ext uri="{FF2B5EF4-FFF2-40B4-BE49-F238E27FC236}">
                        <a16:creationId xmlns:a16="http://schemas.microsoft.com/office/drawing/2014/main" id="{67DC4C56-8AA7-3F4E-9308-E9845E2D3268}"/>
                      </a:ext>
                    </a:extLst>
                  </p:cNvPr>
                  <p:cNvGrpSpPr/>
                  <p:nvPr/>
                </p:nvGrpSpPr>
                <p:grpSpPr>
                  <a:xfrm>
                    <a:off x="5436128" y="2958667"/>
                    <a:ext cx="322222" cy="101569"/>
                    <a:chOff x="5436128" y="2958667"/>
                    <a:chExt cx="322222" cy="101569"/>
                  </a:xfrm>
                  <a:solidFill>
                    <a:srgbClr val="000000"/>
                  </a:solidFill>
                </p:grpSpPr>
                <p:sp>
                  <p:nvSpPr>
                    <p:cNvPr id="500" name="Freeform: Shape 499">
                      <a:extLst>
                        <a:ext uri="{FF2B5EF4-FFF2-40B4-BE49-F238E27FC236}">
                          <a16:creationId xmlns:a16="http://schemas.microsoft.com/office/drawing/2014/main" id="{8D6A3148-855C-BB9A-9799-ED105F4D12B7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436128" y="2960430"/>
                      <a:ext cx="63025" cy="97897"/>
                    </a:xfrm>
                    <a:custGeom>
                      <a:avLst/>
                      <a:gdLst>
                        <a:gd name="connsiteX0" fmla="*/ -1990 w 63025"/>
                        <a:gd name="connsiteY0" fmla="*/ 95656 h 97897"/>
                        <a:gd name="connsiteX1" fmla="*/ 61036 w 63025"/>
                        <a:gd name="connsiteY1" fmla="*/ 95656 h 97897"/>
                        <a:gd name="connsiteX2" fmla="*/ 61036 w 63025"/>
                        <a:gd name="connsiteY2" fmla="*/ 90012 h 97897"/>
                        <a:gd name="connsiteX3" fmla="*/ 25448 w 63025"/>
                        <a:gd name="connsiteY3" fmla="*/ -2242 h 97897"/>
                        <a:gd name="connsiteX4" fmla="*/ 11603 w 63025"/>
                        <a:gd name="connsiteY4" fmla="*/ -2242 h 97897"/>
                        <a:gd name="connsiteX5" fmla="*/ 45091 w 63025"/>
                        <a:gd name="connsiteY5" fmla="*/ 84494 h 97897"/>
                        <a:gd name="connsiteX6" fmla="*/ -1990 w 63025"/>
                        <a:gd name="connsiteY6" fmla="*/ 84494 h 97897"/>
                        <a:gd name="connsiteX7" fmla="*/ -1990 w 63025"/>
                        <a:gd name="connsiteY7" fmla="*/ 95656 h 978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3025" h="97897">
                          <a:moveTo>
                            <a:pt x="-1990" y="95656"/>
                          </a:moveTo>
                          <a:lnTo>
                            <a:pt x="61036" y="95656"/>
                          </a:lnTo>
                          <a:lnTo>
                            <a:pt x="61036" y="90012"/>
                          </a:lnTo>
                          <a:lnTo>
                            <a:pt x="25448" y="-2242"/>
                          </a:lnTo>
                          <a:lnTo>
                            <a:pt x="11603" y="-2242"/>
                          </a:lnTo>
                          <a:lnTo>
                            <a:pt x="45091" y="84494"/>
                          </a:lnTo>
                          <a:lnTo>
                            <a:pt x="-1990" y="84494"/>
                          </a:lnTo>
                          <a:lnTo>
                            <a:pt x="-1990" y="9565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" name="Freeform: Shape 500">
                      <a:extLst>
                        <a:ext uri="{FF2B5EF4-FFF2-40B4-BE49-F238E27FC236}">
                          <a16:creationId xmlns:a16="http://schemas.microsoft.com/office/drawing/2014/main" id="{A25C15D6-F9A3-07D4-A488-0EC538501FB4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519508" y="2958667"/>
                      <a:ext cx="67752" cy="101569"/>
                    </a:xfrm>
                    <a:custGeom>
                      <a:avLst/>
                      <a:gdLst>
                        <a:gd name="connsiteX0" fmla="*/ 31873 w 67752"/>
                        <a:gd name="connsiteY0" fmla="*/ 88840 h 101569"/>
                        <a:gd name="connsiteX1" fmla="*/ 16474 w 67752"/>
                        <a:gd name="connsiteY1" fmla="*/ 78769 h 101569"/>
                        <a:gd name="connsiteX2" fmla="*/ 11327 w 67752"/>
                        <a:gd name="connsiteY2" fmla="*/ 48515 h 101569"/>
                        <a:gd name="connsiteX3" fmla="*/ 16474 w 67752"/>
                        <a:gd name="connsiteY3" fmla="*/ 18323 h 101569"/>
                        <a:gd name="connsiteX4" fmla="*/ 31873 w 67752"/>
                        <a:gd name="connsiteY4" fmla="*/ 8252 h 101569"/>
                        <a:gd name="connsiteX5" fmla="*/ 47335 w 67752"/>
                        <a:gd name="connsiteY5" fmla="*/ 18323 h 101569"/>
                        <a:gd name="connsiteX6" fmla="*/ 52504 w 67752"/>
                        <a:gd name="connsiteY6" fmla="*/ 48515 h 101569"/>
                        <a:gd name="connsiteX7" fmla="*/ 47335 w 67752"/>
                        <a:gd name="connsiteY7" fmla="*/ 78769 h 101569"/>
                        <a:gd name="connsiteX8" fmla="*/ 31873 w 67752"/>
                        <a:gd name="connsiteY8" fmla="*/ 88840 h 101569"/>
                        <a:gd name="connsiteX9" fmla="*/ 31873 w 67752"/>
                        <a:gd name="connsiteY9" fmla="*/ 99331 h 101569"/>
                        <a:gd name="connsiteX10" fmla="*/ 57062 w 67752"/>
                        <a:gd name="connsiteY10" fmla="*/ 86302 h 101569"/>
                        <a:gd name="connsiteX11" fmla="*/ 65760 w 67752"/>
                        <a:gd name="connsiteY11" fmla="*/ 48515 h 101569"/>
                        <a:gd name="connsiteX12" fmla="*/ 57062 w 67752"/>
                        <a:gd name="connsiteY12" fmla="*/ 10770 h 101569"/>
                        <a:gd name="connsiteX13" fmla="*/ 31873 w 67752"/>
                        <a:gd name="connsiteY13" fmla="*/ -2239 h 101569"/>
                        <a:gd name="connsiteX14" fmla="*/ 6705 w 67752"/>
                        <a:gd name="connsiteY14" fmla="*/ 10770 h 101569"/>
                        <a:gd name="connsiteX15" fmla="*/ -1993 w 67752"/>
                        <a:gd name="connsiteY15" fmla="*/ 48515 h 101569"/>
                        <a:gd name="connsiteX16" fmla="*/ 6705 w 67752"/>
                        <a:gd name="connsiteY16" fmla="*/ 86302 h 101569"/>
                        <a:gd name="connsiteX17" fmla="*/ 31873 w 67752"/>
                        <a:gd name="connsiteY17" fmla="*/ 99331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73" y="88840"/>
                          </a:moveTo>
                          <a:cubicBezTo>
                            <a:pt x="25052" y="88840"/>
                            <a:pt x="19919" y="85483"/>
                            <a:pt x="16474" y="78769"/>
                          </a:cubicBezTo>
                          <a:cubicBezTo>
                            <a:pt x="13042" y="72070"/>
                            <a:pt x="11327" y="61985"/>
                            <a:pt x="11327" y="48515"/>
                          </a:cubicBezTo>
                          <a:cubicBezTo>
                            <a:pt x="11327" y="35101"/>
                            <a:pt x="13042" y="25037"/>
                            <a:pt x="16474" y="18323"/>
                          </a:cubicBezTo>
                          <a:cubicBezTo>
                            <a:pt x="19919" y="11609"/>
                            <a:pt x="25052" y="8252"/>
                            <a:pt x="31873" y="8252"/>
                          </a:cubicBezTo>
                          <a:cubicBezTo>
                            <a:pt x="38750" y="8252"/>
                            <a:pt x="43904" y="11609"/>
                            <a:pt x="47335" y="18323"/>
                          </a:cubicBezTo>
                          <a:cubicBezTo>
                            <a:pt x="50781" y="25037"/>
                            <a:pt x="52504" y="35101"/>
                            <a:pt x="52504" y="48515"/>
                          </a:cubicBezTo>
                          <a:cubicBezTo>
                            <a:pt x="52504" y="61985"/>
                            <a:pt x="50781" y="72070"/>
                            <a:pt x="47335" y="78769"/>
                          </a:cubicBezTo>
                          <a:cubicBezTo>
                            <a:pt x="43904" y="85483"/>
                            <a:pt x="38750" y="88840"/>
                            <a:pt x="31873" y="88840"/>
                          </a:cubicBezTo>
                          <a:close/>
                          <a:moveTo>
                            <a:pt x="31873" y="99331"/>
                          </a:moveTo>
                          <a:cubicBezTo>
                            <a:pt x="42868" y="99331"/>
                            <a:pt x="51264" y="94988"/>
                            <a:pt x="57062" y="86302"/>
                          </a:cubicBezTo>
                          <a:cubicBezTo>
                            <a:pt x="62861" y="77630"/>
                            <a:pt x="65760" y="65034"/>
                            <a:pt x="65760" y="48515"/>
                          </a:cubicBezTo>
                          <a:cubicBezTo>
                            <a:pt x="65760" y="32038"/>
                            <a:pt x="62861" y="19456"/>
                            <a:pt x="57062" y="10770"/>
                          </a:cubicBezTo>
                          <a:cubicBezTo>
                            <a:pt x="51264" y="2098"/>
                            <a:pt x="42868" y="-2239"/>
                            <a:pt x="31873" y="-2239"/>
                          </a:cubicBezTo>
                          <a:cubicBezTo>
                            <a:pt x="20892" y="-2239"/>
                            <a:pt x="12503" y="2098"/>
                            <a:pt x="6705" y="10770"/>
                          </a:cubicBezTo>
                          <a:cubicBezTo>
                            <a:pt x="906" y="19456"/>
                            <a:pt x="-1993" y="32038"/>
                            <a:pt x="-1993" y="48515"/>
                          </a:cubicBezTo>
                          <a:cubicBezTo>
                            <a:pt x="-1993" y="65034"/>
                            <a:pt x="906" y="77630"/>
                            <a:pt x="6705" y="86302"/>
                          </a:cubicBezTo>
                          <a:cubicBezTo>
                            <a:pt x="12503" y="94988"/>
                            <a:pt x="20892" y="99331"/>
                            <a:pt x="31873" y="9933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2" name="Freeform: Shape 501">
                      <a:extLst>
                        <a:ext uri="{FF2B5EF4-FFF2-40B4-BE49-F238E27FC236}">
                          <a16:creationId xmlns:a16="http://schemas.microsoft.com/office/drawing/2014/main" id="{E455B2BB-5D2A-D013-8E97-8B42E23C8A20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605053" y="2958667"/>
                      <a:ext cx="67752" cy="101569"/>
                    </a:xfrm>
                    <a:custGeom>
                      <a:avLst/>
                      <a:gdLst>
                        <a:gd name="connsiteX0" fmla="*/ 31879 w 67752"/>
                        <a:gd name="connsiteY0" fmla="*/ 88840 h 101569"/>
                        <a:gd name="connsiteX1" fmla="*/ 16480 w 67752"/>
                        <a:gd name="connsiteY1" fmla="*/ 78769 h 101569"/>
                        <a:gd name="connsiteX2" fmla="*/ 11333 w 67752"/>
                        <a:gd name="connsiteY2" fmla="*/ 48515 h 101569"/>
                        <a:gd name="connsiteX3" fmla="*/ 16480 w 67752"/>
                        <a:gd name="connsiteY3" fmla="*/ 18323 h 101569"/>
                        <a:gd name="connsiteX4" fmla="*/ 31879 w 67752"/>
                        <a:gd name="connsiteY4" fmla="*/ 8252 h 101569"/>
                        <a:gd name="connsiteX5" fmla="*/ 47342 w 67752"/>
                        <a:gd name="connsiteY5" fmla="*/ 18323 h 101569"/>
                        <a:gd name="connsiteX6" fmla="*/ 52510 w 67752"/>
                        <a:gd name="connsiteY6" fmla="*/ 48515 h 101569"/>
                        <a:gd name="connsiteX7" fmla="*/ 47342 w 67752"/>
                        <a:gd name="connsiteY7" fmla="*/ 78769 h 101569"/>
                        <a:gd name="connsiteX8" fmla="*/ 31879 w 67752"/>
                        <a:gd name="connsiteY8" fmla="*/ 88840 h 101569"/>
                        <a:gd name="connsiteX9" fmla="*/ 31879 w 67752"/>
                        <a:gd name="connsiteY9" fmla="*/ 99331 h 101569"/>
                        <a:gd name="connsiteX10" fmla="*/ 57069 w 67752"/>
                        <a:gd name="connsiteY10" fmla="*/ 86302 h 101569"/>
                        <a:gd name="connsiteX11" fmla="*/ 65766 w 67752"/>
                        <a:gd name="connsiteY11" fmla="*/ 48515 h 101569"/>
                        <a:gd name="connsiteX12" fmla="*/ 57069 w 67752"/>
                        <a:gd name="connsiteY12" fmla="*/ 10770 h 101569"/>
                        <a:gd name="connsiteX13" fmla="*/ 31879 w 67752"/>
                        <a:gd name="connsiteY13" fmla="*/ -2239 h 101569"/>
                        <a:gd name="connsiteX14" fmla="*/ 6711 w 67752"/>
                        <a:gd name="connsiteY14" fmla="*/ 10770 h 101569"/>
                        <a:gd name="connsiteX15" fmla="*/ -1987 w 67752"/>
                        <a:gd name="connsiteY15" fmla="*/ 48515 h 101569"/>
                        <a:gd name="connsiteX16" fmla="*/ 6711 w 67752"/>
                        <a:gd name="connsiteY16" fmla="*/ 86302 h 101569"/>
                        <a:gd name="connsiteX17" fmla="*/ 31879 w 67752"/>
                        <a:gd name="connsiteY17" fmla="*/ 99331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79" y="88840"/>
                          </a:moveTo>
                          <a:cubicBezTo>
                            <a:pt x="25059" y="88840"/>
                            <a:pt x="19926" y="85483"/>
                            <a:pt x="16480" y="78769"/>
                          </a:cubicBezTo>
                          <a:cubicBezTo>
                            <a:pt x="13049" y="72070"/>
                            <a:pt x="11333" y="61985"/>
                            <a:pt x="11333" y="48515"/>
                          </a:cubicBezTo>
                          <a:cubicBezTo>
                            <a:pt x="11333" y="35101"/>
                            <a:pt x="13049" y="25037"/>
                            <a:pt x="16480" y="18323"/>
                          </a:cubicBezTo>
                          <a:cubicBezTo>
                            <a:pt x="19926" y="11609"/>
                            <a:pt x="25059" y="8252"/>
                            <a:pt x="31879" y="8252"/>
                          </a:cubicBezTo>
                          <a:cubicBezTo>
                            <a:pt x="38756" y="8252"/>
                            <a:pt x="43910" y="11609"/>
                            <a:pt x="47342" y="18323"/>
                          </a:cubicBezTo>
                          <a:cubicBezTo>
                            <a:pt x="50787" y="25037"/>
                            <a:pt x="52510" y="35101"/>
                            <a:pt x="52510" y="48515"/>
                          </a:cubicBezTo>
                          <a:cubicBezTo>
                            <a:pt x="52510" y="61985"/>
                            <a:pt x="50787" y="72070"/>
                            <a:pt x="47342" y="78769"/>
                          </a:cubicBezTo>
                          <a:cubicBezTo>
                            <a:pt x="43910" y="85483"/>
                            <a:pt x="38756" y="88840"/>
                            <a:pt x="31879" y="88840"/>
                          </a:cubicBezTo>
                          <a:close/>
                          <a:moveTo>
                            <a:pt x="31879" y="99331"/>
                          </a:moveTo>
                          <a:cubicBezTo>
                            <a:pt x="42874" y="99331"/>
                            <a:pt x="51270" y="94988"/>
                            <a:pt x="57069" y="86302"/>
                          </a:cubicBezTo>
                          <a:cubicBezTo>
                            <a:pt x="62867" y="77630"/>
                            <a:pt x="65766" y="65034"/>
                            <a:pt x="65766" y="48515"/>
                          </a:cubicBezTo>
                          <a:cubicBezTo>
                            <a:pt x="65766" y="32038"/>
                            <a:pt x="62867" y="19456"/>
                            <a:pt x="57069" y="10770"/>
                          </a:cubicBezTo>
                          <a:cubicBezTo>
                            <a:pt x="51270" y="2098"/>
                            <a:pt x="42874" y="-2239"/>
                            <a:pt x="31879" y="-2239"/>
                          </a:cubicBezTo>
                          <a:cubicBezTo>
                            <a:pt x="20899" y="-2239"/>
                            <a:pt x="12509" y="2098"/>
                            <a:pt x="6711" y="10770"/>
                          </a:cubicBezTo>
                          <a:cubicBezTo>
                            <a:pt x="913" y="19456"/>
                            <a:pt x="-1987" y="32038"/>
                            <a:pt x="-1987" y="48515"/>
                          </a:cubicBezTo>
                          <a:cubicBezTo>
                            <a:pt x="-1987" y="65034"/>
                            <a:pt x="913" y="77630"/>
                            <a:pt x="6711" y="86302"/>
                          </a:cubicBezTo>
                          <a:cubicBezTo>
                            <a:pt x="12509" y="94988"/>
                            <a:pt x="20899" y="99331"/>
                            <a:pt x="31879" y="9933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3" name="Freeform: Shape 502">
                      <a:extLst>
                        <a:ext uri="{FF2B5EF4-FFF2-40B4-BE49-F238E27FC236}">
                          <a16:creationId xmlns:a16="http://schemas.microsoft.com/office/drawing/2014/main" id="{206BF235-5A71-DF7E-0705-DD83078E194B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690597" y="2958667"/>
                      <a:ext cx="67752" cy="101569"/>
                    </a:xfrm>
                    <a:custGeom>
                      <a:avLst/>
                      <a:gdLst>
                        <a:gd name="connsiteX0" fmla="*/ 31886 w 67752"/>
                        <a:gd name="connsiteY0" fmla="*/ 88840 h 101569"/>
                        <a:gd name="connsiteX1" fmla="*/ 16486 w 67752"/>
                        <a:gd name="connsiteY1" fmla="*/ 78769 h 101569"/>
                        <a:gd name="connsiteX2" fmla="*/ 11339 w 67752"/>
                        <a:gd name="connsiteY2" fmla="*/ 48515 h 101569"/>
                        <a:gd name="connsiteX3" fmla="*/ 16486 w 67752"/>
                        <a:gd name="connsiteY3" fmla="*/ 18323 h 101569"/>
                        <a:gd name="connsiteX4" fmla="*/ 31886 w 67752"/>
                        <a:gd name="connsiteY4" fmla="*/ 8252 h 101569"/>
                        <a:gd name="connsiteX5" fmla="*/ 47348 w 67752"/>
                        <a:gd name="connsiteY5" fmla="*/ 18323 h 101569"/>
                        <a:gd name="connsiteX6" fmla="*/ 52516 w 67752"/>
                        <a:gd name="connsiteY6" fmla="*/ 48515 h 101569"/>
                        <a:gd name="connsiteX7" fmla="*/ 47348 w 67752"/>
                        <a:gd name="connsiteY7" fmla="*/ 78769 h 101569"/>
                        <a:gd name="connsiteX8" fmla="*/ 31886 w 67752"/>
                        <a:gd name="connsiteY8" fmla="*/ 88840 h 101569"/>
                        <a:gd name="connsiteX9" fmla="*/ 31886 w 67752"/>
                        <a:gd name="connsiteY9" fmla="*/ 99331 h 101569"/>
                        <a:gd name="connsiteX10" fmla="*/ 57075 w 67752"/>
                        <a:gd name="connsiteY10" fmla="*/ 86302 h 101569"/>
                        <a:gd name="connsiteX11" fmla="*/ 65773 w 67752"/>
                        <a:gd name="connsiteY11" fmla="*/ 48515 h 101569"/>
                        <a:gd name="connsiteX12" fmla="*/ 57075 w 67752"/>
                        <a:gd name="connsiteY12" fmla="*/ 10770 h 101569"/>
                        <a:gd name="connsiteX13" fmla="*/ 31886 w 67752"/>
                        <a:gd name="connsiteY13" fmla="*/ -2239 h 101569"/>
                        <a:gd name="connsiteX14" fmla="*/ 6717 w 67752"/>
                        <a:gd name="connsiteY14" fmla="*/ 10770 h 101569"/>
                        <a:gd name="connsiteX15" fmla="*/ -1980 w 67752"/>
                        <a:gd name="connsiteY15" fmla="*/ 48515 h 101569"/>
                        <a:gd name="connsiteX16" fmla="*/ 6717 w 67752"/>
                        <a:gd name="connsiteY16" fmla="*/ 86302 h 101569"/>
                        <a:gd name="connsiteX17" fmla="*/ 31886 w 67752"/>
                        <a:gd name="connsiteY17" fmla="*/ 99331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86" y="88840"/>
                          </a:moveTo>
                          <a:cubicBezTo>
                            <a:pt x="25065" y="88840"/>
                            <a:pt x="19932" y="85483"/>
                            <a:pt x="16486" y="78769"/>
                          </a:cubicBezTo>
                          <a:cubicBezTo>
                            <a:pt x="13055" y="72070"/>
                            <a:pt x="11339" y="61985"/>
                            <a:pt x="11339" y="48515"/>
                          </a:cubicBezTo>
                          <a:cubicBezTo>
                            <a:pt x="11339" y="35101"/>
                            <a:pt x="13055" y="25037"/>
                            <a:pt x="16486" y="18323"/>
                          </a:cubicBezTo>
                          <a:cubicBezTo>
                            <a:pt x="19932" y="11609"/>
                            <a:pt x="25065" y="8252"/>
                            <a:pt x="31886" y="8252"/>
                          </a:cubicBezTo>
                          <a:cubicBezTo>
                            <a:pt x="38763" y="8252"/>
                            <a:pt x="43917" y="11609"/>
                            <a:pt x="47348" y="18323"/>
                          </a:cubicBezTo>
                          <a:cubicBezTo>
                            <a:pt x="50794" y="25037"/>
                            <a:pt x="52516" y="35101"/>
                            <a:pt x="52516" y="48515"/>
                          </a:cubicBezTo>
                          <a:cubicBezTo>
                            <a:pt x="52516" y="61985"/>
                            <a:pt x="50794" y="72070"/>
                            <a:pt x="47348" y="78769"/>
                          </a:cubicBezTo>
                          <a:cubicBezTo>
                            <a:pt x="43917" y="85483"/>
                            <a:pt x="38763" y="88840"/>
                            <a:pt x="31886" y="88840"/>
                          </a:cubicBezTo>
                          <a:close/>
                          <a:moveTo>
                            <a:pt x="31886" y="99331"/>
                          </a:moveTo>
                          <a:cubicBezTo>
                            <a:pt x="42880" y="99331"/>
                            <a:pt x="51277" y="94988"/>
                            <a:pt x="57075" y="86302"/>
                          </a:cubicBezTo>
                          <a:cubicBezTo>
                            <a:pt x="62874" y="77630"/>
                            <a:pt x="65773" y="65034"/>
                            <a:pt x="65773" y="48515"/>
                          </a:cubicBezTo>
                          <a:cubicBezTo>
                            <a:pt x="65773" y="32038"/>
                            <a:pt x="62874" y="19456"/>
                            <a:pt x="57075" y="10770"/>
                          </a:cubicBezTo>
                          <a:cubicBezTo>
                            <a:pt x="51277" y="2098"/>
                            <a:pt x="42880" y="-2239"/>
                            <a:pt x="31886" y="-2239"/>
                          </a:cubicBezTo>
                          <a:cubicBezTo>
                            <a:pt x="20905" y="-2239"/>
                            <a:pt x="12516" y="2098"/>
                            <a:pt x="6717" y="10770"/>
                          </a:cubicBezTo>
                          <a:cubicBezTo>
                            <a:pt x="919" y="19456"/>
                            <a:pt x="-1980" y="32038"/>
                            <a:pt x="-1980" y="48515"/>
                          </a:cubicBezTo>
                          <a:cubicBezTo>
                            <a:pt x="-1980" y="65034"/>
                            <a:pt x="919" y="77630"/>
                            <a:pt x="6717" y="86302"/>
                          </a:cubicBezTo>
                          <a:cubicBezTo>
                            <a:pt x="12516" y="94988"/>
                            <a:pt x="20905" y="99331"/>
                            <a:pt x="31886" y="9933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04" name="Graphic 10">
                  <a:extLst>
                    <a:ext uri="{FF2B5EF4-FFF2-40B4-BE49-F238E27FC236}">
                      <a16:creationId xmlns:a16="http://schemas.microsoft.com/office/drawing/2014/main" id="{5DD81E08-28ED-D3FA-474D-36D769232E8A}"/>
                    </a:ext>
                  </a:extLst>
                </p:cNvPr>
                <p:cNvGrpSpPr/>
                <p:nvPr/>
              </p:nvGrpSpPr>
              <p:grpSpPr>
                <a:xfrm>
                  <a:off x="5434216" y="2601335"/>
                  <a:ext cx="427189" cy="101569"/>
                  <a:chOff x="5434216" y="2601335"/>
                  <a:chExt cx="427189" cy="101569"/>
                </a:xfrm>
                <a:solidFill>
                  <a:srgbClr val="000000"/>
                </a:solidFill>
              </p:grpSpPr>
              <p:sp>
                <p:nvSpPr>
                  <p:cNvPr id="505" name="Freeform: Shape 504">
                    <a:extLst>
                      <a:ext uri="{FF2B5EF4-FFF2-40B4-BE49-F238E27FC236}">
                        <a16:creationId xmlns:a16="http://schemas.microsoft.com/office/drawing/2014/main" id="{F8DF5A21-D94E-DFEC-5A3A-1E5215C2BA2E}"/>
                      </a:ext>
                    </a:extLst>
                  </p:cNvPr>
                  <p:cNvSpPr/>
                  <p:nvPr/>
                </p:nvSpPr>
                <p:spPr>
                  <a:xfrm>
                    <a:off x="5814346" y="2649980"/>
                    <a:ext cx="47059" cy="13427"/>
                  </a:xfrm>
                  <a:custGeom>
                    <a:avLst/>
                    <a:gdLst>
                      <a:gd name="connsiteX0" fmla="*/ 47124 w 47059"/>
                      <a:gd name="connsiteY0" fmla="*/ 64 h 13427"/>
                      <a:gd name="connsiteX1" fmla="*/ 65 w 47059"/>
                      <a:gd name="connsiteY1" fmla="*/ 64 h 13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059" h="13427">
                        <a:moveTo>
                          <a:pt x="47124" y="64"/>
                        </a:moveTo>
                        <a:lnTo>
                          <a:pt x="65" y="64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506" name="Graphic 10">
                    <a:extLst>
                      <a:ext uri="{FF2B5EF4-FFF2-40B4-BE49-F238E27FC236}">
                        <a16:creationId xmlns:a16="http://schemas.microsoft.com/office/drawing/2014/main" id="{4B33B68C-BEF4-7D76-2613-4160C13B85BB}"/>
                      </a:ext>
                    </a:extLst>
                  </p:cNvPr>
                  <p:cNvGrpSpPr/>
                  <p:nvPr/>
                </p:nvGrpSpPr>
                <p:grpSpPr>
                  <a:xfrm>
                    <a:off x="5434216" y="2601335"/>
                    <a:ext cx="324134" cy="101569"/>
                    <a:chOff x="5434216" y="2601335"/>
                    <a:chExt cx="324134" cy="101569"/>
                  </a:xfrm>
                  <a:solidFill>
                    <a:srgbClr val="000000"/>
                  </a:solidFill>
                </p:grpSpPr>
                <p:sp>
                  <p:nvSpPr>
                    <p:cNvPr id="507" name="Freeform: Shape 506">
                      <a:extLst>
                        <a:ext uri="{FF2B5EF4-FFF2-40B4-BE49-F238E27FC236}">
                          <a16:creationId xmlns:a16="http://schemas.microsoft.com/office/drawing/2014/main" id="{92924233-19EC-C9C6-74D0-A93A90948FBD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434216" y="2601335"/>
                      <a:ext cx="67227" cy="101569"/>
                    </a:xfrm>
                    <a:custGeom>
                      <a:avLst/>
                      <a:gdLst>
                        <a:gd name="connsiteX0" fmla="*/ 31615 w 67227"/>
                        <a:gd name="connsiteY0" fmla="*/ 46138 h 101569"/>
                        <a:gd name="connsiteX1" fmla="*/ 16741 w 67227"/>
                        <a:gd name="connsiteY1" fmla="*/ 41082 h 101569"/>
                        <a:gd name="connsiteX2" fmla="*/ 11342 w 67227"/>
                        <a:gd name="connsiteY2" fmla="*/ 27192 h 101569"/>
                        <a:gd name="connsiteX3" fmla="*/ 16741 w 67227"/>
                        <a:gd name="connsiteY3" fmla="*/ 13282 h 101569"/>
                        <a:gd name="connsiteX4" fmla="*/ 31615 w 67227"/>
                        <a:gd name="connsiteY4" fmla="*/ 8225 h 101569"/>
                        <a:gd name="connsiteX5" fmla="*/ 46510 w 67227"/>
                        <a:gd name="connsiteY5" fmla="*/ 13303 h 101569"/>
                        <a:gd name="connsiteX6" fmla="*/ 51972 w 67227"/>
                        <a:gd name="connsiteY6" fmla="*/ 27192 h 101569"/>
                        <a:gd name="connsiteX7" fmla="*/ 46552 w 67227"/>
                        <a:gd name="connsiteY7" fmla="*/ 41082 h 101569"/>
                        <a:gd name="connsiteX8" fmla="*/ 31615 w 67227"/>
                        <a:gd name="connsiteY8" fmla="*/ 46138 h 101569"/>
                        <a:gd name="connsiteX9" fmla="*/ 18359 w 67227"/>
                        <a:gd name="connsiteY9" fmla="*/ 51761 h 101569"/>
                        <a:gd name="connsiteX10" fmla="*/ 5060 w 67227"/>
                        <a:gd name="connsiteY10" fmla="*/ 59692 h 101569"/>
                        <a:gd name="connsiteX11" fmla="*/ 312 w 67227"/>
                        <a:gd name="connsiteY11" fmla="*/ 73938 h 101569"/>
                        <a:gd name="connsiteX12" fmla="*/ 8674 w 67227"/>
                        <a:gd name="connsiteY12" fmla="*/ 92485 h 101569"/>
                        <a:gd name="connsiteX13" fmla="*/ 31615 w 67227"/>
                        <a:gd name="connsiteY13" fmla="*/ 99304 h 101569"/>
                        <a:gd name="connsiteX14" fmla="*/ 54599 w 67227"/>
                        <a:gd name="connsiteY14" fmla="*/ 92485 h 101569"/>
                        <a:gd name="connsiteX15" fmla="*/ 62939 w 67227"/>
                        <a:gd name="connsiteY15" fmla="*/ 73938 h 101569"/>
                        <a:gd name="connsiteX16" fmla="*/ 58170 w 67227"/>
                        <a:gd name="connsiteY16" fmla="*/ 59692 h 101569"/>
                        <a:gd name="connsiteX17" fmla="*/ 44956 w 67227"/>
                        <a:gd name="connsiteY17" fmla="*/ 51761 h 101569"/>
                        <a:gd name="connsiteX18" fmla="*/ 59872 w 67227"/>
                        <a:gd name="connsiteY18" fmla="*/ 43033 h 101569"/>
                        <a:gd name="connsiteX19" fmla="*/ 65229 w 67227"/>
                        <a:gd name="connsiteY19" fmla="*/ 27192 h 101569"/>
                        <a:gd name="connsiteX20" fmla="*/ 56531 w 67227"/>
                        <a:gd name="connsiteY20" fmla="*/ 5330 h 101569"/>
                        <a:gd name="connsiteX21" fmla="*/ 31615 w 67227"/>
                        <a:gd name="connsiteY21" fmla="*/ -2265 h 101569"/>
                        <a:gd name="connsiteX22" fmla="*/ 6699 w 67227"/>
                        <a:gd name="connsiteY22" fmla="*/ 5330 h 101569"/>
                        <a:gd name="connsiteX23" fmla="*/ -1999 w 67227"/>
                        <a:gd name="connsiteY23" fmla="*/ 27192 h 101569"/>
                        <a:gd name="connsiteX24" fmla="*/ 3379 w 67227"/>
                        <a:gd name="connsiteY24" fmla="*/ 43033 h 101569"/>
                        <a:gd name="connsiteX25" fmla="*/ 18359 w 67227"/>
                        <a:gd name="connsiteY25" fmla="*/ 51761 h 101569"/>
                        <a:gd name="connsiteX26" fmla="*/ 13506 w 67227"/>
                        <a:gd name="connsiteY26" fmla="*/ 72679 h 101569"/>
                        <a:gd name="connsiteX27" fmla="*/ 18254 w 67227"/>
                        <a:gd name="connsiteY27" fmla="*/ 60825 h 101569"/>
                        <a:gd name="connsiteX28" fmla="*/ 31615 w 67227"/>
                        <a:gd name="connsiteY28" fmla="*/ 56566 h 101569"/>
                        <a:gd name="connsiteX29" fmla="*/ 44977 w 67227"/>
                        <a:gd name="connsiteY29" fmla="*/ 60825 h 101569"/>
                        <a:gd name="connsiteX30" fmla="*/ 49809 w 67227"/>
                        <a:gd name="connsiteY30" fmla="*/ 72679 h 101569"/>
                        <a:gd name="connsiteX31" fmla="*/ 44977 w 67227"/>
                        <a:gd name="connsiteY31" fmla="*/ 84555 h 101569"/>
                        <a:gd name="connsiteX32" fmla="*/ 31615 w 67227"/>
                        <a:gd name="connsiteY32" fmla="*/ 88814 h 101569"/>
                        <a:gd name="connsiteX33" fmla="*/ 18254 w 67227"/>
                        <a:gd name="connsiteY33" fmla="*/ 84555 h 101569"/>
                        <a:gd name="connsiteX34" fmla="*/ 13506 w 67227"/>
                        <a:gd name="connsiteY34" fmla="*/ 72679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</a:cxnLst>
                      <a:rect l="l" t="t" r="r" b="b"/>
                      <a:pathLst>
                        <a:path w="67227" h="101569">
                          <a:moveTo>
                            <a:pt x="31615" y="46138"/>
                          </a:moveTo>
                          <a:cubicBezTo>
                            <a:pt x="25313" y="46138"/>
                            <a:pt x="20354" y="44453"/>
                            <a:pt x="16741" y="41082"/>
                          </a:cubicBezTo>
                          <a:cubicBezTo>
                            <a:pt x="13142" y="37711"/>
                            <a:pt x="11342" y="33081"/>
                            <a:pt x="11342" y="27192"/>
                          </a:cubicBezTo>
                          <a:cubicBezTo>
                            <a:pt x="11342" y="21290"/>
                            <a:pt x="13142" y="16653"/>
                            <a:pt x="16741" y="13282"/>
                          </a:cubicBezTo>
                          <a:cubicBezTo>
                            <a:pt x="20354" y="9911"/>
                            <a:pt x="25313" y="8225"/>
                            <a:pt x="31615" y="8225"/>
                          </a:cubicBezTo>
                          <a:cubicBezTo>
                            <a:pt x="37918" y="8225"/>
                            <a:pt x="42883" y="9918"/>
                            <a:pt x="46510" y="13303"/>
                          </a:cubicBezTo>
                          <a:cubicBezTo>
                            <a:pt x="50152" y="16702"/>
                            <a:pt x="51972" y="21332"/>
                            <a:pt x="51972" y="27192"/>
                          </a:cubicBezTo>
                          <a:cubicBezTo>
                            <a:pt x="51972" y="33081"/>
                            <a:pt x="50166" y="37711"/>
                            <a:pt x="46552" y="41082"/>
                          </a:cubicBezTo>
                          <a:cubicBezTo>
                            <a:pt x="42953" y="44453"/>
                            <a:pt x="37974" y="46138"/>
                            <a:pt x="31615" y="46138"/>
                          </a:cubicBezTo>
                          <a:close/>
                          <a:moveTo>
                            <a:pt x="18359" y="51761"/>
                          </a:moveTo>
                          <a:cubicBezTo>
                            <a:pt x="12672" y="53160"/>
                            <a:pt x="8239" y="55804"/>
                            <a:pt x="5060" y="59692"/>
                          </a:cubicBezTo>
                          <a:cubicBezTo>
                            <a:pt x="1895" y="63594"/>
                            <a:pt x="312" y="68343"/>
                            <a:pt x="312" y="73938"/>
                          </a:cubicBezTo>
                          <a:cubicBezTo>
                            <a:pt x="312" y="81757"/>
                            <a:pt x="3099" y="87939"/>
                            <a:pt x="8674" y="92485"/>
                          </a:cubicBezTo>
                          <a:cubicBezTo>
                            <a:pt x="14262" y="97031"/>
                            <a:pt x="21909" y="99304"/>
                            <a:pt x="31615" y="99304"/>
                          </a:cubicBezTo>
                          <a:cubicBezTo>
                            <a:pt x="41377" y="99304"/>
                            <a:pt x="49038" y="97031"/>
                            <a:pt x="54599" y="92485"/>
                          </a:cubicBezTo>
                          <a:cubicBezTo>
                            <a:pt x="60159" y="87939"/>
                            <a:pt x="62939" y="81757"/>
                            <a:pt x="62939" y="73938"/>
                          </a:cubicBezTo>
                          <a:cubicBezTo>
                            <a:pt x="62939" y="68343"/>
                            <a:pt x="61349" y="63594"/>
                            <a:pt x="58170" y="59692"/>
                          </a:cubicBezTo>
                          <a:cubicBezTo>
                            <a:pt x="55005" y="55804"/>
                            <a:pt x="50600" y="53160"/>
                            <a:pt x="44956" y="51761"/>
                          </a:cubicBezTo>
                          <a:cubicBezTo>
                            <a:pt x="51342" y="50278"/>
                            <a:pt x="56314" y="47369"/>
                            <a:pt x="59872" y="43033"/>
                          </a:cubicBezTo>
                          <a:cubicBezTo>
                            <a:pt x="63443" y="38711"/>
                            <a:pt x="65229" y="33431"/>
                            <a:pt x="65229" y="27192"/>
                          </a:cubicBezTo>
                          <a:cubicBezTo>
                            <a:pt x="65229" y="17695"/>
                            <a:pt x="62330" y="10407"/>
                            <a:pt x="56531" y="5330"/>
                          </a:cubicBezTo>
                          <a:cubicBezTo>
                            <a:pt x="50733" y="267"/>
                            <a:pt x="42428" y="-2265"/>
                            <a:pt x="31615" y="-2265"/>
                          </a:cubicBezTo>
                          <a:cubicBezTo>
                            <a:pt x="20817" y="-2265"/>
                            <a:pt x="12511" y="267"/>
                            <a:pt x="6699" y="5330"/>
                          </a:cubicBezTo>
                          <a:cubicBezTo>
                            <a:pt x="900" y="10407"/>
                            <a:pt x="-1999" y="17695"/>
                            <a:pt x="-1999" y="27192"/>
                          </a:cubicBezTo>
                          <a:cubicBezTo>
                            <a:pt x="-1999" y="33431"/>
                            <a:pt x="-206" y="38711"/>
                            <a:pt x="3379" y="43033"/>
                          </a:cubicBezTo>
                          <a:cubicBezTo>
                            <a:pt x="6979" y="47369"/>
                            <a:pt x="11972" y="50278"/>
                            <a:pt x="18359" y="51761"/>
                          </a:cubicBezTo>
                          <a:close/>
                          <a:moveTo>
                            <a:pt x="13506" y="72679"/>
                          </a:moveTo>
                          <a:cubicBezTo>
                            <a:pt x="13506" y="67616"/>
                            <a:pt x="15088" y="63664"/>
                            <a:pt x="18254" y="60825"/>
                          </a:cubicBezTo>
                          <a:cubicBezTo>
                            <a:pt x="21433" y="57986"/>
                            <a:pt x="25887" y="56566"/>
                            <a:pt x="31615" y="56566"/>
                          </a:cubicBezTo>
                          <a:cubicBezTo>
                            <a:pt x="37315" y="56566"/>
                            <a:pt x="41769" y="57986"/>
                            <a:pt x="44977" y="60825"/>
                          </a:cubicBezTo>
                          <a:cubicBezTo>
                            <a:pt x="48198" y="63664"/>
                            <a:pt x="49809" y="67616"/>
                            <a:pt x="49809" y="72679"/>
                          </a:cubicBezTo>
                          <a:cubicBezTo>
                            <a:pt x="49809" y="77757"/>
                            <a:pt x="48198" y="81715"/>
                            <a:pt x="44977" y="84555"/>
                          </a:cubicBezTo>
                          <a:cubicBezTo>
                            <a:pt x="41769" y="87394"/>
                            <a:pt x="37315" y="88814"/>
                            <a:pt x="31615" y="88814"/>
                          </a:cubicBezTo>
                          <a:cubicBezTo>
                            <a:pt x="25887" y="88814"/>
                            <a:pt x="21433" y="87394"/>
                            <a:pt x="18254" y="84555"/>
                          </a:cubicBezTo>
                          <a:cubicBezTo>
                            <a:pt x="15088" y="81715"/>
                            <a:pt x="13506" y="77757"/>
                            <a:pt x="13506" y="72679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8" name="Freeform: Shape 507">
                      <a:extLst>
                        <a:ext uri="{FF2B5EF4-FFF2-40B4-BE49-F238E27FC236}">
                          <a16:creationId xmlns:a16="http://schemas.microsoft.com/office/drawing/2014/main" id="{74C6A124-E911-985A-C737-1CBC8F6E9CEB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519508" y="2601335"/>
                      <a:ext cx="67752" cy="101569"/>
                    </a:xfrm>
                    <a:custGeom>
                      <a:avLst/>
                      <a:gdLst>
                        <a:gd name="connsiteX0" fmla="*/ 31873 w 67752"/>
                        <a:gd name="connsiteY0" fmla="*/ 88814 h 101569"/>
                        <a:gd name="connsiteX1" fmla="*/ 16474 w 67752"/>
                        <a:gd name="connsiteY1" fmla="*/ 78743 h 101569"/>
                        <a:gd name="connsiteX2" fmla="*/ 11327 w 67752"/>
                        <a:gd name="connsiteY2" fmla="*/ 48488 h 101569"/>
                        <a:gd name="connsiteX3" fmla="*/ 16474 w 67752"/>
                        <a:gd name="connsiteY3" fmla="*/ 18296 h 101569"/>
                        <a:gd name="connsiteX4" fmla="*/ 31873 w 67752"/>
                        <a:gd name="connsiteY4" fmla="*/ 8225 h 101569"/>
                        <a:gd name="connsiteX5" fmla="*/ 47335 w 67752"/>
                        <a:gd name="connsiteY5" fmla="*/ 18296 h 101569"/>
                        <a:gd name="connsiteX6" fmla="*/ 52504 w 67752"/>
                        <a:gd name="connsiteY6" fmla="*/ 48488 h 101569"/>
                        <a:gd name="connsiteX7" fmla="*/ 47335 w 67752"/>
                        <a:gd name="connsiteY7" fmla="*/ 78743 h 101569"/>
                        <a:gd name="connsiteX8" fmla="*/ 31873 w 67752"/>
                        <a:gd name="connsiteY8" fmla="*/ 88814 h 101569"/>
                        <a:gd name="connsiteX9" fmla="*/ 31873 w 67752"/>
                        <a:gd name="connsiteY9" fmla="*/ 99304 h 101569"/>
                        <a:gd name="connsiteX10" fmla="*/ 57062 w 67752"/>
                        <a:gd name="connsiteY10" fmla="*/ 86275 h 101569"/>
                        <a:gd name="connsiteX11" fmla="*/ 65760 w 67752"/>
                        <a:gd name="connsiteY11" fmla="*/ 48488 h 101569"/>
                        <a:gd name="connsiteX12" fmla="*/ 57062 w 67752"/>
                        <a:gd name="connsiteY12" fmla="*/ 10743 h 101569"/>
                        <a:gd name="connsiteX13" fmla="*/ 31873 w 67752"/>
                        <a:gd name="connsiteY13" fmla="*/ -2265 h 101569"/>
                        <a:gd name="connsiteX14" fmla="*/ 6705 w 67752"/>
                        <a:gd name="connsiteY14" fmla="*/ 10743 h 101569"/>
                        <a:gd name="connsiteX15" fmla="*/ -1993 w 67752"/>
                        <a:gd name="connsiteY15" fmla="*/ 48488 h 101569"/>
                        <a:gd name="connsiteX16" fmla="*/ 6705 w 67752"/>
                        <a:gd name="connsiteY16" fmla="*/ 86275 h 101569"/>
                        <a:gd name="connsiteX17" fmla="*/ 31873 w 67752"/>
                        <a:gd name="connsiteY17" fmla="*/ 99304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73" y="88814"/>
                          </a:moveTo>
                          <a:cubicBezTo>
                            <a:pt x="25052" y="88814"/>
                            <a:pt x="19919" y="85457"/>
                            <a:pt x="16474" y="78743"/>
                          </a:cubicBezTo>
                          <a:cubicBezTo>
                            <a:pt x="13042" y="72043"/>
                            <a:pt x="11327" y="61958"/>
                            <a:pt x="11327" y="48488"/>
                          </a:cubicBezTo>
                          <a:cubicBezTo>
                            <a:pt x="11327" y="35074"/>
                            <a:pt x="13042" y="25010"/>
                            <a:pt x="16474" y="18296"/>
                          </a:cubicBezTo>
                          <a:cubicBezTo>
                            <a:pt x="19919" y="11582"/>
                            <a:pt x="25052" y="8225"/>
                            <a:pt x="31873" y="8225"/>
                          </a:cubicBezTo>
                          <a:cubicBezTo>
                            <a:pt x="38750" y="8225"/>
                            <a:pt x="43904" y="11582"/>
                            <a:pt x="47335" y="18296"/>
                          </a:cubicBezTo>
                          <a:cubicBezTo>
                            <a:pt x="50781" y="25010"/>
                            <a:pt x="52504" y="35074"/>
                            <a:pt x="52504" y="48488"/>
                          </a:cubicBezTo>
                          <a:cubicBezTo>
                            <a:pt x="52504" y="61958"/>
                            <a:pt x="50781" y="72043"/>
                            <a:pt x="47335" y="78743"/>
                          </a:cubicBezTo>
                          <a:cubicBezTo>
                            <a:pt x="43904" y="85457"/>
                            <a:pt x="38750" y="88814"/>
                            <a:pt x="31873" y="88814"/>
                          </a:cubicBezTo>
                          <a:close/>
                          <a:moveTo>
                            <a:pt x="31873" y="99304"/>
                          </a:moveTo>
                          <a:cubicBezTo>
                            <a:pt x="42868" y="99304"/>
                            <a:pt x="51264" y="94961"/>
                            <a:pt x="57062" y="86275"/>
                          </a:cubicBezTo>
                          <a:cubicBezTo>
                            <a:pt x="62861" y="77603"/>
                            <a:pt x="65760" y="65007"/>
                            <a:pt x="65760" y="48488"/>
                          </a:cubicBezTo>
                          <a:cubicBezTo>
                            <a:pt x="65760" y="32011"/>
                            <a:pt x="62861" y="19429"/>
                            <a:pt x="57062" y="10743"/>
                          </a:cubicBezTo>
                          <a:cubicBezTo>
                            <a:pt x="51264" y="2071"/>
                            <a:pt x="42868" y="-2265"/>
                            <a:pt x="31873" y="-2265"/>
                          </a:cubicBezTo>
                          <a:cubicBezTo>
                            <a:pt x="20892" y="-2265"/>
                            <a:pt x="12503" y="2071"/>
                            <a:pt x="6705" y="10743"/>
                          </a:cubicBezTo>
                          <a:cubicBezTo>
                            <a:pt x="906" y="19429"/>
                            <a:pt x="-1993" y="32011"/>
                            <a:pt x="-1993" y="48488"/>
                          </a:cubicBezTo>
                          <a:cubicBezTo>
                            <a:pt x="-1993" y="65007"/>
                            <a:pt x="906" y="77603"/>
                            <a:pt x="6705" y="86275"/>
                          </a:cubicBezTo>
                          <a:cubicBezTo>
                            <a:pt x="12503" y="94961"/>
                            <a:pt x="20892" y="99304"/>
                            <a:pt x="31873" y="99304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9" name="Freeform: Shape 508">
                      <a:extLst>
                        <a:ext uri="{FF2B5EF4-FFF2-40B4-BE49-F238E27FC236}">
                          <a16:creationId xmlns:a16="http://schemas.microsoft.com/office/drawing/2014/main" id="{64B89532-68C0-6050-D9A7-5725E6CE08A6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605053" y="2601335"/>
                      <a:ext cx="67752" cy="101569"/>
                    </a:xfrm>
                    <a:custGeom>
                      <a:avLst/>
                      <a:gdLst>
                        <a:gd name="connsiteX0" fmla="*/ 31879 w 67752"/>
                        <a:gd name="connsiteY0" fmla="*/ 88814 h 101569"/>
                        <a:gd name="connsiteX1" fmla="*/ 16480 w 67752"/>
                        <a:gd name="connsiteY1" fmla="*/ 78743 h 101569"/>
                        <a:gd name="connsiteX2" fmla="*/ 11333 w 67752"/>
                        <a:gd name="connsiteY2" fmla="*/ 48488 h 101569"/>
                        <a:gd name="connsiteX3" fmla="*/ 16480 w 67752"/>
                        <a:gd name="connsiteY3" fmla="*/ 18296 h 101569"/>
                        <a:gd name="connsiteX4" fmla="*/ 31879 w 67752"/>
                        <a:gd name="connsiteY4" fmla="*/ 8225 h 101569"/>
                        <a:gd name="connsiteX5" fmla="*/ 47342 w 67752"/>
                        <a:gd name="connsiteY5" fmla="*/ 18296 h 101569"/>
                        <a:gd name="connsiteX6" fmla="*/ 52510 w 67752"/>
                        <a:gd name="connsiteY6" fmla="*/ 48488 h 101569"/>
                        <a:gd name="connsiteX7" fmla="*/ 47342 w 67752"/>
                        <a:gd name="connsiteY7" fmla="*/ 78743 h 101569"/>
                        <a:gd name="connsiteX8" fmla="*/ 31879 w 67752"/>
                        <a:gd name="connsiteY8" fmla="*/ 88814 h 101569"/>
                        <a:gd name="connsiteX9" fmla="*/ 31879 w 67752"/>
                        <a:gd name="connsiteY9" fmla="*/ 99304 h 101569"/>
                        <a:gd name="connsiteX10" fmla="*/ 57069 w 67752"/>
                        <a:gd name="connsiteY10" fmla="*/ 86275 h 101569"/>
                        <a:gd name="connsiteX11" fmla="*/ 65766 w 67752"/>
                        <a:gd name="connsiteY11" fmla="*/ 48488 h 101569"/>
                        <a:gd name="connsiteX12" fmla="*/ 57069 w 67752"/>
                        <a:gd name="connsiteY12" fmla="*/ 10743 h 101569"/>
                        <a:gd name="connsiteX13" fmla="*/ 31879 w 67752"/>
                        <a:gd name="connsiteY13" fmla="*/ -2265 h 101569"/>
                        <a:gd name="connsiteX14" fmla="*/ 6711 w 67752"/>
                        <a:gd name="connsiteY14" fmla="*/ 10743 h 101569"/>
                        <a:gd name="connsiteX15" fmla="*/ -1987 w 67752"/>
                        <a:gd name="connsiteY15" fmla="*/ 48488 h 101569"/>
                        <a:gd name="connsiteX16" fmla="*/ 6711 w 67752"/>
                        <a:gd name="connsiteY16" fmla="*/ 86275 h 101569"/>
                        <a:gd name="connsiteX17" fmla="*/ 31879 w 67752"/>
                        <a:gd name="connsiteY17" fmla="*/ 99304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79" y="88814"/>
                          </a:moveTo>
                          <a:cubicBezTo>
                            <a:pt x="25059" y="88814"/>
                            <a:pt x="19926" y="85457"/>
                            <a:pt x="16480" y="78743"/>
                          </a:cubicBezTo>
                          <a:cubicBezTo>
                            <a:pt x="13049" y="72043"/>
                            <a:pt x="11333" y="61958"/>
                            <a:pt x="11333" y="48488"/>
                          </a:cubicBezTo>
                          <a:cubicBezTo>
                            <a:pt x="11333" y="35074"/>
                            <a:pt x="13049" y="25010"/>
                            <a:pt x="16480" y="18296"/>
                          </a:cubicBezTo>
                          <a:cubicBezTo>
                            <a:pt x="19926" y="11582"/>
                            <a:pt x="25059" y="8225"/>
                            <a:pt x="31879" y="8225"/>
                          </a:cubicBezTo>
                          <a:cubicBezTo>
                            <a:pt x="38756" y="8225"/>
                            <a:pt x="43910" y="11582"/>
                            <a:pt x="47342" y="18296"/>
                          </a:cubicBezTo>
                          <a:cubicBezTo>
                            <a:pt x="50787" y="25010"/>
                            <a:pt x="52510" y="35074"/>
                            <a:pt x="52510" y="48488"/>
                          </a:cubicBezTo>
                          <a:cubicBezTo>
                            <a:pt x="52510" y="61958"/>
                            <a:pt x="50787" y="72043"/>
                            <a:pt x="47342" y="78743"/>
                          </a:cubicBezTo>
                          <a:cubicBezTo>
                            <a:pt x="43910" y="85457"/>
                            <a:pt x="38756" y="88814"/>
                            <a:pt x="31879" y="88814"/>
                          </a:cubicBezTo>
                          <a:close/>
                          <a:moveTo>
                            <a:pt x="31879" y="99304"/>
                          </a:moveTo>
                          <a:cubicBezTo>
                            <a:pt x="42874" y="99304"/>
                            <a:pt x="51270" y="94961"/>
                            <a:pt x="57069" y="86275"/>
                          </a:cubicBezTo>
                          <a:cubicBezTo>
                            <a:pt x="62867" y="77603"/>
                            <a:pt x="65766" y="65007"/>
                            <a:pt x="65766" y="48488"/>
                          </a:cubicBezTo>
                          <a:cubicBezTo>
                            <a:pt x="65766" y="32011"/>
                            <a:pt x="62867" y="19429"/>
                            <a:pt x="57069" y="10743"/>
                          </a:cubicBezTo>
                          <a:cubicBezTo>
                            <a:pt x="51270" y="2071"/>
                            <a:pt x="42874" y="-2265"/>
                            <a:pt x="31879" y="-2265"/>
                          </a:cubicBezTo>
                          <a:cubicBezTo>
                            <a:pt x="20899" y="-2265"/>
                            <a:pt x="12509" y="2071"/>
                            <a:pt x="6711" y="10743"/>
                          </a:cubicBezTo>
                          <a:cubicBezTo>
                            <a:pt x="913" y="19429"/>
                            <a:pt x="-1987" y="32011"/>
                            <a:pt x="-1987" y="48488"/>
                          </a:cubicBezTo>
                          <a:cubicBezTo>
                            <a:pt x="-1987" y="65007"/>
                            <a:pt x="913" y="77603"/>
                            <a:pt x="6711" y="86275"/>
                          </a:cubicBezTo>
                          <a:cubicBezTo>
                            <a:pt x="12509" y="94961"/>
                            <a:pt x="20899" y="99304"/>
                            <a:pt x="31879" y="99304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0" name="Freeform: Shape 509">
                      <a:extLst>
                        <a:ext uri="{FF2B5EF4-FFF2-40B4-BE49-F238E27FC236}">
                          <a16:creationId xmlns:a16="http://schemas.microsoft.com/office/drawing/2014/main" id="{98C966CD-62F5-5488-6898-BD88EFC9CCF9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690597" y="2601335"/>
                      <a:ext cx="67752" cy="101569"/>
                    </a:xfrm>
                    <a:custGeom>
                      <a:avLst/>
                      <a:gdLst>
                        <a:gd name="connsiteX0" fmla="*/ 31886 w 67752"/>
                        <a:gd name="connsiteY0" fmla="*/ 88814 h 101569"/>
                        <a:gd name="connsiteX1" fmla="*/ 16486 w 67752"/>
                        <a:gd name="connsiteY1" fmla="*/ 78743 h 101569"/>
                        <a:gd name="connsiteX2" fmla="*/ 11339 w 67752"/>
                        <a:gd name="connsiteY2" fmla="*/ 48488 h 101569"/>
                        <a:gd name="connsiteX3" fmla="*/ 16486 w 67752"/>
                        <a:gd name="connsiteY3" fmla="*/ 18296 h 101569"/>
                        <a:gd name="connsiteX4" fmla="*/ 31886 w 67752"/>
                        <a:gd name="connsiteY4" fmla="*/ 8225 h 101569"/>
                        <a:gd name="connsiteX5" fmla="*/ 47348 w 67752"/>
                        <a:gd name="connsiteY5" fmla="*/ 18296 h 101569"/>
                        <a:gd name="connsiteX6" fmla="*/ 52516 w 67752"/>
                        <a:gd name="connsiteY6" fmla="*/ 48488 h 101569"/>
                        <a:gd name="connsiteX7" fmla="*/ 47348 w 67752"/>
                        <a:gd name="connsiteY7" fmla="*/ 78743 h 101569"/>
                        <a:gd name="connsiteX8" fmla="*/ 31886 w 67752"/>
                        <a:gd name="connsiteY8" fmla="*/ 88814 h 101569"/>
                        <a:gd name="connsiteX9" fmla="*/ 31886 w 67752"/>
                        <a:gd name="connsiteY9" fmla="*/ 99304 h 101569"/>
                        <a:gd name="connsiteX10" fmla="*/ 57075 w 67752"/>
                        <a:gd name="connsiteY10" fmla="*/ 86275 h 101569"/>
                        <a:gd name="connsiteX11" fmla="*/ 65773 w 67752"/>
                        <a:gd name="connsiteY11" fmla="*/ 48488 h 101569"/>
                        <a:gd name="connsiteX12" fmla="*/ 57075 w 67752"/>
                        <a:gd name="connsiteY12" fmla="*/ 10743 h 101569"/>
                        <a:gd name="connsiteX13" fmla="*/ 31886 w 67752"/>
                        <a:gd name="connsiteY13" fmla="*/ -2265 h 101569"/>
                        <a:gd name="connsiteX14" fmla="*/ 6717 w 67752"/>
                        <a:gd name="connsiteY14" fmla="*/ 10743 h 101569"/>
                        <a:gd name="connsiteX15" fmla="*/ -1980 w 67752"/>
                        <a:gd name="connsiteY15" fmla="*/ 48488 h 101569"/>
                        <a:gd name="connsiteX16" fmla="*/ 6717 w 67752"/>
                        <a:gd name="connsiteY16" fmla="*/ 86275 h 101569"/>
                        <a:gd name="connsiteX17" fmla="*/ 31886 w 67752"/>
                        <a:gd name="connsiteY17" fmla="*/ 99304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86" y="88814"/>
                          </a:moveTo>
                          <a:cubicBezTo>
                            <a:pt x="25065" y="88814"/>
                            <a:pt x="19932" y="85457"/>
                            <a:pt x="16486" y="78743"/>
                          </a:cubicBezTo>
                          <a:cubicBezTo>
                            <a:pt x="13055" y="72043"/>
                            <a:pt x="11339" y="61958"/>
                            <a:pt x="11339" y="48488"/>
                          </a:cubicBezTo>
                          <a:cubicBezTo>
                            <a:pt x="11339" y="35074"/>
                            <a:pt x="13055" y="25010"/>
                            <a:pt x="16486" y="18296"/>
                          </a:cubicBezTo>
                          <a:cubicBezTo>
                            <a:pt x="19932" y="11582"/>
                            <a:pt x="25065" y="8225"/>
                            <a:pt x="31886" y="8225"/>
                          </a:cubicBezTo>
                          <a:cubicBezTo>
                            <a:pt x="38763" y="8225"/>
                            <a:pt x="43917" y="11582"/>
                            <a:pt x="47348" y="18296"/>
                          </a:cubicBezTo>
                          <a:cubicBezTo>
                            <a:pt x="50794" y="25010"/>
                            <a:pt x="52516" y="35074"/>
                            <a:pt x="52516" y="48488"/>
                          </a:cubicBezTo>
                          <a:cubicBezTo>
                            <a:pt x="52516" y="61958"/>
                            <a:pt x="50794" y="72043"/>
                            <a:pt x="47348" y="78743"/>
                          </a:cubicBezTo>
                          <a:cubicBezTo>
                            <a:pt x="43917" y="85457"/>
                            <a:pt x="38763" y="88814"/>
                            <a:pt x="31886" y="88814"/>
                          </a:cubicBezTo>
                          <a:close/>
                          <a:moveTo>
                            <a:pt x="31886" y="99304"/>
                          </a:moveTo>
                          <a:cubicBezTo>
                            <a:pt x="42880" y="99304"/>
                            <a:pt x="51277" y="94961"/>
                            <a:pt x="57075" y="86275"/>
                          </a:cubicBezTo>
                          <a:cubicBezTo>
                            <a:pt x="62874" y="77603"/>
                            <a:pt x="65773" y="65007"/>
                            <a:pt x="65773" y="48488"/>
                          </a:cubicBezTo>
                          <a:cubicBezTo>
                            <a:pt x="65773" y="32011"/>
                            <a:pt x="62874" y="19429"/>
                            <a:pt x="57075" y="10743"/>
                          </a:cubicBezTo>
                          <a:cubicBezTo>
                            <a:pt x="51277" y="2071"/>
                            <a:pt x="42880" y="-2265"/>
                            <a:pt x="31886" y="-2265"/>
                          </a:cubicBezTo>
                          <a:cubicBezTo>
                            <a:pt x="20905" y="-2265"/>
                            <a:pt x="12516" y="2071"/>
                            <a:pt x="6717" y="10743"/>
                          </a:cubicBezTo>
                          <a:cubicBezTo>
                            <a:pt x="919" y="19429"/>
                            <a:pt x="-1980" y="32011"/>
                            <a:pt x="-1980" y="48488"/>
                          </a:cubicBezTo>
                          <a:cubicBezTo>
                            <a:pt x="-1980" y="65007"/>
                            <a:pt x="919" y="77603"/>
                            <a:pt x="6717" y="86275"/>
                          </a:cubicBezTo>
                          <a:cubicBezTo>
                            <a:pt x="12516" y="94961"/>
                            <a:pt x="20905" y="99304"/>
                            <a:pt x="31886" y="99304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11" name="Graphic 10">
                  <a:extLst>
                    <a:ext uri="{FF2B5EF4-FFF2-40B4-BE49-F238E27FC236}">
                      <a16:creationId xmlns:a16="http://schemas.microsoft.com/office/drawing/2014/main" id="{F244EA62-8B7E-F255-F873-D406B0C890EA}"/>
                    </a:ext>
                  </a:extLst>
                </p:cNvPr>
                <p:cNvGrpSpPr/>
                <p:nvPr/>
              </p:nvGrpSpPr>
              <p:grpSpPr>
                <a:xfrm>
                  <a:off x="5433565" y="2244003"/>
                  <a:ext cx="427841" cy="101569"/>
                  <a:chOff x="5433565" y="2244003"/>
                  <a:chExt cx="427841" cy="101569"/>
                </a:xfrm>
                <a:solidFill>
                  <a:srgbClr val="000000"/>
                </a:solidFill>
              </p:grpSpPr>
              <p:sp>
                <p:nvSpPr>
                  <p:cNvPr id="512" name="Freeform: Shape 511">
                    <a:extLst>
                      <a:ext uri="{FF2B5EF4-FFF2-40B4-BE49-F238E27FC236}">
                        <a16:creationId xmlns:a16="http://schemas.microsoft.com/office/drawing/2014/main" id="{9E5B1903-E919-9BEC-EED6-10876F6A1ECE}"/>
                      </a:ext>
                    </a:extLst>
                  </p:cNvPr>
                  <p:cNvSpPr/>
                  <p:nvPr/>
                </p:nvSpPr>
                <p:spPr>
                  <a:xfrm>
                    <a:off x="5814346" y="2292648"/>
                    <a:ext cx="47059" cy="13427"/>
                  </a:xfrm>
                  <a:custGeom>
                    <a:avLst/>
                    <a:gdLst>
                      <a:gd name="connsiteX0" fmla="*/ 47124 w 47059"/>
                      <a:gd name="connsiteY0" fmla="*/ 38 h 13427"/>
                      <a:gd name="connsiteX1" fmla="*/ 65 w 47059"/>
                      <a:gd name="connsiteY1" fmla="*/ 38 h 13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059" h="13427">
                        <a:moveTo>
                          <a:pt x="47124" y="38"/>
                        </a:moveTo>
                        <a:lnTo>
                          <a:pt x="65" y="38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513" name="Graphic 10">
                    <a:extLst>
                      <a:ext uri="{FF2B5EF4-FFF2-40B4-BE49-F238E27FC236}">
                        <a16:creationId xmlns:a16="http://schemas.microsoft.com/office/drawing/2014/main" id="{4DA38987-59A1-834F-9C8C-0CFAD6487484}"/>
                      </a:ext>
                    </a:extLst>
                  </p:cNvPr>
                  <p:cNvGrpSpPr/>
                  <p:nvPr/>
                </p:nvGrpSpPr>
                <p:grpSpPr>
                  <a:xfrm>
                    <a:off x="5433565" y="2244003"/>
                    <a:ext cx="324785" cy="101569"/>
                    <a:chOff x="5433565" y="2244003"/>
                    <a:chExt cx="324785" cy="101569"/>
                  </a:xfrm>
                  <a:solidFill>
                    <a:srgbClr val="000000"/>
                  </a:solidFill>
                </p:grpSpPr>
                <p:sp>
                  <p:nvSpPr>
                    <p:cNvPr id="514" name="Freeform: Shape 513">
                      <a:extLst>
                        <a:ext uri="{FF2B5EF4-FFF2-40B4-BE49-F238E27FC236}">
                          <a16:creationId xmlns:a16="http://schemas.microsoft.com/office/drawing/2014/main" id="{AC30EA5D-69C3-6570-2A3C-B3558434258D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433565" y="2244003"/>
                      <a:ext cx="67626" cy="101569"/>
                    </a:xfrm>
                    <a:custGeom>
                      <a:avLst/>
                      <a:gdLst>
                        <a:gd name="connsiteX0" fmla="*/ 4325 w 67626"/>
                        <a:gd name="connsiteY0" fmla="*/ 1653 h 101569"/>
                        <a:gd name="connsiteX1" fmla="*/ 4325 w 67626"/>
                        <a:gd name="connsiteY1" fmla="*/ 13717 h 101569"/>
                        <a:gd name="connsiteX2" fmla="*/ 14430 w 67626"/>
                        <a:gd name="connsiteY2" fmla="*/ 10108 h 101569"/>
                        <a:gd name="connsiteX3" fmla="*/ 24494 w 67626"/>
                        <a:gd name="connsiteY3" fmla="*/ 8870 h 101569"/>
                        <a:gd name="connsiteX4" fmla="*/ 44536 w 67626"/>
                        <a:gd name="connsiteY4" fmla="*/ 17682 h 101569"/>
                        <a:gd name="connsiteX5" fmla="*/ 52456 w 67626"/>
                        <a:gd name="connsiteY5" fmla="*/ 44475 h 101569"/>
                        <a:gd name="connsiteX6" fmla="*/ 42792 w 67626"/>
                        <a:gd name="connsiteY6" fmla="*/ 35810 h 101569"/>
                        <a:gd name="connsiteX7" fmla="*/ 29872 w 67626"/>
                        <a:gd name="connsiteY7" fmla="*/ 32789 h 101569"/>
                        <a:gd name="connsiteX8" fmla="*/ 6594 w 67626"/>
                        <a:gd name="connsiteY8" fmla="*/ 41664 h 101569"/>
                        <a:gd name="connsiteX9" fmla="*/ -1977 w 67626"/>
                        <a:gd name="connsiteY9" fmla="*/ 65981 h 101569"/>
                        <a:gd name="connsiteX10" fmla="*/ 6951 w 67626"/>
                        <a:gd name="connsiteY10" fmla="*/ 90151 h 101569"/>
                        <a:gd name="connsiteX11" fmla="*/ 30712 w 67626"/>
                        <a:gd name="connsiteY11" fmla="*/ 99278 h 101569"/>
                        <a:gd name="connsiteX12" fmla="*/ 56679 w 67626"/>
                        <a:gd name="connsiteY12" fmla="*/ 86248 h 101569"/>
                        <a:gd name="connsiteX13" fmla="*/ 65650 w 67626"/>
                        <a:gd name="connsiteY13" fmla="*/ 48461 h 101569"/>
                        <a:gd name="connsiteX14" fmla="*/ 54641 w 67626"/>
                        <a:gd name="connsiteY14" fmla="*/ 11514 h 101569"/>
                        <a:gd name="connsiteX15" fmla="*/ 25082 w 67626"/>
                        <a:gd name="connsiteY15" fmla="*/ -2292 h 101569"/>
                        <a:gd name="connsiteX16" fmla="*/ 14956 w 67626"/>
                        <a:gd name="connsiteY16" fmla="*/ -1306 h 101569"/>
                        <a:gd name="connsiteX17" fmla="*/ 4325 w 67626"/>
                        <a:gd name="connsiteY17" fmla="*/ 1653 h 101569"/>
                        <a:gd name="connsiteX18" fmla="*/ 30712 w 67626"/>
                        <a:gd name="connsiteY18" fmla="*/ 43153 h 101569"/>
                        <a:gd name="connsiteX19" fmla="*/ 44851 w 67626"/>
                        <a:gd name="connsiteY19" fmla="*/ 49238 h 101569"/>
                        <a:gd name="connsiteX20" fmla="*/ 50082 w 67626"/>
                        <a:gd name="connsiteY20" fmla="*/ 65981 h 101569"/>
                        <a:gd name="connsiteX21" fmla="*/ 44851 w 67626"/>
                        <a:gd name="connsiteY21" fmla="*/ 82661 h 101569"/>
                        <a:gd name="connsiteX22" fmla="*/ 30712 w 67626"/>
                        <a:gd name="connsiteY22" fmla="*/ 88787 h 101569"/>
                        <a:gd name="connsiteX23" fmla="*/ 16573 w 67626"/>
                        <a:gd name="connsiteY23" fmla="*/ 82661 h 101569"/>
                        <a:gd name="connsiteX24" fmla="*/ 11363 w 67626"/>
                        <a:gd name="connsiteY24" fmla="*/ 65981 h 101569"/>
                        <a:gd name="connsiteX25" fmla="*/ 16573 w 67626"/>
                        <a:gd name="connsiteY25" fmla="*/ 49238 h 101569"/>
                        <a:gd name="connsiteX26" fmla="*/ 30712 w 67626"/>
                        <a:gd name="connsiteY26" fmla="*/ 43153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67626" h="101569">
                          <a:moveTo>
                            <a:pt x="4325" y="1653"/>
                          </a:moveTo>
                          <a:lnTo>
                            <a:pt x="4325" y="13717"/>
                          </a:lnTo>
                          <a:cubicBezTo>
                            <a:pt x="7659" y="12136"/>
                            <a:pt x="11027" y="10933"/>
                            <a:pt x="14430" y="10108"/>
                          </a:cubicBezTo>
                          <a:cubicBezTo>
                            <a:pt x="17848" y="9283"/>
                            <a:pt x="21202" y="8870"/>
                            <a:pt x="24494" y="8870"/>
                          </a:cubicBezTo>
                          <a:cubicBezTo>
                            <a:pt x="33247" y="8870"/>
                            <a:pt x="39928" y="11808"/>
                            <a:pt x="44536" y="17682"/>
                          </a:cubicBezTo>
                          <a:cubicBezTo>
                            <a:pt x="49158" y="23557"/>
                            <a:pt x="51798" y="32488"/>
                            <a:pt x="52456" y="44475"/>
                          </a:cubicBezTo>
                          <a:cubicBezTo>
                            <a:pt x="49921" y="40713"/>
                            <a:pt x="46700" y="37824"/>
                            <a:pt x="42792" y="35810"/>
                          </a:cubicBezTo>
                          <a:cubicBezTo>
                            <a:pt x="38899" y="33796"/>
                            <a:pt x="34592" y="32789"/>
                            <a:pt x="29872" y="32789"/>
                          </a:cubicBezTo>
                          <a:cubicBezTo>
                            <a:pt x="20068" y="32789"/>
                            <a:pt x="12309" y="35747"/>
                            <a:pt x="6594" y="41664"/>
                          </a:cubicBezTo>
                          <a:cubicBezTo>
                            <a:pt x="880" y="47594"/>
                            <a:pt x="-1977" y="55700"/>
                            <a:pt x="-1977" y="65981"/>
                          </a:cubicBezTo>
                          <a:cubicBezTo>
                            <a:pt x="-1977" y="76024"/>
                            <a:pt x="999" y="84080"/>
                            <a:pt x="6951" y="90151"/>
                          </a:cubicBezTo>
                          <a:cubicBezTo>
                            <a:pt x="12904" y="96235"/>
                            <a:pt x="20824" y="99278"/>
                            <a:pt x="30712" y="99278"/>
                          </a:cubicBezTo>
                          <a:cubicBezTo>
                            <a:pt x="42057" y="99278"/>
                            <a:pt x="50712" y="94935"/>
                            <a:pt x="56679" y="86248"/>
                          </a:cubicBezTo>
                          <a:cubicBezTo>
                            <a:pt x="62659" y="77576"/>
                            <a:pt x="65650" y="64981"/>
                            <a:pt x="65650" y="48461"/>
                          </a:cubicBezTo>
                          <a:cubicBezTo>
                            <a:pt x="65650" y="33033"/>
                            <a:pt x="61980" y="20718"/>
                            <a:pt x="54641" y="11514"/>
                          </a:cubicBezTo>
                          <a:cubicBezTo>
                            <a:pt x="47316" y="2310"/>
                            <a:pt x="37463" y="-2292"/>
                            <a:pt x="25082" y="-2292"/>
                          </a:cubicBezTo>
                          <a:cubicBezTo>
                            <a:pt x="21748" y="-2292"/>
                            <a:pt x="18373" y="-1963"/>
                            <a:pt x="14956" y="-1306"/>
                          </a:cubicBezTo>
                          <a:cubicBezTo>
                            <a:pt x="11552" y="-648"/>
                            <a:pt x="8009" y="338"/>
                            <a:pt x="4325" y="1653"/>
                          </a:cubicBezTo>
                          <a:close/>
                          <a:moveTo>
                            <a:pt x="30712" y="43153"/>
                          </a:moveTo>
                          <a:cubicBezTo>
                            <a:pt x="36665" y="43153"/>
                            <a:pt x="41378" y="45182"/>
                            <a:pt x="44851" y="49238"/>
                          </a:cubicBezTo>
                          <a:cubicBezTo>
                            <a:pt x="48338" y="53308"/>
                            <a:pt x="50082" y="58889"/>
                            <a:pt x="50082" y="65981"/>
                          </a:cubicBezTo>
                          <a:cubicBezTo>
                            <a:pt x="50082" y="73016"/>
                            <a:pt x="48338" y="78576"/>
                            <a:pt x="44851" y="82661"/>
                          </a:cubicBezTo>
                          <a:cubicBezTo>
                            <a:pt x="41378" y="86745"/>
                            <a:pt x="36665" y="88787"/>
                            <a:pt x="30712" y="88787"/>
                          </a:cubicBezTo>
                          <a:cubicBezTo>
                            <a:pt x="24760" y="88787"/>
                            <a:pt x="20047" y="86745"/>
                            <a:pt x="16573" y="82661"/>
                          </a:cubicBezTo>
                          <a:cubicBezTo>
                            <a:pt x="13100" y="78576"/>
                            <a:pt x="11363" y="73016"/>
                            <a:pt x="11363" y="65981"/>
                          </a:cubicBezTo>
                          <a:cubicBezTo>
                            <a:pt x="11363" y="58889"/>
                            <a:pt x="13100" y="53308"/>
                            <a:pt x="16573" y="49238"/>
                          </a:cubicBezTo>
                          <a:cubicBezTo>
                            <a:pt x="20047" y="45182"/>
                            <a:pt x="24760" y="43153"/>
                            <a:pt x="30712" y="43153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5" name="Freeform: Shape 514">
                      <a:extLst>
                        <a:ext uri="{FF2B5EF4-FFF2-40B4-BE49-F238E27FC236}">
                          <a16:creationId xmlns:a16="http://schemas.microsoft.com/office/drawing/2014/main" id="{DE139000-18FE-EE0D-FB04-9B3C3E6BF553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519508" y="2244003"/>
                      <a:ext cx="67752" cy="101569"/>
                    </a:xfrm>
                    <a:custGeom>
                      <a:avLst/>
                      <a:gdLst>
                        <a:gd name="connsiteX0" fmla="*/ 31873 w 67752"/>
                        <a:gd name="connsiteY0" fmla="*/ 88787 h 101569"/>
                        <a:gd name="connsiteX1" fmla="*/ 16474 w 67752"/>
                        <a:gd name="connsiteY1" fmla="*/ 78716 h 101569"/>
                        <a:gd name="connsiteX2" fmla="*/ 11327 w 67752"/>
                        <a:gd name="connsiteY2" fmla="*/ 48461 h 101569"/>
                        <a:gd name="connsiteX3" fmla="*/ 16474 w 67752"/>
                        <a:gd name="connsiteY3" fmla="*/ 18270 h 101569"/>
                        <a:gd name="connsiteX4" fmla="*/ 31873 w 67752"/>
                        <a:gd name="connsiteY4" fmla="*/ 8199 h 101569"/>
                        <a:gd name="connsiteX5" fmla="*/ 47335 w 67752"/>
                        <a:gd name="connsiteY5" fmla="*/ 18270 h 101569"/>
                        <a:gd name="connsiteX6" fmla="*/ 52504 w 67752"/>
                        <a:gd name="connsiteY6" fmla="*/ 48461 h 101569"/>
                        <a:gd name="connsiteX7" fmla="*/ 47335 w 67752"/>
                        <a:gd name="connsiteY7" fmla="*/ 78716 h 101569"/>
                        <a:gd name="connsiteX8" fmla="*/ 31873 w 67752"/>
                        <a:gd name="connsiteY8" fmla="*/ 88787 h 101569"/>
                        <a:gd name="connsiteX9" fmla="*/ 31873 w 67752"/>
                        <a:gd name="connsiteY9" fmla="*/ 99278 h 101569"/>
                        <a:gd name="connsiteX10" fmla="*/ 57062 w 67752"/>
                        <a:gd name="connsiteY10" fmla="*/ 86248 h 101569"/>
                        <a:gd name="connsiteX11" fmla="*/ 65760 w 67752"/>
                        <a:gd name="connsiteY11" fmla="*/ 48461 h 101569"/>
                        <a:gd name="connsiteX12" fmla="*/ 57062 w 67752"/>
                        <a:gd name="connsiteY12" fmla="*/ 10717 h 101569"/>
                        <a:gd name="connsiteX13" fmla="*/ 31873 w 67752"/>
                        <a:gd name="connsiteY13" fmla="*/ -2292 h 101569"/>
                        <a:gd name="connsiteX14" fmla="*/ 6705 w 67752"/>
                        <a:gd name="connsiteY14" fmla="*/ 10717 h 101569"/>
                        <a:gd name="connsiteX15" fmla="*/ -1993 w 67752"/>
                        <a:gd name="connsiteY15" fmla="*/ 48461 h 101569"/>
                        <a:gd name="connsiteX16" fmla="*/ 6705 w 67752"/>
                        <a:gd name="connsiteY16" fmla="*/ 86248 h 101569"/>
                        <a:gd name="connsiteX17" fmla="*/ 31873 w 67752"/>
                        <a:gd name="connsiteY17" fmla="*/ 99278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73" y="88787"/>
                          </a:moveTo>
                          <a:cubicBezTo>
                            <a:pt x="25052" y="88787"/>
                            <a:pt x="19919" y="85430"/>
                            <a:pt x="16474" y="78716"/>
                          </a:cubicBezTo>
                          <a:cubicBezTo>
                            <a:pt x="13042" y="72016"/>
                            <a:pt x="11327" y="61931"/>
                            <a:pt x="11327" y="48461"/>
                          </a:cubicBezTo>
                          <a:cubicBezTo>
                            <a:pt x="11327" y="35048"/>
                            <a:pt x="13042" y="24984"/>
                            <a:pt x="16474" y="18270"/>
                          </a:cubicBezTo>
                          <a:cubicBezTo>
                            <a:pt x="19919" y="11556"/>
                            <a:pt x="25052" y="8199"/>
                            <a:pt x="31873" y="8199"/>
                          </a:cubicBezTo>
                          <a:cubicBezTo>
                            <a:pt x="38750" y="8199"/>
                            <a:pt x="43904" y="11556"/>
                            <a:pt x="47335" y="18270"/>
                          </a:cubicBezTo>
                          <a:cubicBezTo>
                            <a:pt x="50781" y="24984"/>
                            <a:pt x="52504" y="35048"/>
                            <a:pt x="52504" y="48461"/>
                          </a:cubicBezTo>
                          <a:cubicBezTo>
                            <a:pt x="52504" y="61931"/>
                            <a:pt x="50781" y="72016"/>
                            <a:pt x="47335" y="78716"/>
                          </a:cubicBezTo>
                          <a:cubicBezTo>
                            <a:pt x="43904" y="85430"/>
                            <a:pt x="38750" y="88787"/>
                            <a:pt x="31873" y="88787"/>
                          </a:cubicBezTo>
                          <a:close/>
                          <a:moveTo>
                            <a:pt x="31873" y="99278"/>
                          </a:moveTo>
                          <a:cubicBezTo>
                            <a:pt x="42868" y="99278"/>
                            <a:pt x="51264" y="94935"/>
                            <a:pt x="57062" y="86248"/>
                          </a:cubicBezTo>
                          <a:cubicBezTo>
                            <a:pt x="62861" y="77576"/>
                            <a:pt x="65760" y="64981"/>
                            <a:pt x="65760" y="48461"/>
                          </a:cubicBezTo>
                          <a:cubicBezTo>
                            <a:pt x="65760" y="31984"/>
                            <a:pt x="62861" y="19403"/>
                            <a:pt x="57062" y="10717"/>
                          </a:cubicBezTo>
                          <a:cubicBezTo>
                            <a:pt x="51264" y="2044"/>
                            <a:pt x="42868" y="-2292"/>
                            <a:pt x="31873" y="-2292"/>
                          </a:cubicBezTo>
                          <a:cubicBezTo>
                            <a:pt x="20892" y="-2292"/>
                            <a:pt x="12503" y="2044"/>
                            <a:pt x="6705" y="10717"/>
                          </a:cubicBezTo>
                          <a:cubicBezTo>
                            <a:pt x="906" y="19403"/>
                            <a:pt x="-1993" y="31984"/>
                            <a:pt x="-1993" y="48461"/>
                          </a:cubicBezTo>
                          <a:cubicBezTo>
                            <a:pt x="-1993" y="64981"/>
                            <a:pt x="906" y="77576"/>
                            <a:pt x="6705" y="86248"/>
                          </a:cubicBezTo>
                          <a:cubicBezTo>
                            <a:pt x="12503" y="94935"/>
                            <a:pt x="20892" y="99278"/>
                            <a:pt x="31873" y="99278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6" name="Freeform: Shape 515">
                      <a:extLst>
                        <a:ext uri="{FF2B5EF4-FFF2-40B4-BE49-F238E27FC236}">
                          <a16:creationId xmlns:a16="http://schemas.microsoft.com/office/drawing/2014/main" id="{0580FB6A-B9EB-136D-B642-B92E9C23D39A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605053" y="2244003"/>
                      <a:ext cx="67752" cy="101569"/>
                    </a:xfrm>
                    <a:custGeom>
                      <a:avLst/>
                      <a:gdLst>
                        <a:gd name="connsiteX0" fmla="*/ 31879 w 67752"/>
                        <a:gd name="connsiteY0" fmla="*/ 88787 h 101569"/>
                        <a:gd name="connsiteX1" fmla="*/ 16480 w 67752"/>
                        <a:gd name="connsiteY1" fmla="*/ 78716 h 101569"/>
                        <a:gd name="connsiteX2" fmla="*/ 11333 w 67752"/>
                        <a:gd name="connsiteY2" fmla="*/ 48461 h 101569"/>
                        <a:gd name="connsiteX3" fmla="*/ 16480 w 67752"/>
                        <a:gd name="connsiteY3" fmla="*/ 18270 h 101569"/>
                        <a:gd name="connsiteX4" fmla="*/ 31879 w 67752"/>
                        <a:gd name="connsiteY4" fmla="*/ 8199 h 101569"/>
                        <a:gd name="connsiteX5" fmla="*/ 47342 w 67752"/>
                        <a:gd name="connsiteY5" fmla="*/ 18270 h 101569"/>
                        <a:gd name="connsiteX6" fmla="*/ 52510 w 67752"/>
                        <a:gd name="connsiteY6" fmla="*/ 48461 h 101569"/>
                        <a:gd name="connsiteX7" fmla="*/ 47342 w 67752"/>
                        <a:gd name="connsiteY7" fmla="*/ 78716 h 101569"/>
                        <a:gd name="connsiteX8" fmla="*/ 31879 w 67752"/>
                        <a:gd name="connsiteY8" fmla="*/ 88787 h 101569"/>
                        <a:gd name="connsiteX9" fmla="*/ 31879 w 67752"/>
                        <a:gd name="connsiteY9" fmla="*/ 99278 h 101569"/>
                        <a:gd name="connsiteX10" fmla="*/ 57069 w 67752"/>
                        <a:gd name="connsiteY10" fmla="*/ 86248 h 101569"/>
                        <a:gd name="connsiteX11" fmla="*/ 65766 w 67752"/>
                        <a:gd name="connsiteY11" fmla="*/ 48461 h 101569"/>
                        <a:gd name="connsiteX12" fmla="*/ 57069 w 67752"/>
                        <a:gd name="connsiteY12" fmla="*/ 10717 h 101569"/>
                        <a:gd name="connsiteX13" fmla="*/ 31879 w 67752"/>
                        <a:gd name="connsiteY13" fmla="*/ -2292 h 101569"/>
                        <a:gd name="connsiteX14" fmla="*/ 6711 w 67752"/>
                        <a:gd name="connsiteY14" fmla="*/ 10717 h 101569"/>
                        <a:gd name="connsiteX15" fmla="*/ -1987 w 67752"/>
                        <a:gd name="connsiteY15" fmla="*/ 48461 h 101569"/>
                        <a:gd name="connsiteX16" fmla="*/ 6711 w 67752"/>
                        <a:gd name="connsiteY16" fmla="*/ 86248 h 101569"/>
                        <a:gd name="connsiteX17" fmla="*/ 31879 w 67752"/>
                        <a:gd name="connsiteY17" fmla="*/ 99278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79" y="88787"/>
                          </a:moveTo>
                          <a:cubicBezTo>
                            <a:pt x="25059" y="88787"/>
                            <a:pt x="19926" y="85430"/>
                            <a:pt x="16480" y="78716"/>
                          </a:cubicBezTo>
                          <a:cubicBezTo>
                            <a:pt x="13049" y="72016"/>
                            <a:pt x="11333" y="61931"/>
                            <a:pt x="11333" y="48461"/>
                          </a:cubicBezTo>
                          <a:cubicBezTo>
                            <a:pt x="11333" y="35048"/>
                            <a:pt x="13049" y="24984"/>
                            <a:pt x="16480" y="18270"/>
                          </a:cubicBezTo>
                          <a:cubicBezTo>
                            <a:pt x="19926" y="11556"/>
                            <a:pt x="25059" y="8199"/>
                            <a:pt x="31879" y="8199"/>
                          </a:cubicBezTo>
                          <a:cubicBezTo>
                            <a:pt x="38756" y="8199"/>
                            <a:pt x="43910" y="11556"/>
                            <a:pt x="47342" y="18270"/>
                          </a:cubicBezTo>
                          <a:cubicBezTo>
                            <a:pt x="50787" y="24984"/>
                            <a:pt x="52510" y="35048"/>
                            <a:pt x="52510" y="48461"/>
                          </a:cubicBezTo>
                          <a:cubicBezTo>
                            <a:pt x="52510" y="61931"/>
                            <a:pt x="50787" y="72016"/>
                            <a:pt x="47342" y="78716"/>
                          </a:cubicBezTo>
                          <a:cubicBezTo>
                            <a:pt x="43910" y="85430"/>
                            <a:pt x="38756" y="88787"/>
                            <a:pt x="31879" y="88787"/>
                          </a:cubicBezTo>
                          <a:close/>
                          <a:moveTo>
                            <a:pt x="31879" y="99278"/>
                          </a:moveTo>
                          <a:cubicBezTo>
                            <a:pt x="42874" y="99278"/>
                            <a:pt x="51270" y="94935"/>
                            <a:pt x="57069" y="86248"/>
                          </a:cubicBezTo>
                          <a:cubicBezTo>
                            <a:pt x="62867" y="77576"/>
                            <a:pt x="65766" y="64981"/>
                            <a:pt x="65766" y="48461"/>
                          </a:cubicBezTo>
                          <a:cubicBezTo>
                            <a:pt x="65766" y="31984"/>
                            <a:pt x="62867" y="19403"/>
                            <a:pt x="57069" y="10717"/>
                          </a:cubicBezTo>
                          <a:cubicBezTo>
                            <a:pt x="51270" y="2044"/>
                            <a:pt x="42874" y="-2292"/>
                            <a:pt x="31879" y="-2292"/>
                          </a:cubicBezTo>
                          <a:cubicBezTo>
                            <a:pt x="20899" y="-2292"/>
                            <a:pt x="12509" y="2044"/>
                            <a:pt x="6711" y="10717"/>
                          </a:cubicBezTo>
                          <a:cubicBezTo>
                            <a:pt x="913" y="19403"/>
                            <a:pt x="-1987" y="31984"/>
                            <a:pt x="-1987" y="48461"/>
                          </a:cubicBezTo>
                          <a:cubicBezTo>
                            <a:pt x="-1987" y="64981"/>
                            <a:pt x="913" y="77576"/>
                            <a:pt x="6711" y="86248"/>
                          </a:cubicBezTo>
                          <a:cubicBezTo>
                            <a:pt x="12509" y="94935"/>
                            <a:pt x="20899" y="99278"/>
                            <a:pt x="31879" y="99278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7" name="Freeform: Shape 516">
                      <a:extLst>
                        <a:ext uri="{FF2B5EF4-FFF2-40B4-BE49-F238E27FC236}">
                          <a16:creationId xmlns:a16="http://schemas.microsoft.com/office/drawing/2014/main" id="{9876CFA0-157C-FF1A-5E81-CB9C3F08232E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690597" y="2244003"/>
                      <a:ext cx="67752" cy="101569"/>
                    </a:xfrm>
                    <a:custGeom>
                      <a:avLst/>
                      <a:gdLst>
                        <a:gd name="connsiteX0" fmla="*/ 31886 w 67752"/>
                        <a:gd name="connsiteY0" fmla="*/ 88787 h 101569"/>
                        <a:gd name="connsiteX1" fmla="*/ 16486 w 67752"/>
                        <a:gd name="connsiteY1" fmla="*/ 78716 h 101569"/>
                        <a:gd name="connsiteX2" fmla="*/ 11339 w 67752"/>
                        <a:gd name="connsiteY2" fmla="*/ 48461 h 101569"/>
                        <a:gd name="connsiteX3" fmla="*/ 16486 w 67752"/>
                        <a:gd name="connsiteY3" fmla="*/ 18270 h 101569"/>
                        <a:gd name="connsiteX4" fmla="*/ 31886 w 67752"/>
                        <a:gd name="connsiteY4" fmla="*/ 8199 h 101569"/>
                        <a:gd name="connsiteX5" fmla="*/ 47348 w 67752"/>
                        <a:gd name="connsiteY5" fmla="*/ 18270 h 101569"/>
                        <a:gd name="connsiteX6" fmla="*/ 52516 w 67752"/>
                        <a:gd name="connsiteY6" fmla="*/ 48461 h 101569"/>
                        <a:gd name="connsiteX7" fmla="*/ 47348 w 67752"/>
                        <a:gd name="connsiteY7" fmla="*/ 78716 h 101569"/>
                        <a:gd name="connsiteX8" fmla="*/ 31886 w 67752"/>
                        <a:gd name="connsiteY8" fmla="*/ 88787 h 101569"/>
                        <a:gd name="connsiteX9" fmla="*/ 31886 w 67752"/>
                        <a:gd name="connsiteY9" fmla="*/ 99278 h 101569"/>
                        <a:gd name="connsiteX10" fmla="*/ 57075 w 67752"/>
                        <a:gd name="connsiteY10" fmla="*/ 86248 h 101569"/>
                        <a:gd name="connsiteX11" fmla="*/ 65773 w 67752"/>
                        <a:gd name="connsiteY11" fmla="*/ 48461 h 101569"/>
                        <a:gd name="connsiteX12" fmla="*/ 57075 w 67752"/>
                        <a:gd name="connsiteY12" fmla="*/ 10717 h 101569"/>
                        <a:gd name="connsiteX13" fmla="*/ 31886 w 67752"/>
                        <a:gd name="connsiteY13" fmla="*/ -2292 h 101569"/>
                        <a:gd name="connsiteX14" fmla="*/ 6717 w 67752"/>
                        <a:gd name="connsiteY14" fmla="*/ 10717 h 101569"/>
                        <a:gd name="connsiteX15" fmla="*/ -1980 w 67752"/>
                        <a:gd name="connsiteY15" fmla="*/ 48461 h 101569"/>
                        <a:gd name="connsiteX16" fmla="*/ 6717 w 67752"/>
                        <a:gd name="connsiteY16" fmla="*/ 86248 h 101569"/>
                        <a:gd name="connsiteX17" fmla="*/ 31886 w 67752"/>
                        <a:gd name="connsiteY17" fmla="*/ 99278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86" y="88787"/>
                          </a:moveTo>
                          <a:cubicBezTo>
                            <a:pt x="25065" y="88787"/>
                            <a:pt x="19932" y="85430"/>
                            <a:pt x="16486" y="78716"/>
                          </a:cubicBezTo>
                          <a:cubicBezTo>
                            <a:pt x="13055" y="72016"/>
                            <a:pt x="11339" y="61931"/>
                            <a:pt x="11339" y="48461"/>
                          </a:cubicBezTo>
                          <a:cubicBezTo>
                            <a:pt x="11339" y="35048"/>
                            <a:pt x="13055" y="24984"/>
                            <a:pt x="16486" y="18270"/>
                          </a:cubicBezTo>
                          <a:cubicBezTo>
                            <a:pt x="19932" y="11556"/>
                            <a:pt x="25065" y="8199"/>
                            <a:pt x="31886" y="8199"/>
                          </a:cubicBezTo>
                          <a:cubicBezTo>
                            <a:pt x="38763" y="8199"/>
                            <a:pt x="43917" y="11556"/>
                            <a:pt x="47348" y="18270"/>
                          </a:cubicBezTo>
                          <a:cubicBezTo>
                            <a:pt x="50794" y="24984"/>
                            <a:pt x="52516" y="35048"/>
                            <a:pt x="52516" y="48461"/>
                          </a:cubicBezTo>
                          <a:cubicBezTo>
                            <a:pt x="52516" y="61931"/>
                            <a:pt x="50794" y="72016"/>
                            <a:pt x="47348" y="78716"/>
                          </a:cubicBezTo>
                          <a:cubicBezTo>
                            <a:pt x="43917" y="85430"/>
                            <a:pt x="38763" y="88787"/>
                            <a:pt x="31886" y="88787"/>
                          </a:cubicBezTo>
                          <a:close/>
                          <a:moveTo>
                            <a:pt x="31886" y="99278"/>
                          </a:moveTo>
                          <a:cubicBezTo>
                            <a:pt x="42880" y="99278"/>
                            <a:pt x="51277" y="94935"/>
                            <a:pt x="57075" y="86248"/>
                          </a:cubicBezTo>
                          <a:cubicBezTo>
                            <a:pt x="62874" y="77576"/>
                            <a:pt x="65773" y="64981"/>
                            <a:pt x="65773" y="48461"/>
                          </a:cubicBezTo>
                          <a:cubicBezTo>
                            <a:pt x="65773" y="31984"/>
                            <a:pt x="62874" y="19403"/>
                            <a:pt x="57075" y="10717"/>
                          </a:cubicBezTo>
                          <a:cubicBezTo>
                            <a:pt x="51277" y="2044"/>
                            <a:pt x="42880" y="-2292"/>
                            <a:pt x="31886" y="-2292"/>
                          </a:cubicBezTo>
                          <a:cubicBezTo>
                            <a:pt x="20905" y="-2292"/>
                            <a:pt x="12516" y="2044"/>
                            <a:pt x="6717" y="10717"/>
                          </a:cubicBezTo>
                          <a:cubicBezTo>
                            <a:pt x="919" y="19403"/>
                            <a:pt x="-1980" y="31984"/>
                            <a:pt x="-1980" y="48461"/>
                          </a:cubicBezTo>
                          <a:cubicBezTo>
                            <a:pt x="-1980" y="64981"/>
                            <a:pt x="919" y="77576"/>
                            <a:pt x="6717" y="86248"/>
                          </a:cubicBezTo>
                          <a:cubicBezTo>
                            <a:pt x="12516" y="94935"/>
                            <a:pt x="20905" y="99278"/>
                            <a:pt x="31886" y="99278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18" name="Graphic 10">
                  <a:extLst>
                    <a:ext uri="{FF2B5EF4-FFF2-40B4-BE49-F238E27FC236}">
                      <a16:creationId xmlns:a16="http://schemas.microsoft.com/office/drawing/2014/main" id="{C055B936-2E3A-E7A8-41C7-D4E218B0AC27}"/>
                    </a:ext>
                  </a:extLst>
                </p:cNvPr>
                <p:cNvGrpSpPr/>
                <p:nvPr/>
              </p:nvGrpSpPr>
              <p:grpSpPr>
                <a:xfrm>
                  <a:off x="5354320" y="1886671"/>
                  <a:ext cx="507085" cy="101569"/>
                  <a:chOff x="5354320" y="1886671"/>
                  <a:chExt cx="507085" cy="101569"/>
                </a:xfrm>
                <a:solidFill>
                  <a:srgbClr val="000000"/>
                </a:solidFill>
              </p:grpSpPr>
              <p:sp>
                <p:nvSpPr>
                  <p:cNvPr id="519" name="Freeform: Shape 518">
                    <a:extLst>
                      <a:ext uri="{FF2B5EF4-FFF2-40B4-BE49-F238E27FC236}">
                        <a16:creationId xmlns:a16="http://schemas.microsoft.com/office/drawing/2014/main" id="{68A0D020-6CF0-C96D-E286-B94E4EAF2783}"/>
                      </a:ext>
                    </a:extLst>
                  </p:cNvPr>
                  <p:cNvSpPr/>
                  <p:nvPr/>
                </p:nvSpPr>
                <p:spPr>
                  <a:xfrm>
                    <a:off x="5814346" y="1935316"/>
                    <a:ext cx="47059" cy="13427"/>
                  </a:xfrm>
                  <a:custGeom>
                    <a:avLst/>
                    <a:gdLst>
                      <a:gd name="connsiteX0" fmla="*/ 47124 w 47059"/>
                      <a:gd name="connsiteY0" fmla="*/ 11 h 13427"/>
                      <a:gd name="connsiteX1" fmla="*/ 65 w 47059"/>
                      <a:gd name="connsiteY1" fmla="*/ 11 h 13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059" h="13427">
                        <a:moveTo>
                          <a:pt x="47124" y="11"/>
                        </a:moveTo>
                        <a:lnTo>
                          <a:pt x="65" y="11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520" name="Graphic 10">
                    <a:extLst>
                      <a:ext uri="{FF2B5EF4-FFF2-40B4-BE49-F238E27FC236}">
                        <a16:creationId xmlns:a16="http://schemas.microsoft.com/office/drawing/2014/main" id="{6436C814-076E-F4A3-C22A-32ECF8502401}"/>
                      </a:ext>
                    </a:extLst>
                  </p:cNvPr>
                  <p:cNvGrpSpPr/>
                  <p:nvPr/>
                </p:nvGrpSpPr>
                <p:grpSpPr>
                  <a:xfrm>
                    <a:off x="5354320" y="1886671"/>
                    <a:ext cx="404027" cy="101569"/>
                    <a:chOff x="5354320" y="1886671"/>
                    <a:chExt cx="404027" cy="101569"/>
                  </a:xfrm>
                  <a:solidFill>
                    <a:srgbClr val="000000"/>
                  </a:solidFill>
                </p:grpSpPr>
                <p:sp>
                  <p:nvSpPr>
                    <p:cNvPr id="521" name="Freeform: Shape 520">
                      <a:extLst>
                        <a:ext uri="{FF2B5EF4-FFF2-40B4-BE49-F238E27FC236}">
                          <a16:creationId xmlns:a16="http://schemas.microsoft.com/office/drawing/2014/main" id="{22983BBA-2401-C210-57FB-3397F9B2C611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354320" y="1888433"/>
                      <a:ext cx="58362" cy="97897"/>
                    </a:xfrm>
                    <a:custGeom>
                      <a:avLst/>
                      <a:gdLst>
                        <a:gd name="connsiteX0" fmla="*/ -151 w 58362"/>
                        <a:gd name="connsiteY0" fmla="*/ 8819 h 97897"/>
                        <a:gd name="connsiteX1" fmla="*/ 21509 w 58362"/>
                        <a:gd name="connsiteY1" fmla="*/ 8819 h 97897"/>
                        <a:gd name="connsiteX2" fmla="*/ 21509 w 58362"/>
                        <a:gd name="connsiteY2" fmla="*/ 83512 h 97897"/>
                        <a:gd name="connsiteX3" fmla="*/ -2063 w 58362"/>
                        <a:gd name="connsiteY3" fmla="*/ 78791 h 97897"/>
                        <a:gd name="connsiteX4" fmla="*/ -2063 w 58362"/>
                        <a:gd name="connsiteY4" fmla="*/ 90855 h 97897"/>
                        <a:gd name="connsiteX5" fmla="*/ 21383 w 58362"/>
                        <a:gd name="connsiteY5" fmla="*/ 95576 h 97897"/>
                        <a:gd name="connsiteX6" fmla="*/ 34639 w 58362"/>
                        <a:gd name="connsiteY6" fmla="*/ 95576 h 97897"/>
                        <a:gd name="connsiteX7" fmla="*/ 34639 w 58362"/>
                        <a:gd name="connsiteY7" fmla="*/ 8819 h 97897"/>
                        <a:gd name="connsiteX8" fmla="*/ 56299 w 58362"/>
                        <a:gd name="connsiteY8" fmla="*/ 8819 h 97897"/>
                        <a:gd name="connsiteX9" fmla="*/ 56299 w 58362"/>
                        <a:gd name="connsiteY9" fmla="*/ -2322 h 97897"/>
                        <a:gd name="connsiteX10" fmla="*/ -151 w 58362"/>
                        <a:gd name="connsiteY10" fmla="*/ -2322 h 97897"/>
                        <a:gd name="connsiteX11" fmla="*/ -151 w 58362"/>
                        <a:gd name="connsiteY11" fmla="*/ 8819 h 978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8362" h="97897">
                          <a:moveTo>
                            <a:pt x="-151" y="8819"/>
                          </a:moveTo>
                          <a:lnTo>
                            <a:pt x="21509" y="8819"/>
                          </a:lnTo>
                          <a:lnTo>
                            <a:pt x="21509" y="83512"/>
                          </a:lnTo>
                          <a:lnTo>
                            <a:pt x="-2063" y="78791"/>
                          </a:lnTo>
                          <a:lnTo>
                            <a:pt x="-2063" y="90855"/>
                          </a:lnTo>
                          <a:lnTo>
                            <a:pt x="21383" y="95576"/>
                          </a:lnTo>
                          <a:lnTo>
                            <a:pt x="34639" y="95576"/>
                          </a:lnTo>
                          <a:lnTo>
                            <a:pt x="34639" y="8819"/>
                          </a:lnTo>
                          <a:lnTo>
                            <a:pt x="56299" y="8819"/>
                          </a:lnTo>
                          <a:lnTo>
                            <a:pt x="56299" y="-2322"/>
                          </a:lnTo>
                          <a:lnTo>
                            <a:pt x="-151" y="-2322"/>
                          </a:lnTo>
                          <a:lnTo>
                            <a:pt x="-151" y="881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2" name="Freeform: Shape 521">
                      <a:extLst>
                        <a:ext uri="{FF2B5EF4-FFF2-40B4-BE49-F238E27FC236}">
                          <a16:creationId xmlns:a16="http://schemas.microsoft.com/office/drawing/2014/main" id="{2B89038B-70C5-B00C-DDBF-DB50CF15B40E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433961" y="1886671"/>
                      <a:ext cx="67752" cy="101569"/>
                    </a:xfrm>
                    <a:custGeom>
                      <a:avLst/>
                      <a:gdLst>
                        <a:gd name="connsiteX0" fmla="*/ 31867 w 67752"/>
                        <a:gd name="connsiteY0" fmla="*/ 88761 h 101569"/>
                        <a:gd name="connsiteX1" fmla="*/ 16467 w 67752"/>
                        <a:gd name="connsiteY1" fmla="*/ 78690 h 101569"/>
                        <a:gd name="connsiteX2" fmla="*/ 11320 w 67752"/>
                        <a:gd name="connsiteY2" fmla="*/ 48435 h 101569"/>
                        <a:gd name="connsiteX3" fmla="*/ 16467 w 67752"/>
                        <a:gd name="connsiteY3" fmla="*/ 18243 h 101569"/>
                        <a:gd name="connsiteX4" fmla="*/ 31867 w 67752"/>
                        <a:gd name="connsiteY4" fmla="*/ 8172 h 101569"/>
                        <a:gd name="connsiteX5" fmla="*/ 47329 w 67752"/>
                        <a:gd name="connsiteY5" fmla="*/ 18243 h 101569"/>
                        <a:gd name="connsiteX6" fmla="*/ 52497 w 67752"/>
                        <a:gd name="connsiteY6" fmla="*/ 48435 h 101569"/>
                        <a:gd name="connsiteX7" fmla="*/ 47329 w 67752"/>
                        <a:gd name="connsiteY7" fmla="*/ 78690 h 101569"/>
                        <a:gd name="connsiteX8" fmla="*/ 31867 w 67752"/>
                        <a:gd name="connsiteY8" fmla="*/ 88761 h 101569"/>
                        <a:gd name="connsiteX9" fmla="*/ 31867 w 67752"/>
                        <a:gd name="connsiteY9" fmla="*/ 99251 h 101569"/>
                        <a:gd name="connsiteX10" fmla="*/ 57056 w 67752"/>
                        <a:gd name="connsiteY10" fmla="*/ 86222 h 101569"/>
                        <a:gd name="connsiteX11" fmla="*/ 65754 w 67752"/>
                        <a:gd name="connsiteY11" fmla="*/ 48435 h 101569"/>
                        <a:gd name="connsiteX12" fmla="*/ 57056 w 67752"/>
                        <a:gd name="connsiteY12" fmla="*/ 10690 h 101569"/>
                        <a:gd name="connsiteX13" fmla="*/ 31867 w 67752"/>
                        <a:gd name="connsiteY13" fmla="*/ -2318 h 101569"/>
                        <a:gd name="connsiteX14" fmla="*/ 6698 w 67752"/>
                        <a:gd name="connsiteY14" fmla="*/ 10690 h 101569"/>
                        <a:gd name="connsiteX15" fmla="*/ -1999 w 67752"/>
                        <a:gd name="connsiteY15" fmla="*/ 48435 h 101569"/>
                        <a:gd name="connsiteX16" fmla="*/ 6698 w 67752"/>
                        <a:gd name="connsiteY16" fmla="*/ 86222 h 101569"/>
                        <a:gd name="connsiteX17" fmla="*/ 31867 w 67752"/>
                        <a:gd name="connsiteY17" fmla="*/ 99251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67" y="88761"/>
                          </a:moveTo>
                          <a:cubicBezTo>
                            <a:pt x="25046" y="88761"/>
                            <a:pt x="19913" y="85404"/>
                            <a:pt x="16467" y="78690"/>
                          </a:cubicBezTo>
                          <a:cubicBezTo>
                            <a:pt x="13036" y="71990"/>
                            <a:pt x="11320" y="61905"/>
                            <a:pt x="11320" y="48435"/>
                          </a:cubicBezTo>
                          <a:cubicBezTo>
                            <a:pt x="11320" y="35021"/>
                            <a:pt x="13036" y="24957"/>
                            <a:pt x="16467" y="18243"/>
                          </a:cubicBezTo>
                          <a:cubicBezTo>
                            <a:pt x="19913" y="11529"/>
                            <a:pt x="25046" y="8172"/>
                            <a:pt x="31867" y="8172"/>
                          </a:cubicBezTo>
                          <a:cubicBezTo>
                            <a:pt x="38743" y="8172"/>
                            <a:pt x="43898" y="11529"/>
                            <a:pt x="47329" y="18243"/>
                          </a:cubicBezTo>
                          <a:cubicBezTo>
                            <a:pt x="50774" y="24957"/>
                            <a:pt x="52497" y="35021"/>
                            <a:pt x="52497" y="48435"/>
                          </a:cubicBezTo>
                          <a:cubicBezTo>
                            <a:pt x="52497" y="61905"/>
                            <a:pt x="50774" y="71990"/>
                            <a:pt x="47329" y="78690"/>
                          </a:cubicBezTo>
                          <a:cubicBezTo>
                            <a:pt x="43898" y="85404"/>
                            <a:pt x="38743" y="88761"/>
                            <a:pt x="31867" y="88761"/>
                          </a:cubicBezTo>
                          <a:close/>
                          <a:moveTo>
                            <a:pt x="31867" y="99251"/>
                          </a:moveTo>
                          <a:cubicBezTo>
                            <a:pt x="42861" y="99251"/>
                            <a:pt x="51258" y="94908"/>
                            <a:pt x="57056" y="86222"/>
                          </a:cubicBezTo>
                          <a:cubicBezTo>
                            <a:pt x="62854" y="77550"/>
                            <a:pt x="65754" y="64954"/>
                            <a:pt x="65754" y="48435"/>
                          </a:cubicBezTo>
                          <a:cubicBezTo>
                            <a:pt x="65754" y="31958"/>
                            <a:pt x="62854" y="19376"/>
                            <a:pt x="57056" y="10690"/>
                          </a:cubicBezTo>
                          <a:cubicBezTo>
                            <a:pt x="51258" y="2018"/>
                            <a:pt x="42861" y="-2318"/>
                            <a:pt x="31867" y="-2318"/>
                          </a:cubicBezTo>
                          <a:cubicBezTo>
                            <a:pt x="20886" y="-2318"/>
                            <a:pt x="12497" y="2018"/>
                            <a:pt x="6698" y="10690"/>
                          </a:cubicBezTo>
                          <a:cubicBezTo>
                            <a:pt x="900" y="19376"/>
                            <a:pt x="-1999" y="31958"/>
                            <a:pt x="-1999" y="48435"/>
                          </a:cubicBezTo>
                          <a:cubicBezTo>
                            <a:pt x="-1999" y="64954"/>
                            <a:pt x="900" y="77550"/>
                            <a:pt x="6698" y="86222"/>
                          </a:cubicBezTo>
                          <a:cubicBezTo>
                            <a:pt x="12497" y="94908"/>
                            <a:pt x="20886" y="99251"/>
                            <a:pt x="31867" y="9925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3" name="Freeform: Shape 522">
                      <a:extLst>
                        <a:ext uri="{FF2B5EF4-FFF2-40B4-BE49-F238E27FC236}">
                          <a16:creationId xmlns:a16="http://schemas.microsoft.com/office/drawing/2014/main" id="{BE4DB9B3-BB55-9CBF-73BC-3BB7B99B799E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519506" y="1886671"/>
                      <a:ext cx="67752" cy="101569"/>
                    </a:xfrm>
                    <a:custGeom>
                      <a:avLst/>
                      <a:gdLst>
                        <a:gd name="connsiteX0" fmla="*/ 31873 w 67752"/>
                        <a:gd name="connsiteY0" fmla="*/ 88761 h 101569"/>
                        <a:gd name="connsiteX1" fmla="*/ 16474 w 67752"/>
                        <a:gd name="connsiteY1" fmla="*/ 78690 h 101569"/>
                        <a:gd name="connsiteX2" fmla="*/ 11327 w 67752"/>
                        <a:gd name="connsiteY2" fmla="*/ 48435 h 101569"/>
                        <a:gd name="connsiteX3" fmla="*/ 16474 w 67752"/>
                        <a:gd name="connsiteY3" fmla="*/ 18243 h 101569"/>
                        <a:gd name="connsiteX4" fmla="*/ 31873 w 67752"/>
                        <a:gd name="connsiteY4" fmla="*/ 8172 h 101569"/>
                        <a:gd name="connsiteX5" fmla="*/ 47335 w 67752"/>
                        <a:gd name="connsiteY5" fmla="*/ 18243 h 101569"/>
                        <a:gd name="connsiteX6" fmla="*/ 52504 w 67752"/>
                        <a:gd name="connsiteY6" fmla="*/ 48435 h 101569"/>
                        <a:gd name="connsiteX7" fmla="*/ 47335 w 67752"/>
                        <a:gd name="connsiteY7" fmla="*/ 78690 h 101569"/>
                        <a:gd name="connsiteX8" fmla="*/ 31873 w 67752"/>
                        <a:gd name="connsiteY8" fmla="*/ 88761 h 101569"/>
                        <a:gd name="connsiteX9" fmla="*/ 31873 w 67752"/>
                        <a:gd name="connsiteY9" fmla="*/ 99251 h 101569"/>
                        <a:gd name="connsiteX10" fmla="*/ 57062 w 67752"/>
                        <a:gd name="connsiteY10" fmla="*/ 86222 h 101569"/>
                        <a:gd name="connsiteX11" fmla="*/ 65760 w 67752"/>
                        <a:gd name="connsiteY11" fmla="*/ 48435 h 101569"/>
                        <a:gd name="connsiteX12" fmla="*/ 57062 w 67752"/>
                        <a:gd name="connsiteY12" fmla="*/ 10690 h 101569"/>
                        <a:gd name="connsiteX13" fmla="*/ 31873 w 67752"/>
                        <a:gd name="connsiteY13" fmla="*/ -2318 h 101569"/>
                        <a:gd name="connsiteX14" fmla="*/ 6705 w 67752"/>
                        <a:gd name="connsiteY14" fmla="*/ 10690 h 101569"/>
                        <a:gd name="connsiteX15" fmla="*/ -1993 w 67752"/>
                        <a:gd name="connsiteY15" fmla="*/ 48435 h 101569"/>
                        <a:gd name="connsiteX16" fmla="*/ 6705 w 67752"/>
                        <a:gd name="connsiteY16" fmla="*/ 86222 h 101569"/>
                        <a:gd name="connsiteX17" fmla="*/ 31873 w 67752"/>
                        <a:gd name="connsiteY17" fmla="*/ 99251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73" y="88761"/>
                          </a:moveTo>
                          <a:cubicBezTo>
                            <a:pt x="25052" y="88761"/>
                            <a:pt x="19919" y="85404"/>
                            <a:pt x="16474" y="78690"/>
                          </a:cubicBezTo>
                          <a:cubicBezTo>
                            <a:pt x="13042" y="71990"/>
                            <a:pt x="11327" y="61905"/>
                            <a:pt x="11327" y="48435"/>
                          </a:cubicBezTo>
                          <a:cubicBezTo>
                            <a:pt x="11327" y="35021"/>
                            <a:pt x="13042" y="24957"/>
                            <a:pt x="16474" y="18243"/>
                          </a:cubicBezTo>
                          <a:cubicBezTo>
                            <a:pt x="19919" y="11529"/>
                            <a:pt x="25052" y="8172"/>
                            <a:pt x="31873" y="8172"/>
                          </a:cubicBezTo>
                          <a:cubicBezTo>
                            <a:pt x="38750" y="8172"/>
                            <a:pt x="43904" y="11529"/>
                            <a:pt x="47335" y="18243"/>
                          </a:cubicBezTo>
                          <a:cubicBezTo>
                            <a:pt x="50781" y="24957"/>
                            <a:pt x="52504" y="35021"/>
                            <a:pt x="52504" y="48435"/>
                          </a:cubicBezTo>
                          <a:cubicBezTo>
                            <a:pt x="52504" y="61905"/>
                            <a:pt x="50781" y="71990"/>
                            <a:pt x="47335" y="78690"/>
                          </a:cubicBezTo>
                          <a:cubicBezTo>
                            <a:pt x="43904" y="85404"/>
                            <a:pt x="38750" y="88761"/>
                            <a:pt x="31873" y="88761"/>
                          </a:cubicBezTo>
                          <a:close/>
                          <a:moveTo>
                            <a:pt x="31873" y="99251"/>
                          </a:moveTo>
                          <a:cubicBezTo>
                            <a:pt x="42868" y="99251"/>
                            <a:pt x="51264" y="94908"/>
                            <a:pt x="57062" y="86222"/>
                          </a:cubicBezTo>
                          <a:cubicBezTo>
                            <a:pt x="62861" y="77550"/>
                            <a:pt x="65760" y="64954"/>
                            <a:pt x="65760" y="48435"/>
                          </a:cubicBezTo>
                          <a:cubicBezTo>
                            <a:pt x="65760" y="31958"/>
                            <a:pt x="62861" y="19376"/>
                            <a:pt x="57062" y="10690"/>
                          </a:cubicBezTo>
                          <a:cubicBezTo>
                            <a:pt x="51264" y="2018"/>
                            <a:pt x="42868" y="-2318"/>
                            <a:pt x="31873" y="-2318"/>
                          </a:cubicBezTo>
                          <a:cubicBezTo>
                            <a:pt x="20892" y="-2318"/>
                            <a:pt x="12503" y="2018"/>
                            <a:pt x="6705" y="10690"/>
                          </a:cubicBezTo>
                          <a:cubicBezTo>
                            <a:pt x="906" y="19376"/>
                            <a:pt x="-1993" y="31958"/>
                            <a:pt x="-1993" y="48435"/>
                          </a:cubicBezTo>
                          <a:cubicBezTo>
                            <a:pt x="-1993" y="64954"/>
                            <a:pt x="906" y="77550"/>
                            <a:pt x="6705" y="86222"/>
                          </a:cubicBezTo>
                          <a:cubicBezTo>
                            <a:pt x="12503" y="94908"/>
                            <a:pt x="20892" y="99251"/>
                            <a:pt x="31873" y="9925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4" name="Freeform: Shape 523">
                      <a:extLst>
                        <a:ext uri="{FF2B5EF4-FFF2-40B4-BE49-F238E27FC236}">
                          <a16:creationId xmlns:a16="http://schemas.microsoft.com/office/drawing/2014/main" id="{F2527138-8CAD-A7B1-4586-6A0FE0A51BC9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605050" y="1886671"/>
                      <a:ext cx="67752" cy="101569"/>
                    </a:xfrm>
                    <a:custGeom>
                      <a:avLst/>
                      <a:gdLst>
                        <a:gd name="connsiteX0" fmla="*/ 31879 w 67752"/>
                        <a:gd name="connsiteY0" fmla="*/ 88761 h 101569"/>
                        <a:gd name="connsiteX1" fmla="*/ 16480 w 67752"/>
                        <a:gd name="connsiteY1" fmla="*/ 78690 h 101569"/>
                        <a:gd name="connsiteX2" fmla="*/ 11333 w 67752"/>
                        <a:gd name="connsiteY2" fmla="*/ 48435 h 101569"/>
                        <a:gd name="connsiteX3" fmla="*/ 16480 w 67752"/>
                        <a:gd name="connsiteY3" fmla="*/ 18243 h 101569"/>
                        <a:gd name="connsiteX4" fmla="*/ 31879 w 67752"/>
                        <a:gd name="connsiteY4" fmla="*/ 8172 h 101569"/>
                        <a:gd name="connsiteX5" fmla="*/ 47342 w 67752"/>
                        <a:gd name="connsiteY5" fmla="*/ 18243 h 101569"/>
                        <a:gd name="connsiteX6" fmla="*/ 52510 w 67752"/>
                        <a:gd name="connsiteY6" fmla="*/ 48435 h 101569"/>
                        <a:gd name="connsiteX7" fmla="*/ 47342 w 67752"/>
                        <a:gd name="connsiteY7" fmla="*/ 78690 h 101569"/>
                        <a:gd name="connsiteX8" fmla="*/ 31879 w 67752"/>
                        <a:gd name="connsiteY8" fmla="*/ 88761 h 101569"/>
                        <a:gd name="connsiteX9" fmla="*/ 31879 w 67752"/>
                        <a:gd name="connsiteY9" fmla="*/ 99251 h 101569"/>
                        <a:gd name="connsiteX10" fmla="*/ 57069 w 67752"/>
                        <a:gd name="connsiteY10" fmla="*/ 86222 h 101569"/>
                        <a:gd name="connsiteX11" fmla="*/ 65766 w 67752"/>
                        <a:gd name="connsiteY11" fmla="*/ 48435 h 101569"/>
                        <a:gd name="connsiteX12" fmla="*/ 57069 w 67752"/>
                        <a:gd name="connsiteY12" fmla="*/ 10690 h 101569"/>
                        <a:gd name="connsiteX13" fmla="*/ 31879 w 67752"/>
                        <a:gd name="connsiteY13" fmla="*/ -2318 h 101569"/>
                        <a:gd name="connsiteX14" fmla="*/ 6711 w 67752"/>
                        <a:gd name="connsiteY14" fmla="*/ 10690 h 101569"/>
                        <a:gd name="connsiteX15" fmla="*/ -1987 w 67752"/>
                        <a:gd name="connsiteY15" fmla="*/ 48435 h 101569"/>
                        <a:gd name="connsiteX16" fmla="*/ 6711 w 67752"/>
                        <a:gd name="connsiteY16" fmla="*/ 86222 h 101569"/>
                        <a:gd name="connsiteX17" fmla="*/ 31879 w 67752"/>
                        <a:gd name="connsiteY17" fmla="*/ 99251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79" y="88761"/>
                          </a:moveTo>
                          <a:cubicBezTo>
                            <a:pt x="25059" y="88761"/>
                            <a:pt x="19926" y="85404"/>
                            <a:pt x="16480" y="78690"/>
                          </a:cubicBezTo>
                          <a:cubicBezTo>
                            <a:pt x="13049" y="71990"/>
                            <a:pt x="11333" y="61905"/>
                            <a:pt x="11333" y="48435"/>
                          </a:cubicBezTo>
                          <a:cubicBezTo>
                            <a:pt x="11333" y="35021"/>
                            <a:pt x="13049" y="24957"/>
                            <a:pt x="16480" y="18243"/>
                          </a:cubicBezTo>
                          <a:cubicBezTo>
                            <a:pt x="19926" y="11529"/>
                            <a:pt x="25059" y="8172"/>
                            <a:pt x="31879" y="8172"/>
                          </a:cubicBezTo>
                          <a:cubicBezTo>
                            <a:pt x="38756" y="8172"/>
                            <a:pt x="43910" y="11529"/>
                            <a:pt x="47342" y="18243"/>
                          </a:cubicBezTo>
                          <a:cubicBezTo>
                            <a:pt x="50787" y="24957"/>
                            <a:pt x="52510" y="35021"/>
                            <a:pt x="52510" y="48435"/>
                          </a:cubicBezTo>
                          <a:cubicBezTo>
                            <a:pt x="52510" y="61905"/>
                            <a:pt x="50787" y="71990"/>
                            <a:pt x="47342" y="78690"/>
                          </a:cubicBezTo>
                          <a:cubicBezTo>
                            <a:pt x="43910" y="85404"/>
                            <a:pt x="38756" y="88761"/>
                            <a:pt x="31879" y="88761"/>
                          </a:cubicBezTo>
                          <a:close/>
                          <a:moveTo>
                            <a:pt x="31879" y="99251"/>
                          </a:moveTo>
                          <a:cubicBezTo>
                            <a:pt x="42874" y="99251"/>
                            <a:pt x="51270" y="94908"/>
                            <a:pt x="57069" y="86222"/>
                          </a:cubicBezTo>
                          <a:cubicBezTo>
                            <a:pt x="62867" y="77550"/>
                            <a:pt x="65766" y="64954"/>
                            <a:pt x="65766" y="48435"/>
                          </a:cubicBezTo>
                          <a:cubicBezTo>
                            <a:pt x="65766" y="31958"/>
                            <a:pt x="62867" y="19376"/>
                            <a:pt x="57069" y="10690"/>
                          </a:cubicBezTo>
                          <a:cubicBezTo>
                            <a:pt x="51270" y="2018"/>
                            <a:pt x="42874" y="-2318"/>
                            <a:pt x="31879" y="-2318"/>
                          </a:cubicBezTo>
                          <a:cubicBezTo>
                            <a:pt x="20899" y="-2318"/>
                            <a:pt x="12509" y="2018"/>
                            <a:pt x="6711" y="10690"/>
                          </a:cubicBezTo>
                          <a:cubicBezTo>
                            <a:pt x="913" y="19376"/>
                            <a:pt x="-1987" y="31958"/>
                            <a:pt x="-1987" y="48435"/>
                          </a:cubicBezTo>
                          <a:cubicBezTo>
                            <a:pt x="-1987" y="64954"/>
                            <a:pt x="913" y="77550"/>
                            <a:pt x="6711" y="86222"/>
                          </a:cubicBezTo>
                          <a:cubicBezTo>
                            <a:pt x="12509" y="94908"/>
                            <a:pt x="20899" y="99251"/>
                            <a:pt x="31879" y="9925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5" name="Freeform: Shape 524">
                      <a:extLst>
                        <a:ext uri="{FF2B5EF4-FFF2-40B4-BE49-F238E27FC236}">
                          <a16:creationId xmlns:a16="http://schemas.microsoft.com/office/drawing/2014/main" id="{B5F62AF4-63A6-0642-EC5D-AA8E8BFFB22D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690595" y="1886671"/>
                      <a:ext cx="67752" cy="101569"/>
                    </a:xfrm>
                    <a:custGeom>
                      <a:avLst/>
                      <a:gdLst>
                        <a:gd name="connsiteX0" fmla="*/ 31886 w 67752"/>
                        <a:gd name="connsiteY0" fmla="*/ 88761 h 101569"/>
                        <a:gd name="connsiteX1" fmla="*/ 16486 w 67752"/>
                        <a:gd name="connsiteY1" fmla="*/ 78690 h 101569"/>
                        <a:gd name="connsiteX2" fmla="*/ 11339 w 67752"/>
                        <a:gd name="connsiteY2" fmla="*/ 48435 h 101569"/>
                        <a:gd name="connsiteX3" fmla="*/ 16486 w 67752"/>
                        <a:gd name="connsiteY3" fmla="*/ 18243 h 101569"/>
                        <a:gd name="connsiteX4" fmla="*/ 31886 w 67752"/>
                        <a:gd name="connsiteY4" fmla="*/ 8172 h 101569"/>
                        <a:gd name="connsiteX5" fmla="*/ 47348 w 67752"/>
                        <a:gd name="connsiteY5" fmla="*/ 18243 h 101569"/>
                        <a:gd name="connsiteX6" fmla="*/ 52516 w 67752"/>
                        <a:gd name="connsiteY6" fmla="*/ 48435 h 101569"/>
                        <a:gd name="connsiteX7" fmla="*/ 47348 w 67752"/>
                        <a:gd name="connsiteY7" fmla="*/ 78690 h 101569"/>
                        <a:gd name="connsiteX8" fmla="*/ 31886 w 67752"/>
                        <a:gd name="connsiteY8" fmla="*/ 88761 h 101569"/>
                        <a:gd name="connsiteX9" fmla="*/ 31886 w 67752"/>
                        <a:gd name="connsiteY9" fmla="*/ 99251 h 101569"/>
                        <a:gd name="connsiteX10" fmla="*/ 57075 w 67752"/>
                        <a:gd name="connsiteY10" fmla="*/ 86222 h 101569"/>
                        <a:gd name="connsiteX11" fmla="*/ 65773 w 67752"/>
                        <a:gd name="connsiteY11" fmla="*/ 48435 h 101569"/>
                        <a:gd name="connsiteX12" fmla="*/ 57075 w 67752"/>
                        <a:gd name="connsiteY12" fmla="*/ 10690 h 101569"/>
                        <a:gd name="connsiteX13" fmla="*/ 31886 w 67752"/>
                        <a:gd name="connsiteY13" fmla="*/ -2318 h 101569"/>
                        <a:gd name="connsiteX14" fmla="*/ 6717 w 67752"/>
                        <a:gd name="connsiteY14" fmla="*/ 10690 h 101569"/>
                        <a:gd name="connsiteX15" fmla="*/ -1980 w 67752"/>
                        <a:gd name="connsiteY15" fmla="*/ 48435 h 101569"/>
                        <a:gd name="connsiteX16" fmla="*/ 6717 w 67752"/>
                        <a:gd name="connsiteY16" fmla="*/ 86222 h 101569"/>
                        <a:gd name="connsiteX17" fmla="*/ 31886 w 67752"/>
                        <a:gd name="connsiteY17" fmla="*/ 99251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86" y="88761"/>
                          </a:moveTo>
                          <a:cubicBezTo>
                            <a:pt x="25065" y="88761"/>
                            <a:pt x="19932" y="85404"/>
                            <a:pt x="16486" y="78690"/>
                          </a:cubicBezTo>
                          <a:cubicBezTo>
                            <a:pt x="13055" y="71990"/>
                            <a:pt x="11339" y="61905"/>
                            <a:pt x="11339" y="48435"/>
                          </a:cubicBezTo>
                          <a:cubicBezTo>
                            <a:pt x="11339" y="35021"/>
                            <a:pt x="13055" y="24957"/>
                            <a:pt x="16486" y="18243"/>
                          </a:cubicBezTo>
                          <a:cubicBezTo>
                            <a:pt x="19932" y="11529"/>
                            <a:pt x="25065" y="8172"/>
                            <a:pt x="31886" y="8172"/>
                          </a:cubicBezTo>
                          <a:cubicBezTo>
                            <a:pt x="38763" y="8172"/>
                            <a:pt x="43917" y="11529"/>
                            <a:pt x="47348" y="18243"/>
                          </a:cubicBezTo>
                          <a:cubicBezTo>
                            <a:pt x="50794" y="24957"/>
                            <a:pt x="52516" y="35021"/>
                            <a:pt x="52516" y="48435"/>
                          </a:cubicBezTo>
                          <a:cubicBezTo>
                            <a:pt x="52516" y="61905"/>
                            <a:pt x="50794" y="71990"/>
                            <a:pt x="47348" y="78690"/>
                          </a:cubicBezTo>
                          <a:cubicBezTo>
                            <a:pt x="43917" y="85404"/>
                            <a:pt x="38763" y="88761"/>
                            <a:pt x="31886" y="88761"/>
                          </a:cubicBezTo>
                          <a:close/>
                          <a:moveTo>
                            <a:pt x="31886" y="99251"/>
                          </a:moveTo>
                          <a:cubicBezTo>
                            <a:pt x="42880" y="99251"/>
                            <a:pt x="51277" y="94908"/>
                            <a:pt x="57075" y="86222"/>
                          </a:cubicBezTo>
                          <a:cubicBezTo>
                            <a:pt x="62874" y="77550"/>
                            <a:pt x="65773" y="64954"/>
                            <a:pt x="65773" y="48435"/>
                          </a:cubicBezTo>
                          <a:cubicBezTo>
                            <a:pt x="65773" y="31958"/>
                            <a:pt x="62874" y="19376"/>
                            <a:pt x="57075" y="10690"/>
                          </a:cubicBezTo>
                          <a:cubicBezTo>
                            <a:pt x="51277" y="2018"/>
                            <a:pt x="42880" y="-2318"/>
                            <a:pt x="31886" y="-2318"/>
                          </a:cubicBezTo>
                          <a:cubicBezTo>
                            <a:pt x="20905" y="-2318"/>
                            <a:pt x="12516" y="2018"/>
                            <a:pt x="6717" y="10690"/>
                          </a:cubicBezTo>
                          <a:cubicBezTo>
                            <a:pt x="919" y="19376"/>
                            <a:pt x="-1980" y="31958"/>
                            <a:pt x="-1980" y="48435"/>
                          </a:cubicBezTo>
                          <a:cubicBezTo>
                            <a:pt x="-1980" y="64954"/>
                            <a:pt x="919" y="77550"/>
                            <a:pt x="6717" y="86222"/>
                          </a:cubicBezTo>
                          <a:cubicBezTo>
                            <a:pt x="12516" y="94908"/>
                            <a:pt x="20905" y="99251"/>
                            <a:pt x="31886" y="9925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26" name="Graphic 10">
                  <a:extLst>
                    <a:ext uri="{FF2B5EF4-FFF2-40B4-BE49-F238E27FC236}">
                      <a16:creationId xmlns:a16="http://schemas.microsoft.com/office/drawing/2014/main" id="{C07B8B90-71CF-3A0C-E4C0-E0E3B9C79E58}"/>
                    </a:ext>
                  </a:extLst>
                </p:cNvPr>
                <p:cNvGrpSpPr/>
                <p:nvPr/>
              </p:nvGrpSpPr>
              <p:grpSpPr>
                <a:xfrm>
                  <a:off x="5090578" y="2752857"/>
                  <a:ext cx="195191" cy="1956153"/>
                  <a:chOff x="5090578" y="2752857"/>
                  <a:chExt cx="195191" cy="1956153"/>
                </a:xfrm>
                <a:solidFill>
                  <a:srgbClr val="000000"/>
                </a:solidFill>
              </p:grpSpPr>
              <p:sp>
                <p:nvSpPr>
                  <p:cNvPr id="527" name="Freeform: Shape 526">
                    <a:extLst>
                      <a:ext uri="{FF2B5EF4-FFF2-40B4-BE49-F238E27FC236}">
                        <a16:creationId xmlns:a16="http://schemas.microsoft.com/office/drawing/2014/main" id="{C135466E-3C48-6CDB-E0C1-65132BB4E2C2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5108115" y="4573479"/>
                    <a:ext cx="124381" cy="146846"/>
                  </a:xfrm>
                  <a:custGeom>
                    <a:avLst/>
                    <a:gdLst>
                      <a:gd name="connsiteX0" fmla="*/ -1941 w 124381"/>
                      <a:gd name="connsiteY0" fmla="*/ 144726 h 146846"/>
                      <a:gd name="connsiteX1" fmla="*/ 122440 w 124381"/>
                      <a:gd name="connsiteY1" fmla="*/ 144726 h 146846"/>
                      <a:gd name="connsiteX2" fmla="*/ 122440 w 124381"/>
                      <a:gd name="connsiteY2" fmla="*/ 127984 h 146846"/>
                      <a:gd name="connsiteX3" fmla="*/ 70255 w 124381"/>
                      <a:gd name="connsiteY3" fmla="*/ 127984 h 146846"/>
                      <a:gd name="connsiteX4" fmla="*/ 70255 w 124381"/>
                      <a:gd name="connsiteY4" fmla="*/ -2120 h 146846"/>
                      <a:gd name="connsiteX5" fmla="*/ 50276 w 124381"/>
                      <a:gd name="connsiteY5" fmla="*/ -2120 h 146846"/>
                      <a:gd name="connsiteX6" fmla="*/ 50276 w 124381"/>
                      <a:gd name="connsiteY6" fmla="*/ 127984 h 146846"/>
                      <a:gd name="connsiteX7" fmla="*/ -1941 w 124381"/>
                      <a:gd name="connsiteY7" fmla="*/ 127984 h 146846"/>
                      <a:gd name="connsiteX8" fmla="*/ -1941 w 124381"/>
                      <a:gd name="connsiteY8" fmla="*/ 144726 h 146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381" h="146846">
                        <a:moveTo>
                          <a:pt x="-1941" y="144726"/>
                        </a:moveTo>
                        <a:lnTo>
                          <a:pt x="122440" y="144726"/>
                        </a:lnTo>
                        <a:lnTo>
                          <a:pt x="122440" y="127984"/>
                        </a:lnTo>
                        <a:lnTo>
                          <a:pt x="70255" y="127984"/>
                        </a:lnTo>
                        <a:lnTo>
                          <a:pt x="70255" y="-2120"/>
                        </a:lnTo>
                        <a:lnTo>
                          <a:pt x="50276" y="-2120"/>
                        </a:lnTo>
                        <a:lnTo>
                          <a:pt x="50276" y="127984"/>
                        </a:lnTo>
                        <a:lnTo>
                          <a:pt x="-1941" y="127984"/>
                        </a:lnTo>
                        <a:lnTo>
                          <a:pt x="-1941" y="14472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8" name="Freeform: Shape 527">
                    <a:extLst>
                      <a:ext uri="{FF2B5EF4-FFF2-40B4-BE49-F238E27FC236}">
                        <a16:creationId xmlns:a16="http://schemas.microsoft.com/office/drawing/2014/main" id="{84B02EB6-256A-4D86-4A77-180E6CDC298C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5138163" y="4500122"/>
                    <a:ext cx="101251" cy="115658"/>
                  </a:xfrm>
                  <a:custGeom>
                    <a:avLst/>
                    <a:gdLst>
                      <a:gd name="connsiteX0" fmla="*/ 48665 w 101251"/>
                      <a:gd name="connsiteY0" fmla="*/ 98791 h 115658"/>
                      <a:gd name="connsiteX1" fmla="*/ 25629 w 101251"/>
                      <a:gd name="connsiteY1" fmla="*/ 87430 h 115658"/>
                      <a:gd name="connsiteX2" fmla="*/ 17152 w 101251"/>
                      <a:gd name="connsiteY2" fmla="*/ 56305 h 115658"/>
                      <a:gd name="connsiteX3" fmla="*/ 25566 w 101251"/>
                      <a:gd name="connsiteY3" fmla="*/ 25179 h 115658"/>
                      <a:gd name="connsiteX4" fmla="*/ 48665 w 101251"/>
                      <a:gd name="connsiteY4" fmla="*/ 13818 h 115658"/>
                      <a:gd name="connsiteX5" fmla="*/ 71606 w 101251"/>
                      <a:gd name="connsiteY5" fmla="*/ 25211 h 115658"/>
                      <a:gd name="connsiteX6" fmla="*/ 80083 w 101251"/>
                      <a:gd name="connsiteY6" fmla="*/ 56305 h 115658"/>
                      <a:gd name="connsiteX7" fmla="*/ 71606 w 101251"/>
                      <a:gd name="connsiteY7" fmla="*/ 87336 h 115658"/>
                      <a:gd name="connsiteX8" fmla="*/ 48665 w 101251"/>
                      <a:gd name="connsiteY8" fmla="*/ 98791 h 115658"/>
                      <a:gd name="connsiteX9" fmla="*/ 48665 w 101251"/>
                      <a:gd name="connsiteY9" fmla="*/ 114118 h 115658"/>
                      <a:gd name="connsiteX10" fmla="*/ 85787 w 101251"/>
                      <a:gd name="connsiteY10" fmla="*/ 98760 h 115658"/>
                      <a:gd name="connsiteX11" fmla="*/ 99306 w 101251"/>
                      <a:gd name="connsiteY11" fmla="*/ 56305 h 115658"/>
                      <a:gd name="connsiteX12" fmla="*/ 85787 w 101251"/>
                      <a:gd name="connsiteY12" fmla="*/ 13849 h 115658"/>
                      <a:gd name="connsiteX13" fmla="*/ 48665 w 101251"/>
                      <a:gd name="connsiteY13" fmla="*/ -1540 h 115658"/>
                      <a:gd name="connsiteX14" fmla="*/ 11480 w 101251"/>
                      <a:gd name="connsiteY14" fmla="*/ 13849 h 115658"/>
                      <a:gd name="connsiteX15" fmla="*/ -1945 w 101251"/>
                      <a:gd name="connsiteY15" fmla="*/ 56305 h 115658"/>
                      <a:gd name="connsiteX16" fmla="*/ 11480 w 101251"/>
                      <a:gd name="connsiteY16" fmla="*/ 98760 h 115658"/>
                      <a:gd name="connsiteX17" fmla="*/ 48665 w 101251"/>
                      <a:gd name="connsiteY17" fmla="*/ 114118 h 1156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01251" h="115658">
                        <a:moveTo>
                          <a:pt x="48665" y="98791"/>
                        </a:moveTo>
                        <a:cubicBezTo>
                          <a:pt x="38959" y="98791"/>
                          <a:pt x="31280" y="95004"/>
                          <a:pt x="25629" y="87430"/>
                        </a:cubicBezTo>
                        <a:cubicBezTo>
                          <a:pt x="19978" y="79856"/>
                          <a:pt x="17152" y="69481"/>
                          <a:pt x="17152" y="56305"/>
                        </a:cubicBezTo>
                        <a:cubicBezTo>
                          <a:pt x="17152" y="43128"/>
                          <a:pt x="19957" y="32753"/>
                          <a:pt x="25566" y="25179"/>
                        </a:cubicBezTo>
                        <a:cubicBezTo>
                          <a:pt x="31196" y="17605"/>
                          <a:pt x="38896" y="13818"/>
                          <a:pt x="48665" y="13818"/>
                        </a:cubicBezTo>
                        <a:cubicBezTo>
                          <a:pt x="58329" y="13818"/>
                          <a:pt x="65976" y="17616"/>
                          <a:pt x="71606" y="25211"/>
                        </a:cubicBezTo>
                        <a:cubicBezTo>
                          <a:pt x="77258" y="32827"/>
                          <a:pt x="80083" y="43191"/>
                          <a:pt x="80083" y="56305"/>
                        </a:cubicBezTo>
                        <a:cubicBezTo>
                          <a:pt x="80083" y="69355"/>
                          <a:pt x="77258" y="79698"/>
                          <a:pt x="71606" y="87336"/>
                        </a:cubicBezTo>
                        <a:cubicBezTo>
                          <a:pt x="65976" y="94973"/>
                          <a:pt x="58329" y="98791"/>
                          <a:pt x="48665" y="98791"/>
                        </a:cubicBezTo>
                        <a:close/>
                        <a:moveTo>
                          <a:pt x="48665" y="114118"/>
                        </a:moveTo>
                        <a:cubicBezTo>
                          <a:pt x="64421" y="114118"/>
                          <a:pt x="76796" y="108998"/>
                          <a:pt x="85787" y="98760"/>
                        </a:cubicBezTo>
                        <a:cubicBezTo>
                          <a:pt x="94800" y="88542"/>
                          <a:pt x="99306" y="74390"/>
                          <a:pt x="99306" y="56305"/>
                        </a:cubicBezTo>
                        <a:cubicBezTo>
                          <a:pt x="99306" y="38282"/>
                          <a:pt x="94800" y="24130"/>
                          <a:pt x="85787" y="13849"/>
                        </a:cubicBezTo>
                        <a:cubicBezTo>
                          <a:pt x="76796" y="3590"/>
                          <a:pt x="64421" y="-1540"/>
                          <a:pt x="48665" y="-1540"/>
                        </a:cubicBezTo>
                        <a:cubicBezTo>
                          <a:pt x="32845" y="-1540"/>
                          <a:pt x="20450" y="3590"/>
                          <a:pt x="11480" y="13849"/>
                        </a:cubicBezTo>
                        <a:cubicBezTo>
                          <a:pt x="2530" y="24130"/>
                          <a:pt x="-1945" y="38282"/>
                          <a:pt x="-1945" y="56305"/>
                        </a:cubicBezTo>
                        <a:cubicBezTo>
                          <a:pt x="-1945" y="74390"/>
                          <a:pt x="2530" y="88542"/>
                          <a:pt x="11480" y="98760"/>
                        </a:cubicBezTo>
                        <a:cubicBezTo>
                          <a:pt x="20450" y="108998"/>
                          <a:pt x="32845" y="114118"/>
                          <a:pt x="48665" y="11411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3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9" name="Freeform: Shape 528">
                    <a:extLst>
                      <a:ext uri="{FF2B5EF4-FFF2-40B4-BE49-F238E27FC236}">
                        <a16:creationId xmlns:a16="http://schemas.microsoft.com/office/drawing/2014/main" id="{5C2031F3-3E04-5195-907D-CEC710309E10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5138604" y="4385891"/>
                    <a:ext cx="68824" cy="141433"/>
                  </a:xfrm>
                  <a:custGeom>
                    <a:avLst/>
                    <a:gdLst>
                      <a:gd name="connsiteX0" fmla="*/ 30262 w 68824"/>
                      <a:gd name="connsiteY0" fmla="*/ 139385 h 141433"/>
                      <a:gd name="connsiteX1" fmla="*/ 30262 w 68824"/>
                      <a:gd name="connsiteY1" fmla="*/ 108102 h 141433"/>
                      <a:gd name="connsiteX2" fmla="*/ 67574 w 68824"/>
                      <a:gd name="connsiteY2" fmla="*/ 108102 h 141433"/>
                      <a:gd name="connsiteX3" fmla="*/ 67574 w 68824"/>
                      <a:gd name="connsiteY3" fmla="*/ 94035 h 141433"/>
                      <a:gd name="connsiteX4" fmla="*/ 30262 w 68824"/>
                      <a:gd name="connsiteY4" fmla="*/ 94035 h 141433"/>
                      <a:gd name="connsiteX5" fmla="*/ 30262 w 68824"/>
                      <a:gd name="connsiteY5" fmla="*/ 34239 h 141433"/>
                      <a:gd name="connsiteX6" fmla="*/ 33949 w 68824"/>
                      <a:gd name="connsiteY6" fmla="*/ 16929 h 141433"/>
                      <a:gd name="connsiteX7" fmla="*/ 48981 w 68824"/>
                      <a:gd name="connsiteY7" fmla="*/ 13090 h 141433"/>
                      <a:gd name="connsiteX8" fmla="*/ 67574 w 68824"/>
                      <a:gd name="connsiteY8" fmla="*/ 13090 h 141433"/>
                      <a:gd name="connsiteX9" fmla="*/ 67574 w 68824"/>
                      <a:gd name="connsiteY9" fmla="*/ -2048 h 141433"/>
                      <a:gd name="connsiteX10" fmla="*/ 48981 w 68824"/>
                      <a:gd name="connsiteY10" fmla="*/ -2048 h 141433"/>
                      <a:gd name="connsiteX11" fmla="*/ 20021 w 68824"/>
                      <a:gd name="connsiteY11" fmla="*/ 5757 h 141433"/>
                      <a:gd name="connsiteX12" fmla="*/ 12048 w 68824"/>
                      <a:gd name="connsiteY12" fmla="*/ 34239 h 141433"/>
                      <a:gd name="connsiteX13" fmla="*/ 12048 w 68824"/>
                      <a:gd name="connsiteY13" fmla="*/ 94035 h 141433"/>
                      <a:gd name="connsiteX14" fmla="*/ -1251 w 68824"/>
                      <a:gd name="connsiteY14" fmla="*/ 94035 h 141433"/>
                      <a:gd name="connsiteX15" fmla="*/ -1251 w 68824"/>
                      <a:gd name="connsiteY15" fmla="*/ 108102 h 141433"/>
                      <a:gd name="connsiteX16" fmla="*/ 12048 w 68824"/>
                      <a:gd name="connsiteY16" fmla="*/ 108102 h 141433"/>
                      <a:gd name="connsiteX17" fmla="*/ 12048 w 68824"/>
                      <a:gd name="connsiteY17" fmla="*/ 139385 h 141433"/>
                      <a:gd name="connsiteX18" fmla="*/ 30262 w 68824"/>
                      <a:gd name="connsiteY18" fmla="*/ 139385 h 141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68824" h="141433">
                        <a:moveTo>
                          <a:pt x="30262" y="139385"/>
                        </a:moveTo>
                        <a:lnTo>
                          <a:pt x="30262" y="108102"/>
                        </a:lnTo>
                        <a:lnTo>
                          <a:pt x="67574" y="108102"/>
                        </a:lnTo>
                        <a:lnTo>
                          <a:pt x="67574" y="94035"/>
                        </a:lnTo>
                        <a:lnTo>
                          <a:pt x="30262" y="94035"/>
                        </a:lnTo>
                        <a:lnTo>
                          <a:pt x="30262" y="34239"/>
                        </a:lnTo>
                        <a:cubicBezTo>
                          <a:pt x="30262" y="25259"/>
                          <a:pt x="31491" y="19489"/>
                          <a:pt x="33949" y="16929"/>
                        </a:cubicBezTo>
                        <a:cubicBezTo>
                          <a:pt x="36407" y="14369"/>
                          <a:pt x="41418" y="13090"/>
                          <a:pt x="48981" y="13090"/>
                        </a:cubicBezTo>
                        <a:lnTo>
                          <a:pt x="67574" y="13090"/>
                        </a:lnTo>
                        <a:lnTo>
                          <a:pt x="67574" y="-2048"/>
                        </a:lnTo>
                        <a:lnTo>
                          <a:pt x="48981" y="-2048"/>
                        </a:lnTo>
                        <a:cubicBezTo>
                          <a:pt x="34989" y="-2048"/>
                          <a:pt x="25336" y="553"/>
                          <a:pt x="20021" y="5757"/>
                        </a:cubicBezTo>
                        <a:cubicBezTo>
                          <a:pt x="14705" y="10981"/>
                          <a:pt x="12048" y="20475"/>
                          <a:pt x="12048" y="34239"/>
                        </a:cubicBezTo>
                        <a:lnTo>
                          <a:pt x="12048" y="94035"/>
                        </a:lnTo>
                        <a:lnTo>
                          <a:pt x="-1251" y="94035"/>
                        </a:lnTo>
                        <a:lnTo>
                          <a:pt x="-1251" y="108102"/>
                        </a:lnTo>
                        <a:lnTo>
                          <a:pt x="12048" y="108102"/>
                        </a:lnTo>
                        <a:lnTo>
                          <a:pt x="12048" y="139385"/>
                        </a:lnTo>
                        <a:lnTo>
                          <a:pt x="30262" y="13938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0" name="Freeform: Shape 529">
                    <a:extLst>
                      <a:ext uri="{FF2B5EF4-FFF2-40B4-BE49-F238E27FC236}">
                        <a16:creationId xmlns:a16="http://schemas.microsoft.com/office/drawing/2014/main" id="{CF87C633-43CD-6F83-4FDA-121453F1EABD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5142196" y="4300969"/>
                    <a:ext cx="93183" cy="115658"/>
                  </a:xfrm>
                  <a:custGeom>
                    <a:avLst/>
                    <a:gdLst>
                      <a:gd name="connsiteX0" fmla="*/ 55190 w 93183"/>
                      <a:gd name="connsiteY0" fmla="*/ 56667 h 115658"/>
                      <a:gd name="connsiteX1" fmla="*/ 24749 w 93183"/>
                      <a:gd name="connsiteY1" fmla="*/ 51663 h 115658"/>
                      <a:gd name="connsiteX2" fmla="*/ 16272 w 93183"/>
                      <a:gd name="connsiteY2" fmla="*/ 34543 h 115658"/>
                      <a:gd name="connsiteX3" fmla="*/ 22638 w 93183"/>
                      <a:gd name="connsiteY3" fmla="*/ 19248 h 115658"/>
                      <a:gd name="connsiteX4" fmla="*/ 39907 w 93183"/>
                      <a:gd name="connsiteY4" fmla="*/ 13614 h 115658"/>
                      <a:gd name="connsiteX5" fmla="*/ 64109 w 93183"/>
                      <a:gd name="connsiteY5" fmla="*/ 24283 h 115658"/>
                      <a:gd name="connsiteX6" fmla="*/ 73216 w 93183"/>
                      <a:gd name="connsiteY6" fmla="*/ 52639 h 115658"/>
                      <a:gd name="connsiteX7" fmla="*/ 73216 w 93183"/>
                      <a:gd name="connsiteY7" fmla="*/ 56667 h 115658"/>
                      <a:gd name="connsiteX8" fmla="*/ 55190 w 93183"/>
                      <a:gd name="connsiteY8" fmla="*/ 56667 h 115658"/>
                      <a:gd name="connsiteX9" fmla="*/ 91336 w 93183"/>
                      <a:gd name="connsiteY9" fmla="*/ 64158 h 115658"/>
                      <a:gd name="connsiteX10" fmla="*/ 91336 w 93183"/>
                      <a:gd name="connsiteY10" fmla="*/ 1309 h 115658"/>
                      <a:gd name="connsiteX11" fmla="*/ 73216 w 93183"/>
                      <a:gd name="connsiteY11" fmla="*/ 1309 h 115658"/>
                      <a:gd name="connsiteX12" fmla="*/ 73216 w 93183"/>
                      <a:gd name="connsiteY12" fmla="*/ 18020 h 115658"/>
                      <a:gd name="connsiteX13" fmla="*/ 57743 w 93183"/>
                      <a:gd name="connsiteY13" fmla="*/ 3229 h 115658"/>
                      <a:gd name="connsiteX14" fmla="*/ 35085 w 93183"/>
                      <a:gd name="connsiteY14" fmla="*/ -1555 h 115658"/>
                      <a:gd name="connsiteX15" fmla="*/ 8142 w 93183"/>
                      <a:gd name="connsiteY15" fmla="*/ 7949 h 115658"/>
                      <a:gd name="connsiteX16" fmla="*/ -1848 w 93183"/>
                      <a:gd name="connsiteY16" fmla="*/ 33378 h 115658"/>
                      <a:gd name="connsiteX17" fmla="*/ 10600 w 93183"/>
                      <a:gd name="connsiteY17" fmla="*/ 61388 h 115658"/>
                      <a:gd name="connsiteX18" fmla="*/ 47785 w 93183"/>
                      <a:gd name="connsiteY18" fmla="*/ 70830 h 115658"/>
                      <a:gd name="connsiteX19" fmla="*/ 73216 w 93183"/>
                      <a:gd name="connsiteY19" fmla="*/ 70830 h 115658"/>
                      <a:gd name="connsiteX20" fmla="*/ 73216 w 93183"/>
                      <a:gd name="connsiteY20" fmla="*/ 72624 h 115658"/>
                      <a:gd name="connsiteX21" fmla="*/ 64991 w 93183"/>
                      <a:gd name="connsiteY21" fmla="*/ 91947 h 115658"/>
                      <a:gd name="connsiteX22" fmla="*/ 41892 w 93183"/>
                      <a:gd name="connsiteY22" fmla="*/ 98776 h 115658"/>
                      <a:gd name="connsiteX23" fmla="*/ 23457 w 93183"/>
                      <a:gd name="connsiteY23" fmla="*/ 96511 h 115658"/>
                      <a:gd name="connsiteX24" fmla="*/ 6251 w 93183"/>
                      <a:gd name="connsiteY24" fmla="*/ 89713 h 115658"/>
                      <a:gd name="connsiteX25" fmla="*/ 6251 w 93183"/>
                      <a:gd name="connsiteY25" fmla="*/ 106456 h 115658"/>
                      <a:gd name="connsiteX26" fmla="*/ 25537 w 93183"/>
                      <a:gd name="connsiteY26" fmla="*/ 112183 h 115658"/>
                      <a:gd name="connsiteX27" fmla="*/ 43751 w 93183"/>
                      <a:gd name="connsiteY27" fmla="*/ 114103 h 115658"/>
                      <a:gd name="connsiteX28" fmla="*/ 79519 w 93183"/>
                      <a:gd name="connsiteY28" fmla="*/ 101703 h 115658"/>
                      <a:gd name="connsiteX29" fmla="*/ 91336 w 93183"/>
                      <a:gd name="connsiteY29" fmla="*/ 64158 h 1156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93183" h="115658">
                        <a:moveTo>
                          <a:pt x="55190" y="56667"/>
                        </a:moveTo>
                        <a:cubicBezTo>
                          <a:pt x="40547" y="56667"/>
                          <a:pt x="30400" y="54999"/>
                          <a:pt x="24749" y="51663"/>
                        </a:cubicBezTo>
                        <a:cubicBezTo>
                          <a:pt x="19098" y="48327"/>
                          <a:pt x="16272" y="42621"/>
                          <a:pt x="16272" y="34543"/>
                        </a:cubicBezTo>
                        <a:cubicBezTo>
                          <a:pt x="16272" y="28123"/>
                          <a:pt x="18394" y="23024"/>
                          <a:pt x="22638" y="19248"/>
                        </a:cubicBezTo>
                        <a:cubicBezTo>
                          <a:pt x="26881" y="15492"/>
                          <a:pt x="32638" y="13614"/>
                          <a:pt x="39907" y="13614"/>
                        </a:cubicBezTo>
                        <a:cubicBezTo>
                          <a:pt x="49970" y="13614"/>
                          <a:pt x="58037" y="17171"/>
                          <a:pt x="64109" y="24283"/>
                        </a:cubicBezTo>
                        <a:cubicBezTo>
                          <a:pt x="70180" y="31396"/>
                          <a:pt x="73216" y="40848"/>
                          <a:pt x="73216" y="52639"/>
                        </a:cubicBezTo>
                        <a:lnTo>
                          <a:pt x="73216" y="56667"/>
                        </a:lnTo>
                        <a:lnTo>
                          <a:pt x="55190" y="56667"/>
                        </a:lnTo>
                        <a:close/>
                        <a:moveTo>
                          <a:pt x="91336" y="64158"/>
                        </a:moveTo>
                        <a:lnTo>
                          <a:pt x="91336" y="1309"/>
                        </a:lnTo>
                        <a:lnTo>
                          <a:pt x="73216" y="1309"/>
                        </a:lnTo>
                        <a:lnTo>
                          <a:pt x="73216" y="18020"/>
                        </a:lnTo>
                        <a:cubicBezTo>
                          <a:pt x="69077" y="11348"/>
                          <a:pt x="63920" y="6418"/>
                          <a:pt x="57743" y="3229"/>
                        </a:cubicBezTo>
                        <a:cubicBezTo>
                          <a:pt x="51566" y="40"/>
                          <a:pt x="44014" y="-1555"/>
                          <a:pt x="35085" y="-1555"/>
                        </a:cubicBezTo>
                        <a:cubicBezTo>
                          <a:pt x="23804" y="-1555"/>
                          <a:pt x="14822" y="1613"/>
                          <a:pt x="8142" y="7949"/>
                        </a:cubicBezTo>
                        <a:cubicBezTo>
                          <a:pt x="1482" y="14286"/>
                          <a:pt x="-1848" y="22762"/>
                          <a:pt x="-1848" y="33378"/>
                        </a:cubicBezTo>
                        <a:cubicBezTo>
                          <a:pt x="-1848" y="45757"/>
                          <a:pt x="2301" y="55094"/>
                          <a:pt x="10600" y="61388"/>
                        </a:cubicBezTo>
                        <a:cubicBezTo>
                          <a:pt x="18919" y="67683"/>
                          <a:pt x="31314" y="70830"/>
                          <a:pt x="47785" y="70830"/>
                        </a:cubicBezTo>
                        <a:lnTo>
                          <a:pt x="73216" y="70830"/>
                        </a:lnTo>
                        <a:lnTo>
                          <a:pt x="73216" y="72624"/>
                        </a:lnTo>
                        <a:cubicBezTo>
                          <a:pt x="73216" y="80953"/>
                          <a:pt x="70474" y="87394"/>
                          <a:pt x="64991" y="91947"/>
                        </a:cubicBezTo>
                        <a:cubicBezTo>
                          <a:pt x="59508" y="96500"/>
                          <a:pt x="51808" y="98776"/>
                          <a:pt x="41892" y="98776"/>
                        </a:cubicBezTo>
                        <a:cubicBezTo>
                          <a:pt x="35589" y="98776"/>
                          <a:pt x="29444" y="98021"/>
                          <a:pt x="23457" y="96511"/>
                        </a:cubicBezTo>
                        <a:cubicBezTo>
                          <a:pt x="17490" y="95000"/>
                          <a:pt x="11755" y="92734"/>
                          <a:pt x="6251" y="89713"/>
                        </a:cubicBezTo>
                        <a:lnTo>
                          <a:pt x="6251" y="106456"/>
                        </a:lnTo>
                        <a:cubicBezTo>
                          <a:pt x="12869" y="109015"/>
                          <a:pt x="19297" y="110925"/>
                          <a:pt x="25537" y="112183"/>
                        </a:cubicBezTo>
                        <a:cubicBezTo>
                          <a:pt x="31776" y="113463"/>
                          <a:pt x="37848" y="114103"/>
                          <a:pt x="43751" y="114103"/>
                        </a:cubicBezTo>
                        <a:cubicBezTo>
                          <a:pt x="59718" y="114103"/>
                          <a:pt x="71640" y="109970"/>
                          <a:pt x="79519" y="101703"/>
                        </a:cubicBezTo>
                        <a:cubicBezTo>
                          <a:pt x="87397" y="93458"/>
                          <a:pt x="91336" y="80942"/>
                          <a:pt x="91336" y="6415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3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1" name="Freeform: Shape 530">
                    <a:extLst>
                      <a:ext uri="{FF2B5EF4-FFF2-40B4-BE49-F238E27FC236}">
                        <a16:creationId xmlns:a16="http://schemas.microsoft.com/office/drawing/2014/main" id="{2EF5260F-B698-7F06-0A03-21E19C5E17FB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5158142" y="4189438"/>
                    <a:ext cx="18119" cy="153046"/>
                  </a:xfrm>
                  <a:custGeom>
                    <a:avLst/>
                    <a:gdLst>
                      <a:gd name="connsiteX0" fmla="*/ -878 w 18119"/>
                      <a:gd name="connsiteY0" fmla="*/ 150800 h 153046"/>
                      <a:gd name="connsiteX1" fmla="*/ 17242 w 18119"/>
                      <a:gd name="connsiteY1" fmla="*/ 150800 h 153046"/>
                      <a:gd name="connsiteX2" fmla="*/ 17242 w 18119"/>
                      <a:gd name="connsiteY2" fmla="*/ -2247 h 153046"/>
                      <a:gd name="connsiteX3" fmla="*/ -878 w 18119"/>
                      <a:gd name="connsiteY3" fmla="*/ -2247 h 153046"/>
                      <a:gd name="connsiteX4" fmla="*/ -878 w 18119"/>
                      <a:gd name="connsiteY4" fmla="*/ 150800 h 15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119" h="153046">
                        <a:moveTo>
                          <a:pt x="-878" y="150800"/>
                        </a:moveTo>
                        <a:lnTo>
                          <a:pt x="17242" y="150800"/>
                        </a:lnTo>
                        <a:lnTo>
                          <a:pt x="17242" y="-2247"/>
                        </a:lnTo>
                        <a:lnTo>
                          <a:pt x="-878" y="-2247"/>
                        </a:lnTo>
                        <a:lnTo>
                          <a:pt x="-878" y="15080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2" name="Freeform: Shape 531">
                    <a:extLst>
                      <a:ext uri="{FF2B5EF4-FFF2-40B4-BE49-F238E27FC236}">
                        <a16:creationId xmlns:a16="http://schemas.microsoft.com/office/drawing/2014/main" id="{9CA6E7FE-B4FB-89FE-DD20-7C7AEAD839C1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5243826" y="4238027"/>
                    <a:ext cx="13445" cy="134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45" h="13427"/>
                    </a:pathLst>
                  </a:custGeom>
                  <a:solidFill>
                    <a:srgbClr val="000000"/>
                  </a:solidFill>
                  <a:ln w="3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3" name="Freeform: Shape 532">
                    <a:extLst>
                      <a:ext uri="{FF2B5EF4-FFF2-40B4-BE49-F238E27FC236}">
                        <a16:creationId xmlns:a16="http://schemas.microsoft.com/office/drawing/2014/main" id="{1AC1961D-3848-C87E-7565-B3BFAE0F9B1E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5118672" y="4032868"/>
                    <a:ext cx="103488" cy="152354"/>
                  </a:xfrm>
                  <a:custGeom>
                    <a:avLst/>
                    <a:gdLst>
                      <a:gd name="connsiteX0" fmla="*/ 92583 w 103488"/>
                      <a:gd name="connsiteY0" fmla="*/ 142739 h 152354"/>
                      <a:gd name="connsiteX1" fmla="*/ 92583 w 103488"/>
                      <a:gd name="connsiteY1" fmla="*/ 123352 h 152354"/>
                      <a:gd name="connsiteX2" fmla="*/ 71217 w 103488"/>
                      <a:gd name="connsiteY2" fmla="*/ 131409 h 152354"/>
                      <a:gd name="connsiteX3" fmla="*/ 51805 w 103488"/>
                      <a:gd name="connsiteY3" fmla="*/ 134084 h 152354"/>
                      <a:gd name="connsiteX4" fmla="*/ 26752 w 103488"/>
                      <a:gd name="connsiteY4" fmla="*/ 127790 h 152354"/>
                      <a:gd name="connsiteX5" fmla="*/ 17928 w 103488"/>
                      <a:gd name="connsiteY5" fmla="*/ 109882 h 152354"/>
                      <a:gd name="connsiteX6" fmla="*/ 23790 w 103488"/>
                      <a:gd name="connsiteY6" fmla="*/ 95154 h 152354"/>
                      <a:gd name="connsiteX7" fmla="*/ 46006 w 103488"/>
                      <a:gd name="connsiteY7" fmla="*/ 87160 h 152354"/>
                      <a:gd name="connsiteX8" fmla="*/ 58013 w 103488"/>
                      <a:gd name="connsiteY8" fmla="*/ 84705 h 152354"/>
                      <a:gd name="connsiteX9" fmla="*/ 90849 w 103488"/>
                      <a:gd name="connsiteY9" fmla="*/ 69787 h 152354"/>
                      <a:gd name="connsiteX10" fmla="*/ 101438 w 103488"/>
                      <a:gd name="connsiteY10" fmla="*/ 41243 h 152354"/>
                      <a:gd name="connsiteX11" fmla="*/ 87099 w 103488"/>
                      <a:gd name="connsiteY11" fmla="*/ 8858 h 152354"/>
                      <a:gd name="connsiteX12" fmla="*/ 45124 w 103488"/>
                      <a:gd name="connsiteY12" fmla="*/ -2157 h 152354"/>
                      <a:gd name="connsiteX13" fmla="*/ 22907 w 103488"/>
                      <a:gd name="connsiteY13" fmla="*/ 204 h 152354"/>
                      <a:gd name="connsiteX14" fmla="*/ -1452 w 103488"/>
                      <a:gd name="connsiteY14" fmla="*/ 7190 h 152354"/>
                      <a:gd name="connsiteX15" fmla="*/ -1452 w 103488"/>
                      <a:gd name="connsiteY15" fmla="*/ 27647 h 152354"/>
                      <a:gd name="connsiteX16" fmla="*/ 22277 w 103488"/>
                      <a:gd name="connsiteY16" fmla="*/ 17419 h 152354"/>
                      <a:gd name="connsiteX17" fmla="*/ 45124 w 103488"/>
                      <a:gd name="connsiteY17" fmla="*/ 13988 h 152354"/>
                      <a:gd name="connsiteX18" fmla="*/ 71406 w 103488"/>
                      <a:gd name="connsiteY18" fmla="*/ 20660 h 152354"/>
                      <a:gd name="connsiteX19" fmla="*/ 80671 w 103488"/>
                      <a:gd name="connsiteY19" fmla="*/ 39764 h 152354"/>
                      <a:gd name="connsiteX20" fmla="*/ 74021 w 103488"/>
                      <a:gd name="connsiteY20" fmla="*/ 56664 h 152354"/>
                      <a:gd name="connsiteX21" fmla="*/ 52214 w 103488"/>
                      <a:gd name="connsiteY21" fmla="*/ 65822 h 152354"/>
                      <a:gd name="connsiteX22" fmla="*/ 40082 w 103488"/>
                      <a:gd name="connsiteY22" fmla="*/ 68182 h 152354"/>
                      <a:gd name="connsiteX23" fmla="*/ 7876 w 103488"/>
                      <a:gd name="connsiteY23" fmla="*/ 82030 h 152354"/>
                      <a:gd name="connsiteX24" fmla="*/ -2051 w 103488"/>
                      <a:gd name="connsiteY24" fmla="*/ 108309 h 152354"/>
                      <a:gd name="connsiteX25" fmla="*/ 11689 w 103488"/>
                      <a:gd name="connsiteY25" fmla="*/ 138994 h 152354"/>
                      <a:gd name="connsiteX26" fmla="*/ 49536 w 103488"/>
                      <a:gd name="connsiteY26" fmla="*/ 150197 h 152354"/>
                      <a:gd name="connsiteX27" fmla="*/ 70618 w 103488"/>
                      <a:gd name="connsiteY27" fmla="*/ 148309 h 152354"/>
                      <a:gd name="connsiteX28" fmla="*/ 92583 w 103488"/>
                      <a:gd name="connsiteY28" fmla="*/ 142739 h 152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103488" h="152354">
                        <a:moveTo>
                          <a:pt x="92583" y="142739"/>
                        </a:moveTo>
                        <a:lnTo>
                          <a:pt x="92583" y="123352"/>
                        </a:lnTo>
                        <a:cubicBezTo>
                          <a:pt x="85041" y="126961"/>
                          <a:pt x="77919" y="129646"/>
                          <a:pt x="71217" y="131409"/>
                        </a:cubicBezTo>
                        <a:cubicBezTo>
                          <a:pt x="64515" y="133192"/>
                          <a:pt x="58044" y="134084"/>
                          <a:pt x="51805" y="134084"/>
                        </a:cubicBezTo>
                        <a:cubicBezTo>
                          <a:pt x="40985" y="134084"/>
                          <a:pt x="32635" y="131986"/>
                          <a:pt x="26752" y="127790"/>
                        </a:cubicBezTo>
                        <a:cubicBezTo>
                          <a:pt x="20869" y="123594"/>
                          <a:pt x="17928" y="117624"/>
                          <a:pt x="17928" y="109882"/>
                        </a:cubicBezTo>
                        <a:cubicBezTo>
                          <a:pt x="17928" y="103378"/>
                          <a:pt x="19882" y="98469"/>
                          <a:pt x="23790" y="95154"/>
                        </a:cubicBezTo>
                        <a:cubicBezTo>
                          <a:pt x="27697" y="91859"/>
                          <a:pt x="35103" y="89195"/>
                          <a:pt x="46006" y="87160"/>
                        </a:cubicBezTo>
                        <a:lnTo>
                          <a:pt x="58013" y="84705"/>
                        </a:lnTo>
                        <a:cubicBezTo>
                          <a:pt x="72845" y="81873"/>
                          <a:pt x="83790" y="76900"/>
                          <a:pt x="90849" y="69787"/>
                        </a:cubicBezTo>
                        <a:cubicBezTo>
                          <a:pt x="97908" y="62675"/>
                          <a:pt x="101438" y="53160"/>
                          <a:pt x="101438" y="41243"/>
                        </a:cubicBezTo>
                        <a:cubicBezTo>
                          <a:pt x="101438" y="26997"/>
                          <a:pt x="96658" y="16202"/>
                          <a:pt x="87099" y="8858"/>
                        </a:cubicBezTo>
                        <a:cubicBezTo>
                          <a:pt x="77561" y="1515"/>
                          <a:pt x="63570" y="-2157"/>
                          <a:pt x="45124" y="-2157"/>
                        </a:cubicBezTo>
                        <a:cubicBezTo>
                          <a:pt x="38170" y="-2157"/>
                          <a:pt x="30765" y="-1370"/>
                          <a:pt x="22907" y="204"/>
                        </a:cubicBezTo>
                        <a:cubicBezTo>
                          <a:pt x="15071" y="1777"/>
                          <a:pt x="6951" y="4106"/>
                          <a:pt x="-1452" y="7190"/>
                        </a:cubicBezTo>
                        <a:lnTo>
                          <a:pt x="-1452" y="27647"/>
                        </a:lnTo>
                        <a:cubicBezTo>
                          <a:pt x="6615" y="23136"/>
                          <a:pt x="14525" y="19727"/>
                          <a:pt x="22277" y="17419"/>
                        </a:cubicBezTo>
                        <a:cubicBezTo>
                          <a:pt x="30029" y="15132"/>
                          <a:pt x="37645" y="13988"/>
                          <a:pt x="45124" y="13988"/>
                        </a:cubicBezTo>
                        <a:cubicBezTo>
                          <a:pt x="56469" y="13988"/>
                          <a:pt x="65229" y="16212"/>
                          <a:pt x="71406" y="20660"/>
                        </a:cubicBezTo>
                        <a:cubicBezTo>
                          <a:pt x="77582" y="25129"/>
                          <a:pt x="80671" y="31497"/>
                          <a:pt x="80671" y="39764"/>
                        </a:cubicBezTo>
                        <a:cubicBezTo>
                          <a:pt x="80671" y="46960"/>
                          <a:pt x="78454" y="52594"/>
                          <a:pt x="74021" y="56664"/>
                        </a:cubicBezTo>
                        <a:cubicBezTo>
                          <a:pt x="69589" y="60734"/>
                          <a:pt x="62320" y="63787"/>
                          <a:pt x="52214" y="65822"/>
                        </a:cubicBezTo>
                        <a:lnTo>
                          <a:pt x="40082" y="68182"/>
                        </a:lnTo>
                        <a:cubicBezTo>
                          <a:pt x="25250" y="71120"/>
                          <a:pt x="14514" y="75736"/>
                          <a:pt x="7876" y="82030"/>
                        </a:cubicBezTo>
                        <a:cubicBezTo>
                          <a:pt x="1258" y="88324"/>
                          <a:pt x="-2051" y="97084"/>
                          <a:pt x="-2051" y="108309"/>
                        </a:cubicBezTo>
                        <a:cubicBezTo>
                          <a:pt x="-2051" y="121296"/>
                          <a:pt x="2529" y="131524"/>
                          <a:pt x="11689" y="138994"/>
                        </a:cubicBezTo>
                        <a:cubicBezTo>
                          <a:pt x="20849" y="146463"/>
                          <a:pt x="33464" y="150197"/>
                          <a:pt x="49536" y="150197"/>
                        </a:cubicBezTo>
                        <a:cubicBezTo>
                          <a:pt x="56448" y="150197"/>
                          <a:pt x="63475" y="149568"/>
                          <a:pt x="70618" y="148309"/>
                        </a:cubicBezTo>
                        <a:cubicBezTo>
                          <a:pt x="77782" y="147071"/>
                          <a:pt x="85104" y="145215"/>
                          <a:pt x="92583" y="14273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3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4" name="Freeform: Shape 533">
                    <a:extLst>
                      <a:ext uri="{FF2B5EF4-FFF2-40B4-BE49-F238E27FC236}">
                        <a16:creationId xmlns:a16="http://schemas.microsoft.com/office/drawing/2014/main" id="{23FB42DD-DAFA-7C6E-9E18-0CAA59F8DFEF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5142196" y="3929703"/>
                    <a:ext cx="93183" cy="115658"/>
                  </a:xfrm>
                  <a:custGeom>
                    <a:avLst/>
                    <a:gdLst>
                      <a:gd name="connsiteX0" fmla="*/ 55190 w 93183"/>
                      <a:gd name="connsiteY0" fmla="*/ 56640 h 115658"/>
                      <a:gd name="connsiteX1" fmla="*/ 24749 w 93183"/>
                      <a:gd name="connsiteY1" fmla="*/ 51636 h 115658"/>
                      <a:gd name="connsiteX2" fmla="*/ 16272 w 93183"/>
                      <a:gd name="connsiteY2" fmla="*/ 34515 h 115658"/>
                      <a:gd name="connsiteX3" fmla="*/ 22638 w 93183"/>
                      <a:gd name="connsiteY3" fmla="*/ 19220 h 115658"/>
                      <a:gd name="connsiteX4" fmla="*/ 39907 w 93183"/>
                      <a:gd name="connsiteY4" fmla="*/ 13587 h 115658"/>
                      <a:gd name="connsiteX5" fmla="*/ 64109 w 93183"/>
                      <a:gd name="connsiteY5" fmla="*/ 24256 h 115658"/>
                      <a:gd name="connsiteX6" fmla="*/ 73216 w 93183"/>
                      <a:gd name="connsiteY6" fmla="*/ 52611 h 115658"/>
                      <a:gd name="connsiteX7" fmla="*/ 73216 w 93183"/>
                      <a:gd name="connsiteY7" fmla="*/ 56640 h 115658"/>
                      <a:gd name="connsiteX8" fmla="*/ 55190 w 93183"/>
                      <a:gd name="connsiteY8" fmla="*/ 56640 h 115658"/>
                      <a:gd name="connsiteX9" fmla="*/ 91336 w 93183"/>
                      <a:gd name="connsiteY9" fmla="*/ 64130 h 115658"/>
                      <a:gd name="connsiteX10" fmla="*/ 91336 w 93183"/>
                      <a:gd name="connsiteY10" fmla="*/ 1281 h 115658"/>
                      <a:gd name="connsiteX11" fmla="*/ 73216 w 93183"/>
                      <a:gd name="connsiteY11" fmla="*/ 1281 h 115658"/>
                      <a:gd name="connsiteX12" fmla="*/ 73216 w 93183"/>
                      <a:gd name="connsiteY12" fmla="*/ 17993 h 115658"/>
                      <a:gd name="connsiteX13" fmla="*/ 57743 w 93183"/>
                      <a:gd name="connsiteY13" fmla="*/ 3201 h 115658"/>
                      <a:gd name="connsiteX14" fmla="*/ 35085 w 93183"/>
                      <a:gd name="connsiteY14" fmla="*/ -1583 h 115658"/>
                      <a:gd name="connsiteX15" fmla="*/ 8142 w 93183"/>
                      <a:gd name="connsiteY15" fmla="*/ 7922 h 115658"/>
                      <a:gd name="connsiteX16" fmla="*/ -1848 w 93183"/>
                      <a:gd name="connsiteY16" fmla="*/ 33351 h 115658"/>
                      <a:gd name="connsiteX17" fmla="*/ 10600 w 93183"/>
                      <a:gd name="connsiteY17" fmla="*/ 61361 h 115658"/>
                      <a:gd name="connsiteX18" fmla="*/ 47785 w 93183"/>
                      <a:gd name="connsiteY18" fmla="*/ 70802 h 115658"/>
                      <a:gd name="connsiteX19" fmla="*/ 73216 w 93183"/>
                      <a:gd name="connsiteY19" fmla="*/ 70802 h 115658"/>
                      <a:gd name="connsiteX20" fmla="*/ 73216 w 93183"/>
                      <a:gd name="connsiteY20" fmla="*/ 72596 h 115658"/>
                      <a:gd name="connsiteX21" fmla="*/ 64991 w 93183"/>
                      <a:gd name="connsiteY21" fmla="*/ 91919 h 115658"/>
                      <a:gd name="connsiteX22" fmla="*/ 41892 w 93183"/>
                      <a:gd name="connsiteY22" fmla="*/ 98749 h 115658"/>
                      <a:gd name="connsiteX23" fmla="*/ 23457 w 93183"/>
                      <a:gd name="connsiteY23" fmla="*/ 96483 h 115658"/>
                      <a:gd name="connsiteX24" fmla="*/ 6251 w 93183"/>
                      <a:gd name="connsiteY24" fmla="*/ 89685 h 115658"/>
                      <a:gd name="connsiteX25" fmla="*/ 6251 w 93183"/>
                      <a:gd name="connsiteY25" fmla="*/ 106428 h 115658"/>
                      <a:gd name="connsiteX26" fmla="*/ 25537 w 93183"/>
                      <a:gd name="connsiteY26" fmla="*/ 112156 h 115658"/>
                      <a:gd name="connsiteX27" fmla="*/ 43751 w 93183"/>
                      <a:gd name="connsiteY27" fmla="*/ 114076 h 115658"/>
                      <a:gd name="connsiteX28" fmla="*/ 79519 w 93183"/>
                      <a:gd name="connsiteY28" fmla="*/ 101676 h 115658"/>
                      <a:gd name="connsiteX29" fmla="*/ 91336 w 93183"/>
                      <a:gd name="connsiteY29" fmla="*/ 64130 h 1156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93183" h="115658">
                        <a:moveTo>
                          <a:pt x="55190" y="56640"/>
                        </a:moveTo>
                        <a:cubicBezTo>
                          <a:pt x="40547" y="56640"/>
                          <a:pt x="30400" y="54972"/>
                          <a:pt x="24749" y="51636"/>
                        </a:cubicBezTo>
                        <a:cubicBezTo>
                          <a:pt x="19098" y="48300"/>
                          <a:pt x="16272" y="42593"/>
                          <a:pt x="16272" y="34515"/>
                        </a:cubicBezTo>
                        <a:cubicBezTo>
                          <a:pt x="16272" y="28095"/>
                          <a:pt x="18394" y="22997"/>
                          <a:pt x="22638" y="19220"/>
                        </a:cubicBezTo>
                        <a:cubicBezTo>
                          <a:pt x="26881" y="15464"/>
                          <a:pt x="32638" y="13587"/>
                          <a:pt x="39907" y="13587"/>
                        </a:cubicBezTo>
                        <a:cubicBezTo>
                          <a:pt x="49970" y="13587"/>
                          <a:pt x="58037" y="17143"/>
                          <a:pt x="64109" y="24256"/>
                        </a:cubicBezTo>
                        <a:cubicBezTo>
                          <a:pt x="70180" y="31368"/>
                          <a:pt x="73216" y="40820"/>
                          <a:pt x="73216" y="52611"/>
                        </a:cubicBezTo>
                        <a:lnTo>
                          <a:pt x="73216" y="56640"/>
                        </a:lnTo>
                        <a:lnTo>
                          <a:pt x="55190" y="56640"/>
                        </a:lnTo>
                        <a:close/>
                        <a:moveTo>
                          <a:pt x="91336" y="64130"/>
                        </a:moveTo>
                        <a:lnTo>
                          <a:pt x="91336" y="1281"/>
                        </a:lnTo>
                        <a:lnTo>
                          <a:pt x="73216" y="1281"/>
                        </a:lnTo>
                        <a:lnTo>
                          <a:pt x="73216" y="17993"/>
                        </a:lnTo>
                        <a:cubicBezTo>
                          <a:pt x="69077" y="11321"/>
                          <a:pt x="63920" y="6390"/>
                          <a:pt x="57743" y="3201"/>
                        </a:cubicBezTo>
                        <a:cubicBezTo>
                          <a:pt x="51566" y="12"/>
                          <a:pt x="44014" y="-1583"/>
                          <a:pt x="35085" y="-1583"/>
                        </a:cubicBezTo>
                        <a:cubicBezTo>
                          <a:pt x="23804" y="-1583"/>
                          <a:pt x="14822" y="1585"/>
                          <a:pt x="8142" y="7922"/>
                        </a:cubicBezTo>
                        <a:cubicBezTo>
                          <a:pt x="1482" y="14258"/>
                          <a:pt x="-1848" y="22734"/>
                          <a:pt x="-1848" y="33351"/>
                        </a:cubicBezTo>
                        <a:cubicBezTo>
                          <a:pt x="-1848" y="45730"/>
                          <a:pt x="2301" y="55066"/>
                          <a:pt x="10600" y="61361"/>
                        </a:cubicBezTo>
                        <a:cubicBezTo>
                          <a:pt x="18919" y="67655"/>
                          <a:pt x="31314" y="70802"/>
                          <a:pt x="47785" y="70802"/>
                        </a:cubicBezTo>
                        <a:lnTo>
                          <a:pt x="73216" y="70802"/>
                        </a:lnTo>
                        <a:lnTo>
                          <a:pt x="73216" y="72596"/>
                        </a:lnTo>
                        <a:cubicBezTo>
                          <a:pt x="73216" y="80926"/>
                          <a:pt x="70474" y="87366"/>
                          <a:pt x="64991" y="91919"/>
                        </a:cubicBezTo>
                        <a:cubicBezTo>
                          <a:pt x="59508" y="96472"/>
                          <a:pt x="51808" y="98749"/>
                          <a:pt x="41892" y="98749"/>
                        </a:cubicBezTo>
                        <a:cubicBezTo>
                          <a:pt x="35589" y="98749"/>
                          <a:pt x="29444" y="97994"/>
                          <a:pt x="23457" y="96483"/>
                        </a:cubicBezTo>
                        <a:cubicBezTo>
                          <a:pt x="17490" y="94972"/>
                          <a:pt x="11755" y="92706"/>
                          <a:pt x="6251" y="89685"/>
                        </a:cubicBezTo>
                        <a:lnTo>
                          <a:pt x="6251" y="106428"/>
                        </a:lnTo>
                        <a:cubicBezTo>
                          <a:pt x="12869" y="108987"/>
                          <a:pt x="19297" y="110897"/>
                          <a:pt x="25537" y="112156"/>
                        </a:cubicBezTo>
                        <a:cubicBezTo>
                          <a:pt x="31776" y="113436"/>
                          <a:pt x="37848" y="114076"/>
                          <a:pt x="43751" y="114076"/>
                        </a:cubicBezTo>
                        <a:cubicBezTo>
                          <a:pt x="59718" y="114076"/>
                          <a:pt x="71640" y="109942"/>
                          <a:pt x="79519" y="101676"/>
                        </a:cubicBezTo>
                        <a:cubicBezTo>
                          <a:pt x="87397" y="93430"/>
                          <a:pt x="91336" y="80915"/>
                          <a:pt x="91336" y="6413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3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5" name="Freeform: Shape 534">
                    <a:extLst>
                      <a:ext uri="{FF2B5EF4-FFF2-40B4-BE49-F238E27FC236}">
                        <a16:creationId xmlns:a16="http://schemas.microsoft.com/office/drawing/2014/main" id="{AC36BBF9-275E-0E4C-AE4D-CD6CE55373BC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5135011" y="3808038"/>
                    <a:ext cx="107333" cy="110150"/>
                  </a:xfrm>
                  <a:custGeom>
                    <a:avLst/>
                    <a:gdLst>
                      <a:gd name="connsiteX0" fmla="*/ -1880 w 107333"/>
                      <a:gd name="connsiteY0" fmla="*/ 108555 h 110150"/>
                      <a:gd name="connsiteX1" fmla="*/ 17312 w 107333"/>
                      <a:gd name="connsiteY1" fmla="*/ 108555 h 110150"/>
                      <a:gd name="connsiteX2" fmla="*/ 51787 w 107333"/>
                      <a:gd name="connsiteY2" fmla="*/ 16123 h 110150"/>
                      <a:gd name="connsiteX3" fmla="*/ 86262 w 107333"/>
                      <a:gd name="connsiteY3" fmla="*/ 108555 h 110150"/>
                      <a:gd name="connsiteX4" fmla="*/ 105454 w 107333"/>
                      <a:gd name="connsiteY4" fmla="*/ 108555 h 110150"/>
                      <a:gd name="connsiteX5" fmla="*/ 64077 w 107333"/>
                      <a:gd name="connsiteY5" fmla="*/ -1595 h 110150"/>
                      <a:gd name="connsiteX6" fmla="*/ 39466 w 107333"/>
                      <a:gd name="connsiteY6" fmla="*/ -1595 h 110150"/>
                      <a:gd name="connsiteX7" fmla="*/ -1880 w 107333"/>
                      <a:gd name="connsiteY7" fmla="*/ 108555 h 110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7333" h="110150">
                        <a:moveTo>
                          <a:pt x="-1880" y="108555"/>
                        </a:moveTo>
                        <a:lnTo>
                          <a:pt x="17312" y="108555"/>
                        </a:lnTo>
                        <a:lnTo>
                          <a:pt x="51787" y="16123"/>
                        </a:lnTo>
                        <a:lnTo>
                          <a:pt x="86262" y="108555"/>
                        </a:lnTo>
                        <a:lnTo>
                          <a:pt x="105454" y="108555"/>
                        </a:lnTo>
                        <a:lnTo>
                          <a:pt x="64077" y="-1595"/>
                        </a:lnTo>
                        <a:lnTo>
                          <a:pt x="39466" y="-1595"/>
                        </a:lnTo>
                        <a:lnTo>
                          <a:pt x="-1880" y="1085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6" name="Freeform: Shape 535">
                    <a:extLst>
                      <a:ext uri="{FF2B5EF4-FFF2-40B4-BE49-F238E27FC236}">
                        <a16:creationId xmlns:a16="http://schemas.microsoft.com/office/drawing/2014/main" id="{4E2CE1A1-C28C-347C-C0D9-2A9533408099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5158142" y="3698973"/>
                    <a:ext cx="18119" cy="153046"/>
                  </a:xfrm>
                  <a:custGeom>
                    <a:avLst/>
                    <a:gdLst>
                      <a:gd name="connsiteX0" fmla="*/ -878 w 18119"/>
                      <a:gd name="connsiteY0" fmla="*/ 107867 h 153046"/>
                      <a:gd name="connsiteX1" fmla="*/ 17242 w 18119"/>
                      <a:gd name="connsiteY1" fmla="*/ 107867 h 153046"/>
                      <a:gd name="connsiteX2" fmla="*/ 17242 w 18119"/>
                      <a:gd name="connsiteY2" fmla="*/ -2283 h 153046"/>
                      <a:gd name="connsiteX3" fmla="*/ -878 w 18119"/>
                      <a:gd name="connsiteY3" fmla="*/ -2283 h 153046"/>
                      <a:gd name="connsiteX4" fmla="*/ -878 w 18119"/>
                      <a:gd name="connsiteY4" fmla="*/ 107867 h 153046"/>
                      <a:gd name="connsiteX5" fmla="*/ -878 w 18119"/>
                      <a:gd name="connsiteY5" fmla="*/ 150763 h 153046"/>
                      <a:gd name="connsiteX6" fmla="*/ 17242 w 18119"/>
                      <a:gd name="connsiteY6" fmla="*/ 150763 h 153046"/>
                      <a:gd name="connsiteX7" fmla="*/ 17242 w 18119"/>
                      <a:gd name="connsiteY7" fmla="*/ 127820 h 153046"/>
                      <a:gd name="connsiteX8" fmla="*/ -878 w 18119"/>
                      <a:gd name="connsiteY8" fmla="*/ 127820 h 153046"/>
                      <a:gd name="connsiteX9" fmla="*/ -878 w 18119"/>
                      <a:gd name="connsiteY9" fmla="*/ 150763 h 15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119" h="153046">
                        <a:moveTo>
                          <a:pt x="-878" y="107867"/>
                        </a:moveTo>
                        <a:lnTo>
                          <a:pt x="17242" y="107867"/>
                        </a:lnTo>
                        <a:lnTo>
                          <a:pt x="17242" y="-2283"/>
                        </a:lnTo>
                        <a:lnTo>
                          <a:pt x="-878" y="-2283"/>
                        </a:lnTo>
                        <a:lnTo>
                          <a:pt x="-878" y="107867"/>
                        </a:lnTo>
                        <a:close/>
                        <a:moveTo>
                          <a:pt x="-878" y="150763"/>
                        </a:moveTo>
                        <a:lnTo>
                          <a:pt x="17242" y="150763"/>
                        </a:lnTo>
                        <a:lnTo>
                          <a:pt x="17242" y="127820"/>
                        </a:lnTo>
                        <a:lnTo>
                          <a:pt x="-878" y="127820"/>
                        </a:lnTo>
                        <a:lnTo>
                          <a:pt x="-878" y="15076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7" name="Freeform: Shape 536">
                    <a:extLst>
                      <a:ext uri="{FF2B5EF4-FFF2-40B4-BE49-F238E27FC236}">
                        <a16:creationId xmlns:a16="http://schemas.microsoft.com/office/drawing/2014/main" id="{2BEAE3E9-F910-4C3A-587D-3E6226AC5AB5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5141156" y="3626742"/>
                    <a:ext cx="92396" cy="112794"/>
                  </a:xfrm>
                  <a:custGeom>
                    <a:avLst/>
                    <a:gdLst>
                      <a:gd name="connsiteX0" fmla="*/ 90363 w 92396"/>
                      <a:gd name="connsiteY0" fmla="*/ 64849 h 112794"/>
                      <a:gd name="connsiteX1" fmla="*/ 90363 w 92396"/>
                      <a:gd name="connsiteY1" fmla="*/ -1651 h 112794"/>
                      <a:gd name="connsiteX2" fmla="*/ 72243 w 92396"/>
                      <a:gd name="connsiteY2" fmla="*/ -1651 h 112794"/>
                      <a:gd name="connsiteX3" fmla="*/ 72243 w 92396"/>
                      <a:gd name="connsiteY3" fmla="*/ 64251 h 112794"/>
                      <a:gd name="connsiteX4" fmla="*/ 66130 w 92396"/>
                      <a:gd name="connsiteY4" fmla="*/ 87634 h 112794"/>
                      <a:gd name="connsiteX5" fmla="*/ 47821 w 92396"/>
                      <a:gd name="connsiteY5" fmla="*/ 95408 h 112794"/>
                      <a:gd name="connsiteX6" fmla="*/ 24659 w 92396"/>
                      <a:gd name="connsiteY6" fmla="*/ 86061 h 112794"/>
                      <a:gd name="connsiteX7" fmla="*/ 16182 w 92396"/>
                      <a:gd name="connsiteY7" fmla="*/ 60600 h 112794"/>
                      <a:gd name="connsiteX8" fmla="*/ 16182 w 92396"/>
                      <a:gd name="connsiteY8" fmla="*/ -1651 h 112794"/>
                      <a:gd name="connsiteX9" fmla="*/ -2033 w 92396"/>
                      <a:gd name="connsiteY9" fmla="*/ -1651 h 112794"/>
                      <a:gd name="connsiteX10" fmla="*/ -2033 w 92396"/>
                      <a:gd name="connsiteY10" fmla="*/ 108500 h 112794"/>
                      <a:gd name="connsiteX11" fmla="*/ 16182 w 92396"/>
                      <a:gd name="connsiteY11" fmla="*/ 108500 h 112794"/>
                      <a:gd name="connsiteX12" fmla="*/ 16182 w 92396"/>
                      <a:gd name="connsiteY12" fmla="*/ 91379 h 112794"/>
                      <a:gd name="connsiteX13" fmla="*/ 31497 w 92396"/>
                      <a:gd name="connsiteY13" fmla="*/ 106234 h 112794"/>
                      <a:gd name="connsiteX14" fmla="*/ 51855 w 92396"/>
                      <a:gd name="connsiteY14" fmla="*/ 111143 h 112794"/>
                      <a:gd name="connsiteX15" fmla="*/ 80594 w 92396"/>
                      <a:gd name="connsiteY15" fmla="*/ 99405 h 112794"/>
                      <a:gd name="connsiteX16" fmla="*/ 90363 w 92396"/>
                      <a:gd name="connsiteY16" fmla="*/ 64849 h 112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92396" h="112794">
                        <a:moveTo>
                          <a:pt x="90363" y="64849"/>
                        </a:moveTo>
                        <a:lnTo>
                          <a:pt x="90363" y="-1651"/>
                        </a:lnTo>
                        <a:lnTo>
                          <a:pt x="72243" y="-1651"/>
                        </a:lnTo>
                        <a:lnTo>
                          <a:pt x="72243" y="64251"/>
                        </a:lnTo>
                        <a:cubicBezTo>
                          <a:pt x="72243" y="74678"/>
                          <a:pt x="70206" y="82473"/>
                          <a:pt x="66130" y="87634"/>
                        </a:cubicBezTo>
                        <a:cubicBezTo>
                          <a:pt x="62054" y="92817"/>
                          <a:pt x="55951" y="95408"/>
                          <a:pt x="47821" y="95408"/>
                        </a:cubicBezTo>
                        <a:cubicBezTo>
                          <a:pt x="38031" y="95408"/>
                          <a:pt x="30310" y="92292"/>
                          <a:pt x="24659" y="86061"/>
                        </a:cubicBezTo>
                        <a:cubicBezTo>
                          <a:pt x="19008" y="79850"/>
                          <a:pt x="16182" y="71363"/>
                          <a:pt x="16182" y="60600"/>
                        </a:cubicBezTo>
                        <a:lnTo>
                          <a:pt x="16182" y="-1651"/>
                        </a:lnTo>
                        <a:lnTo>
                          <a:pt x="-2033" y="-1651"/>
                        </a:lnTo>
                        <a:lnTo>
                          <a:pt x="-2033" y="108500"/>
                        </a:lnTo>
                        <a:lnTo>
                          <a:pt x="16182" y="108500"/>
                        </a:lnTo>
                        <a:lnTo>
                          <a:pt x="16182" y="91379"/>
                        </a:lnTo>
                        <a:cubicBezTo>
                          <a:pt x="20531" y="98009"/>
                          <a:pt x="25636" y="102961"/>
                          <a:pt x="31497" y="106234"/>
                        </a:cubicBezTo>
                        <a:cubicBezTo>
                          <a:pt x="37380" y="109507"/>
                          <a:pt x="44165" y="111143"/>
                          <a:pt x="51855" y="111143"/>
                        </a:cubicBezTo>
                        <a:cubicBezTo>
                          <a:pt x="64523" y="111143"/>
                          <a:pt x="74103" y="107231"/>
                          <a:pt x="80594" y="99405"/>
                        </a:cubicBezTo>
                        <a:cubicBezTo>
                          <a:pt x="87107" y="91578"/>
                          <a:pt x="90363" y="80060"/>
                          <a:pt x="90363" y="6484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3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8" name="Freeform: Shape 537">
                    <a:extLst>
                      <a:ext uri="{FF2B5EF4-FFF2-40B4-BE49-F238E27FC236}">
                        <a16:creationId xmlns:a16="http://schemas.microsoft.com/office/drawing/2014/main" id="{61BBE89A-FFF6-31DE-C385-631A63B70115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5159040" y="3482232"/>
                    <a:ext cx="98572" cy="154682"/>
                  </a:xfrm>
                  <a:custGeom>
                    <a:avLst/>
                    <a:gdLst>
                      <a:gd name="connsiteX0" fmla="*/ 78552 w 98572"/>
                      <a:gd name="connsiteY0" fmla="*/ 97260 h 154682"/>
                      <a:gd name="connsiteX1" fmla="*/ 70421 w 98572"/>
                      <a:gd name="connsiteY1" fmla="*/ 127724 h 154682"/>
                      <a:gd name="connsiteX2" fmla="*/ 47637 w 98572"/>
                      <a:gd name="connsiteY2" fmla="*/ 138551 h 154682"/>
                      <a:gd name="connsiteX3" fmla="*/ 24948 w 98572"/>
                      <a:gd name="connsiteY3" fmla="*/ 127724 h 154682"/>
                      <a:gd name="connsiteX4" fmla="*/ 16818 w 98572"/>
                      <a:gd name="connsiteY4" fmla="*/ 97260 h 154682"/>
                      <a:gd name="connsiteX5" fmla="*/ 24948 w 98572"/>
                      <a:gd name="connsiteY5" fmla="*/ 66858 h 154682"/>
                      <a:gd name="connsiteX6" fmla="*/ 47637 w 98572"/>
                      <a:gd name="connsiteY6" fmla="*/ 56032 h 154682"/>
                      <a:gd name="connsiteX7" fmla="*/ 70421 w 98572"/>
                      <a:gd name="connsiteY7" fmla="*/ 66858 h 154682"/>
                      <a:gd name="connsiteX8" fmla="*/ 78552 w 98572"/>
                      <a:gd name="connsiteY8" fmla="*/ 97260 h 154682"/>
                      <a:gd name="connsiteX9" fmla="*/ 96672 w 98572"/>
                      <a:gd name="connsiteY9" fmla="*/ 54553 h 154682"/>
                      <a:gd name="connsiteX10" fmla="*/ 84161 w 98572"/>
                      <a:gd name="connsiteY10" fmla="*/ 12727 h 154682"/>
                      <a:gd name="connsiteX11" fmla="*/ 45873 w 98572"/>
                      <a:gd name="connsiteY11" fmla="*/ -995 h 154682"/>
                      <a:gd name="connsiteX12" fmla="*/ 27847 w 98572"/>
                      <a:gd name="connsiteY12" fmla="*/ 422 h 154682"/>
                      <a:gd name="connsiteX13" fmla="*/ 11397 w 98572"/>
                      <a:gd name="connsiteY13" fmla="*/ 4796 h 154682"/>
                      <a:gd name="connsiteX14" fmla="*/ 11397 w 98572"/>
                      <a:gd name="connsiteY14" fmla="*/ 22389 h 154682"/>
                      <a:gd name="connsiteX15" fmla="*/ 27154 w 98572"/>
                      <a:gd name="connsiteY15" fmla="*/ 16032 h 154682"/>
                      <a:gd name="connsiteX16" fmla="*/ 43005 w 98572"/>
                      <a:gd name="connsiteY16" fmla="*/ 13954 h 154682"/>
                      <a:gd name="connsiteX17" fmla="*/ 69696 w 98572"/>
                      <a:gd name="connsiteY17" fmla="*/ 23239 h 154682"/>
                      <a:gd name="connsiteX18" fmla="*/ 78552 w 98572"/>
                      <a:gd name="connsiteY18" fmla="*/ 51311 h 154682"/>
                      <a:gd name="connsiteX19" fmla="*/ 78552 w 98572"/>
                      <a:gd name="connsiteY19" fmla="*/ 60281 h 154682"/>
                      <a:gd name="connsiteX20" fmla="*/ 64182 w 98572"/>
                      <a:gd name="connsiteY20" fmla="*/ 45709 h 154682"/>
                      <a:gd name="connsiteX21" fmla="*/ 43194 w 98572"/>
                      <a:gd name="connsiteY21" fmla="*/ 40894 h 154682"/>
                      <a:gd name="connsiteX22" fmla="*/ 10515 w 98572"/>
                      <a:gd name="connsiteY22" fmla="*/ 56315 h 154682"/>
                      <a:gd name="connsiteX23" fmla="*/ -1901 w 98572"/>
                      <a:gd name="connsiteY23" fmla="*/ 97260 h 154682"/>
                      <a:gd name="connsiteX24" fmla="*/ 10515 w 98572"/>
                      <a:gd name="connsiteY24" fmla="*/ 138236 h 154682"/>
                      <a:gd name="connsiteX25" fmla="*/ 43194 w 98572"/>
                      <a:gd name="connsiteY25" fmla="*/ 153688 h 154682"/>
                      <a:gd name="connsiteX26" fmla="*/ 64182 w 98572"/>
                      <a:gd name="connsiteY26" fmla="*/ 148873 h 154682"/>
                      <a:gd name="connsiteX27" fmla="*/ 78552 w 98572"/>
                      <a:gd name="connsiteY27" fmla="*/ 134333 h 154682"/>
                      <a:gd name="connsiteX28" fmla="*/ 78552 w 98572"/>
                      <a:gd name="connsiteY28" fmla="*/ 151045 h 154682"/>
                      <a:gd name="connsiteX29" fmla="*/ 96672 w 98572"/>
                      <a:gd name="connsiteY29" fmla="*/ 151045 h 154682"/>
                      <a:gd name="connsiteX30" fmla="*/ 96672 w 98572"/>
                      <a:gd name="connsiteY30" fmla="*/ 54553 h 1546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98572" h="154682">
                        <a:moveTo>
                          <a:pt x="78552" y="97260"/>
                        </a:moveTo>
                        <a:cubicBezTo>
                          <a:pt x="78552" y="110373"/>
                          <a:pt x="75841" y="120528"/>
                          <a:pt x="70421" y="127724"/>
                        </a:cubicBezTo>
                        <a:cubicBezTo>
                          <a:pt x="65022" y="134942"/>
                          <a:pt x="57427" y="138551"/>
                          <a:pt x="47637" y="138551"/>
                        </a:cubicBezTo>
                        <a:cubicBezTo>
                          <a:pt x="37931" y="138551"/>
                          <a:pt x="30368" y="134942"/>
                          <a:pt x="24948" y="127724"/>
                        </a:cubicBezTo>
                        <a:cubicBezTo>
                          <a:pt x="19528" y="120528"/>
                          <a:pt x="16818" y="110373"/>
                          <a:pt x="16818" y="97260"/>
                        </a:cubicBezTo>
                        <a:cubicBezTo>
                          <a:pt x="16818" y="84209"/>
                          <a:pt x="19528" y="74076"/>
                          <a:pt x="24948" y="66858"/>
                        </a:cubicBezTo>
                        <a:cubicBezTo>
                          <a:pt x="30368" y="59641"/>
                          <a:pt x="37931" y="56032"/>
                          <a:pt x="47637" y="56032"/>
                        </a:cubicBezTo>
                        <a:cubicBezTo>
                          <a:pt x="57427" y="56032"/>
                          <a:pt x="65022" y="59641"/>
                          <a:pt x="70421" y="66858"/>
                        </a:cubicBezTo>
                        <a:cubicBezTo>
                          <a:pt x="75841" y="74076"/>
                          <a:pt x="78552" y="84209"/>
                          <a:pt x="78552" y="97260"/>
                        </a:cubicBezTo>
                        <a:close/>
                        <a:moveTo>
                          <a:pt x="96672" y="54553"/>
                        </a:moveTo>
                        <a:cubicBezTo>
                          <a:pt x="96672" y="35817"/>
                          <a:pt x="92501" y="21875"/>
                          <a:pt x="84161" y="12727"/>
                        </a:cubicBezTo>
                        <a:cubicBezTo>
                          <a:pt x="75841" y="3579"/>
                          <a:pt x="63079" y="-995"/>
                          <a:pt x="45873" y="-995"/>
                        </a:cubicBezTo>
                        <a:cubicBezTo>
                          <a:pt x="39507" y="-995"/>
                          <a:pt x="33498" y="-522"/>
                          <a:pt x="27847" y="422"/>
                        </a:cubicBezTo>
                        <a:cubicBezTo>
                          <a:pt x="22196" y="1366"/>
                          <a:pt x="16713" y="2824"/>
                          <a:pt x="11397" y="4796"/>
                        </a:cubicBezTo>
                        <a:lnTo>
                          <a:pt x="11397" y="22389"/>
                        </a:lnTo>
                        <a:cubicBezTo>
                          <a:pt x="16713" y="19514"/>
                          <a:pt x="21965" y="17395"/>
                          <a:pt x="27154" y="16032"/>
                        </a:cubicBezTo>
                        <a:cubicBezTo>
                          <a:pt x="32343" y="14647"/>
                          <a:pt x="37627" y="13954"/>
                          <a:pt x="43005" y="13954"/>
                        </a:cubicBezTo>
                        <a:cubicBezTo>
                          <a:pt x="54896" y="13954"/>
                          <a:pt x="63793" y="17049"/>
                          <a:pt x="69696" y="23239"/>
                        </a:cubicBezTo>
                        <a:cubicBezTo>
                          <a:pt x="75600" y="29428"/>
                          <a:pt x="78552" y="38786"/>
                          <a:pt x="78552" y="51311"/>
                        </a:cubicBezTo>
                        <a:lnTo>
                          <a:pt x="78552" y="60281"/>
                        </a:lnTo>
                        <a:cubicBezTo>
                          <a:pt x="74812" y="53777"/>
                          <a:pt x="70022" y="48919"/>
                          <a:pt x="64182" y="45709"/>
                        </a:cubicBezTo>
                        <a:cubicBezTo>
                          <a:pt x="58341" y="42499"/>
                          <a:pt x="51345" y="40894"/>
                          <a:pt x="43194" y="40894"/>
                        </a:cubicBezTo>
                        <a:cubicBezTo>
                          <a:pt x="29685" y="40894"/>
                          <a:pt x="18793" y="46035"/>
                          <a:pt x="10515" y="56315"/>
                        </a:cubicBezTo>
                        <a:cubicBezTo>
                          <a:pt x="2238" y="66617"/>
                          <a:pt x="-1901" y="80265"/>
                          <a:pt x="-1901" y="97260"/>
                        </a:cubicBezTo>
                        <a:cubicBezTo>
                          <a:pt x="-1901" y="114296"/>
                          <a:pt x="2238" y="127955"/>
                          <a:pt x="10515" y="138236"/>
                        </a:cubicBezTo>
                        <a:cubicBezTo>
                          <a:pt x="18793" y="148537"/>
                          <a:pt x="29685" y="153688"/>
                          <a:pt x="43194" y="153688"/>
                        </a:cubicBezTo>
                        <a:cubicBezTo>
                          <a:pt x="51345" y="153688"/>
                          <a:pt x="58341" y="152083"/>
                          <a:pt x="64182" y="148873"/>
                        </a:cubicBezTo>
                        <a:cubicBezTo>
                          <a:pt x="70022" y="145663"/>
                          <a:pt x="74812" y="140817"/>
                          <a:pt x="78552" y="134333"/>
                        </a:cubicBezTo>
                        <a:lnTo>
                          <a:pt x="78552" y="151045"/>
                        </a:lnTo>
                        <a:lnTo>
                          <a:pt x="96672" y="151045"/>
                        </a:lnTo>
                        <a:lnTo>
                          <a:pt x="96672" y="5455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9" name="Freeform: Shape 538">
                    <a:extLst>
                      <a:ext uri="{FF2B5EF4-FFF2-40B4-BE49-F238E27FC236}">
                        <a16:creationId xmlns:a16="http://schemas.microsoft.com/office/drawing/2014/main" id="{8644184F-24D3-2869-0E00-AB00F80B7E36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5146640" y="3381209"/>
                    <a:ext cx="84297" cy="115658"/>
                  </a:xfrm>
                  <a:custGeom>
                    <a:avLst/>
                    <a:gdLst>
                      <a:gd name="connsiteX0" fmla="*/ 76703 w 84297"/>
                      <a:gd name="connsiteY0" fmla="*/ 108149 h 115658"/>
                      <a:gd name="connsiteX1" fmla="*/ 76703 w 84297"/>
                      <a:gd name="connsiteY1" fmla="*/ 91029 h 115658"/>
                      <a:gd name="connsiteX2" fmla="*/ 60757 w 84297"/>
                      <a:gd name="connsiteY2" fmla="*/ 96914 h 115658"/>
                      <a:gd name="connsiteX3" fmla="*/ 43614 w 84297"/>
                      <a:gd name="connsiteY3" fmla="*/ 98897 h 115658"/>
                      <a:gd name="connsiteX4" fmla="*/ 23383 w 84297"/>
                      <a:gd name="connsiteY4" fmla="*/ 94774 h 115658"/>
                      <a:gd name="connsiteX5" fmla="*/ 16639 w 84297"/>
                      <a:gd name="connsiteY5" fmla="*/ 82374 h 115658"/>
                      <a:gd name="connsiteX6" fmla="*/ 21461 w 84297"/>
                      <a:gd name="connsiteY6" fmla="*/ 72492 h 115658"/>
                      <a:gd name="connsiteX7" fmla="*/ 40873 w 84297"/>
                      <a:gd name="connsiteY7" fmla="*/ 65663 h 115658"/>
                      <a:gd name="connsiteX8" fmla="*/ 47081 w 84297"/>
                      <a:gd name="connsiteY8" fmla="*/ 64278 h 115658"/>
                      <a:gd name="connsiteX9" fmla="*/ 74497 w 84297"/>
                      <a:gd name="connsiteY9" fmla="*/ 52634 h 115658"/>
                      <a:gd name="connsiteX10" fmla="*/ 82627 w 84297"/>
                      <a:gd name="connsiteY10" fmla="*/ 31642 h 115658"/>
                      <a:gd name="connsiteX11" fmla="*/ 70463 w 84297"/>
                      <a:gd name="connsiteY11" fmla="*/ 7314 h 115658"/>
                      <a:gd name="connsiteX12" fmla="*/ 37028 w 84297"/>
                      <a:gd name="connsiteY12" fmla="*/ -1624 h 115658"/>
                      <a:gd name="connsiteX13" fmla="*/ 18561 w 84297"/>
                      <a:gd name="connsiteY13" fmla="*/ 107 h 115658"/>
                      <a:gd name="connsiteX14" fmla="*/ -1670 w 84297"/>
                      <a:gd name="connsiteY14" fmla="*/ 5269 h 115658"/>
                      <a:gd name="connsiteX15" fmla="*/ -1670 w 84297"/>
                      <a:gd name="connsiteY15" fmla="*/ 23963 h 115658"/>
                      <a:gd name="connsiteX16" fmla="*/ 18120 w 84297"/>
                      <a:gd name="connsiteY16" fmla="*/ 16126 h 115658"/>
                      <a:gd name="connsiteX17" fmla="*/ 37438 w 84297"/>
                      <a:gd name="connsiteY17" fmla="*/ 13546 h 115658"/>
                      <a:gd name="connsiteX18" fmla="*/ 57102 w 84297"/>
                      <a:gd name="connsiteY18" fmla="*/ 17920 h 115658"/>
                      <a:gd name="connsiteX19" fmla="*/ 64003 w 84297"/>
                      <a:gd name="connsiteY19" fmla="*/ 30257 h 115658"/>
                      <a:gd name="connsiteX20" fmla="*/ 59024 w 84297"/>
                      <a:gd name="connsiteY20" fmla="*/ 41556 h 115658"/>
                      <a:gd name="connsiteX21" fmla="*/ 37217 w 84297"/>
                      <a:gd name="connsiteY21" fmla="*/ 49140 h 115658"/>
                      <a:gd name="connsiteX22" fmla="*/ 30914 w 84297"/>
                      <a:gd name="connsiteY22" fmla="*/ 50619 h 115658"/>
                      <a:gd name="connsiteX23" fmla="*/ 6586 w 84297"/>
                      <a:gd name="connsiteY23" fmla="*/ 61477 h 115658"/>
                      <a:gd name="connsiteX24" fmla="*/ -882 w 84297"/>
                      <a:gd name="connsiteY24" fmla="*/ 81587 h 115658"/>
                      <a:gd name="connsiteX25" fmla="*/ 10147 w 84297"/>
                      <a:gd name="connsiteY25" fmla="*/ 105569 h 115658"/>
                      <a:gd name="connsiteX26" fmla="*/ 41471 w 84297"/>
                      <a:gd name="connsiteY26" fmla="*/ 114035 h 115658"/>
                      <a:gd name="connsiteX27" fmla="*/ 60348 w 84297"/>
                      <a:gd name="connsiteY27" fmla="*/ 112555 h 115658"/>
                      <a:gd name="connsiteX28" fmla="*/ 76703 w 84297"/>
                      <a:gd name="connsiteY28" fmla="*/ 108149 h 1156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84297" h="115658">
                        <a:moveTo>
                          <a:pt x="76703" y="108149"/>
                        </a:moveTo>
                        <a:lnTo>
                          <a:pt x="76703" y="91029"/>
                        </a:lnTo>
                        <a:cubicBezTo>
                          <a:pt x="71598" y="93651"/>
                          <a:pt x="66282" y="95613"/>
                          <a:pt x="60757" y="96914"/>
                        </a:cubicBezTo>
                        <a:cubicBezTo>
                          <a:pt x="55253" y="98236"/>
                          <a:pt x="49539" y="98897"/>
                          <a:pt x="43614" y="98897"/>
                        </a:cubicBezTo>
                        <a:cubicBezTo>
                          <a:pt x="34623" y="98897"/>
                          <a:pt x="27879" y="97522"/>
                          <a:pt x="23383" y="94774"/>
                        </a:cubicBezTo>
                        <a:cubicBezTo>
                          <a:pt x="18887" y="92026"/>
                          <a:pt x="16639" y="87892"/>
                          <a:pt x="16639" y="82374"/>
                        </a:cubicBezTo>
                        <a:cubicBezTo>
                          <a:pt x="16639" y="78178"/>
                          <a:pt x="18246" y="74884"/>
                          <a:pt x="21461" y="72492"/>
                        </a:cubicBezTo>
                        <a:cubicBezTo>
                          <a:pt x="24675" y="70100"/>
                          <a:pt x="31145" y="67824"/>
                          <a:pt x="40873" y="65663"/>
                        </a:cubicBezTo>
                        <a:lnTo>
                          <a:pt x="47081" y="64278"/>
                        </a:lnTo>
                        <a:cubicBezTo>
                          <a:pt x="59938" y="61530"/>
                          <a:pt x="69077" y="57648"/>
                          <a:pt x="74497" y="52634"/>
                        </a:cubicBezTo>
                        <a:cubicBezTo>
                          <a:pt x="79917" y="47619"/>
                          <a:pt x="82627" y="40622"/>
                          <a:pt x="82627" y="31642"/>
                        </a:cubicBezTo>
                        <a:cubicBezTo>
                          <a:pt x="82627" y="21403"/>
                          <a:pt x="78572" y="13294"/>
                          <a:pt x="70463" y="7314"/>
                        </a:cubicBezTo>
                        <a:cubicBezTo>
                          <a:pt x="62354" y="1356"/>
                          <a:pt x="51209" y="-1624"/>
                          <a:pt x="37028" y="-1624"/>
                        </a:cubicBezTo>
                        <a:cubicBezTo>
                          <a:pt x="31125" y="-1624"/>
                          <a:pt x="24969" y="-1047"/>
                          <a:pt x="18561" y="107"/>
                        </a:cubicBezTo>
                        <a:cubicBezTo>
                          <a:pt x="12154" y="1261"/>
                          <a:pt x="5410" y="2982"/>
                          <a:pt x="-1670" y="5269"/>
                        </a:cubicBezTo>
                        <a:lnTo>
                          <a:pt x="-1670" y="23963"/>
                        </a:lnTo>
                        <a:cubicBezTo>
                          <a:pt x="5032" y="20480"/>
                          <a:pt x="11628" y="17868"/>
                          <a:pt x="18120" y="16126"/>
                        </a:cubicBezTo>
                        <a:cubicBezTo>
                          <a:pt x="24612" y="14406"/>
                          <a:pt x="31051" y="13546"/>
                          <a:pt x="37438" y="13546"/>
                        </a:cubicBezTo>
                        <a:cubicBezTo>
                          <a:pt x="45967" y="13546"/>
                          <a:pt x="52522" y="15004"/>
                          <a:pt x="57102" y="17920"/>
                        </a:cubicBezTo>
                        <a:cubicBezTo>
                          <a:pt x="61703" y="20837"/>
                          <a:pt x="64003" y="24949"/>
                          <a:pt x="64003" y="30257"/>
                        </a:cubicBezTo>
                        <a:cubicBezTo>
                          <a:pt x="64003" y="35167"/>
                          <a:pt x="62343" y="38933"/>
                          <a:pt x="59024" y="41556"/>
                        </a:cubicBezTo>
                        <a:cubicBezTo>
                          <a:pt x="55726" y="44178"/>
                          <a:pt x="48457" y="46706"/>
                          <a:pt x="37217" y="49140"/>
                        </a:cubicBezTo>
                        <a:lnTo>
                          <a:pt x="30914" y="50619"/>
                        </a:lnTo>
                        <a:cubicBezTo>
                          <a:pt x="19696" y="52969"/>
                          <a:pt x="11586" y="56589"/>
                          <a:pt x="6586" y="61477"/>
                        </a:cubicBezTo>
                        <a:cubicBezTo>
                          <a:pt x="1607" y="66366"/>
                          <a:pt x="-882" y="73069"/>
                          <a:pt x="-882" y="81587"/>
                        </a:cubicBezTo>
                        <a:cubicBezTo>
                          <a:pt x="-882" y="91952"/>
                          <a:pt x="2794" y="99946"/>
                          <a:pt x="10147" y="105569"/>
                        </a:cubicBezTo>
                        <a:cubicBezTo>
                          <a:pt x="17500" y="111213"/>
                          <a:pt x="27942" y="114035"/>
                          <a:pt x="41471" y="114035"/>
                        </a:cubicBezTo>
                        <a:cubicBezTo>
                          <a:pt x="48152" y="114035"/>
                          <a:pt x="54444" y="113541"/>
                          <a:pt x="60348" y="112555"/>
                        </a:cubicBezTo>
                        <a:cubicBezTo>
                          <a:pt x="66272" y="111590"/>
                          <a:pt x="71724" y="110122"/>
                          <a:pt x="76703" y="10814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3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40" name="Freeform: Shape 539">
                    <a:extLst>
                      <a:ext uri="{FF2B5EF4-FFF2-40B4-BE49-F238E27FC236}">
                        <a16:creationId xmlns:a16="http://schemas.microsoft.com/office/drawing/2014/main" id="{888628DD-6C48-7DCA-20B7-A3CFB7CB0697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5243826" y="3387113"/>
                    <a:ext cx="13445" cy="134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45" h="13427"/>
                    </a:pathLst>
                  </a:custGeom>
                  <a:solidFill>
                    <a:srgbClr val="000000"/>
                  </a:solidFill>
                  <a:ln w="3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41" name="Freeform: Shape 540">
                    <a:extLst>
                      <a:ext uri="{FF2B5EF4-FFF2-40B4-BE49-F238E27FC236}">
                        <a16:creationId xmlns:a16="http://schemas.microsoft.com/office/drawing/2014/main" id="{4919B01F-91BF-EB74-D56D-98F29C95B386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5158016" y="3193520"/>
                    <a:ext cx="45189" cy="179388"/>
                  </a:xfrm>
                  <a:custGeom>
                    <a:avLst/>
                    <a:gdLst>
                      <a:gd name="connsiteX0" fmla="*/ 43937 w 45189"/>
                      <a:gd name="connsiteY0" fmla="*/ 177494 h 179388"/>
                      <a:gd name="connsiteX1" fmla="*/ 24335 w 45189"/>
                      <a:gd name="connsiteY1" fmla="*/ 132741 h 179388"/>
                      <a:gd name="connsiteX2" fmla="*/ 17938 w 45189"/>
                      <a:gd name="connsiteY2" fmla="*/ 87894 h 179388"/>
                      <a:gd name="connsiteX3" fmla="*/ 24398 w 45189"/>
                      <a:gd name="connsiteY3" fmla="*/ 42921 h 179388"/>
                      <a:gd name="connsiteX4" fmla="*/ 43937 w 45189"/>
                      <a:gd name="connsiteY4" fmla="*/ -1895 h 179388"/>
                      <a:gd name="connsiteX5" fmla="*/ 28180 w 45189"/>
                      <a:gd name="connsiteY5" fmla="*/ -1895 h 179388"/>
                      <a:gd name="connsiteX6" fmla="*/ 6089 w 45189"/>
                      <a:gd name="connsiteY6" fmla="*/ 43550 h 179388"/>
                      <a:gd name="connsiteX7" fmla="*/ -1253 w 45189"/>
                      <a:gd name="connsiteY7" fmla="*/ 87894 h 179388"/>
                      <a:gd name="connsiteX8" fmla="*/ 6026 w 45189"/>
                      <a:gd name="connsiteY8" fmla="*/ 132049 h 179388"/>
                      <a:gd name="connsiteX9" fmla="*/ 28180 w 45189"/>
                      <a:gd name="connsiteY9" fmla="*/ 177494 h 179388"/>
                      <a:gd name="connsiteX10" fmla="*/ 43937 w 45189"/>
                      <a:gd name="connsiteY10" fmla="*/ 177494 h 179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5189" h="179388">
                        <a:moveTo>
                          <a:pt x="43937" y="177494"/>
                        </a:moveTo>
                        <a:cubicBezTo>
                          <a:pt x="35155" y="162429"/>
                          <a:pt x="28621" y="147512"/>
                          <a:pt x="24335" y="132741"/>
                        </a:cubicBezTo>
                        <a:cubicBezTo>
                          <a:pt x="20071" y="117991"/>
                          <a:pt x="17938" y="103042"/>
                          <a:pt x="17938" y="87894"/>
                        </a:cubicBezTo>
                        <a:cubicBezTo>
                          <a:pt x="17938" y="72766"/>
                          <a:pt x="20092" y="57776"/>
                          <a:pt x="24398" y="42921"/>
                        </a:cubicBezTo>
                        <a:cubicBezTo>
                          <a:pt x="28705" y="28066"/>
                          <a:pt x="35218" y="13128"/>
                          <a:pt x="43937" y="-1895"/>
                        </a:cubicBezTo>
                        <a:lnTo>
                          <a:pt x="28180" y="-1895"/>
                        </a:lnTo>
                        <a:cubicBezTo>
                          <a:pt x="18348" y="13526"/>
                          <a:pt x="10984" y="28675"/>
                          <a:pt x="6089" y="43550"/>
                        </a:cubicBezTo>
                        <a:cubicBezTo>
                          <a:pt x="1194" y="58426"/>
                          <a:pt x="-1253" y="73207"/>
                          <a:pt x="-1253" y="87894"/>
                        </a:cubicBezTo>
                        <a:cubicBezTo>
                          <a:pt x="-1253" y="102518"/>
                          <a:pt x="1173" y="117236"/>
                          <a:pt x="6026" y="132049"/>
                        </a:cubicBezTo>
                        <a:cubicBezTo>
                          <a:pt x="10900" y="146882"/>
                          <a:pt x="18285" y="162031"/>
                          <a:pt x="28180" y="177494"/>
                        </a:cubicBezTo>
                        <a:lnTo>
                          <a:pt x="43937" y="17749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42" name="Freeform: Shape 541">
                    <a:extLst>
                      <a:ext uri="{FF2B5EF4-FFF2-40B4-BE49-F238E27FC236}">
                        <a16:creationId xmlns:a16="http://schemas.microsoft.com/office/drawing/2014/main" id="{200AE114-60DA-7181-CC4A-9BD67CF4BC9B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5115457" y="3095945"/>
                    <a:ext cx="112564" cy="149710"/>
                  </a:xfrm>
                  <a:custGeom>
                    <a:avLst/>
                    <a:gdLst>
                      <a:gd name="connsiteX0" fmla="*/ -2329 w 112564"/>
                      <a:gd name="connsiteY0" fmla="*/ 147526 h 149710"/>
                      <a:gd name="connsiteX1" fmla="*/ 17682 w 112564"/>
                      <a:gd name="connsiteY1" fmla="*/ 147526 h 149710"/>
                      <a:gd name="connsiteX2" fmla="*/ 17682 w 112564"/>
                      <a:gd name="connsiteY2" fmla="*/ 58304 h 149710"/>
                      <a:gd name="connsiteX3" fmla="*/ 26222 w 112564"/>
                      <a:gd name="connsiteY3" fmla="*/ 24315 h 149710"/>
                      <a:gd name="connsiteX4" fmla="*/ 54016 w 112564"/>
                      <a:gd name="connsiteY4" fmla="*/ 13960 h 149710"/>
                      <a:gd name="connsiteX5" fmla="*/ 81685 w 112564"/>
                      <a:gd name="connsiteY5" fmla="*/ 24315 h 149710"/>
                      <a:gd name="connsiteX6" fmla="*/ 90256 w 112564"/>
                      <a:gd name="connsiteY6" fmla="*/ 58304 h 149710"/>
                      <a:gd name="connsiteX7" fmla="*/ 90256 w 112564"/>
                      <a:gd name="connsiteY7" fmla="*/ 147526 h 149710"/>
                      <a:gd name="connsiteX8" fmla="*/ 110236 w 112564"/>
                      <a:gd name="connsiteY8" fmla="*/ 147526 h 149710"/>
                      <a:gd name="connsiteX9" fmla="*/ 110236 w 112564"/>
                      <a:gd name="connsiteY9" fmla="*/ 55849 h 149710"/>
                      <a:gd name="connsiteX10" fmla="*/ 95992 w 112564"/>
                      <a:gd name="connsiteY10" fmla="*/ 12481 h 149710"/>
                      <a:gd name="connsiteX11" fmla="*/ 54016 w 112564"/>
                      <a:gd name="connsiteY11" fmla="*/ -2184 h 149710"/>
                      <a:gd name="connsiteX12" fmla="*/ 11884 w 112564"/>
                      <a:gd name="connsiteY12" fmla="*/ 12481 h 149710"/>
                      <a:gd name="connsiteX13" fmla="*/ -2329 w 112564"/>
                      <a:gd name="connsiteY13" fmla="*/ 55849 h 149710"/>
                      <a:gd name="connsiteX14" fmla="*/ -2329 w 112564"/>
                      <a:gd name="connsiteY14" fmla="*/ 147526 h 1497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12564" h="149710">
                        <a:moveTo>
                          <a:pt x="-2329" y="147526"/>
                        </a:moveTo>
                        <a:lnTo>
                          <a:pt x="17682" y="147526"/>
                        </a:lnTo>
                        <a:lnTo>
                          <a:pt x="17682" y="58304"/>
                        </a:lnTo>
                        <a:cubicBezTo>
                          <a:pt x="17682" y="42568"/>
                          <a:pt x="20529" y="31238"/>
                          <a:pt x="26222" y="24315"/>
                        </a:cubicBezTo>
                        <a:cubicBezTo>
                          <a:pt x="31936" y="17412"/>
                          <a:pt x="41201" y="13960"/>
                          <a:pt x="54016" y="13960"/>
                        </a:cubicBezTo>
                        <a:cubicBezTo>
                          <a:pt x="66748" y="13960"/>
                          <a:pt x="75971" y="17412"/>
                          <a:pt x="81685" y="24315"/>
                        </a:cubicBezTo>
                        <a:cubicBezTo>
                          <a:pt x="87399" y="31238"/>
                          <a:pt x="90256" y="42568"/>
                          <a:pt x="90256" y="58304"/>
                        </a:cubicBezTo>
                        <a:lnTo>
                          <a:pt x="90256" y="147526"/>
                        </a:lnTo>
                        <a:lnTo>
                          <a:pt x="110236" y="147526"/>
                        </a:lnTo>
                        <a:lnTo>
                          <a:pt x="110236" y="55849"/>
                        </a:lnTo>
                        <a:cubicBezTo>
                          <a:pt x="110236" y="36714"/>
                          <a:pt x="105488" y="22258"/>
                          <a:pt x="95992" y="12481"/>
                        </a:cubicBezTo>
                        <a:cubicBezTo>
                          <a:pt x="86517" y="2704"/>
                          <a:pt x="72525" y="-2184"/>
                          <a:pt x="54016" y="-2184"/>
                        </a:cubicBezTo>
                        <a:cubicBezTo>
                          <a:pt x="35424" y="-2184"/>
                          <a:pt x="21379" y="2704"/>
                          <a:pt x="11884" y="12481"/>
                        </a:cubicBezTo>
                        <a:cubicBezTo>
                          <a:pt x="2409" y="22258"/>
                          <a:pt x="-2329" y="36714"/>
                          <a:pt x="-2329" y="55849"/>
                        </a:cubicBezTo>
                        <a:lnTo>
                          <a:pt x="-2329" y="14752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43" name="Freeform: Shape 542">
                    <a:extLst>
                      <a:ext uri="{FF2B5EF4-FFF2-40B4-BE49-F238E27FC236}">
                        <a16:creationId xmlns:a16="http://schemas.microsoft.com/office/drawing/2014/main" id="{59A85439-DE09-2AB0-29CF-A578755B8F81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5118672" y="2955948"/>
                    <a:ext cx="103488" cy="152354"/>
                  </a:xfrm>
                  <a:custGeom>
                    <a:avLst/>
                    <a:gdLst>
                      <a:gd name="connsiteX0" fmla="*/ 92583 w 103488"/>
                      <a:gd name="connsiteY0" fmla="*/ 142658 h 152354"/>
                      <a:gd name="connsiteX1" fmla="*/ 92583 w 103488"/>
                      <a:gd name="connsiteY1" fmla="*/ 123272 h 152354"/>
                      <a:gd name="connsiteX2" fmla="*/ 71217 w 103488"/>
                      <a:gd name="connsiteY2" fmla="*/ 131329 h 152354"/>
                      <a:gd name="connsiteX3" fmla="*/ 51805 w 103488"/>
                      <a:gd name="connsiteY3" fmla="*/ 134004 h 152354"/>
                      <a:gd name="connsiteX4" fmla="*/ 26752 w 103488"/>
                      <a:gd name="connsiteY4" fmla="*/ 127709 h 152354"/>
                      <a:gd name="connsiteX5" fmla="*/ 17928 w 103488"/>
                      <a:gd name="connsiteY5" fmla="*/ 109802 h 152354"/>
                      <a:gd name="connsiteX6" fmla="*/ 23790 w 103488"/>
                      <a:gd name="connsiteY6" fmla="*/ 95073 h 152354"/>
                      <a:gd name="connsiteX7" fmla="*/ 46006 w 103488"/>
                      <a:gd name="connsiteY7" fmla="*/ 87080 h 152354"/>
                      <a:gd name="connsiteX8" fmla="*/ 58013 w 103488"/>
                      <a:gd name="connsiteY8" fmla="*/ 84625 h 152354"/>
                      <a:gd name="connsiteX9" fmla="*/ 90849 w 103488"/>
                      <a:gd name="connsiteY9" fmla="*/ 69707 h 152354"/>
                      <a:gd name="connsiteX10" fmla="*/ 101438 w 103488"/>
                      <a:gd name="connsiteY10" fmla="*/ 41163 h 152354"/>
                      <a:gd name="connsiteX11" fmla="*/ 87099 w 103488"/>
                      <a:gd name="connsiteY11" fmla="*/ 8778 h 152354"/>
                      <a:gd name="connsiteX12" fmla="*/ 45124 w 103488"/>
                      <a:gd name="connsiteY12" fmla="*/ -2237 h 152354"/>
                      <a:gd name="connsiteX13" fmla="*/ 22907 w 103488"/>
                      <a:gd name="connsiteY13" fmla="*/ 124 h 152354"/>
                      <a:gd name="connsiteX14" fmla="*/ -1452 w 103488"/>
                      <a:gd name="connsiteY14" fmla="*/ 7110 h 152354"/>
                      <a:gd name="connsiteX15" fmla="*/ -1452 w 103488"/>
                      <a:gd name="connsiteY15" fmla="*/ 27567 h 152354"/>
                      <a:gd name="connsiteX16" fmla="*/ 22277 w 103488"/>
                      <a:gd name="connsiteY16" fmla="*/ 17339 h 152354"/>
                      <a:gd name="connsiteX17" fmla="*/ 45124 w 103488"/>
                      <a:gd name="connsiteY17" fmla="*/ 13908 h 152354"/>
                      <a:gd name="connsiteX18" fmla="*/ 71406 w 103488"/>
                      <a:gd name="connsiteY18" fmla="*/ 20580 h 152354"/>
                      <a:gd name="connsiteX19" fmla="*/ 80671 w 103488"/>
                      <a:gd name="connsiteY19" fmla="*/ 39683 h 152354"/>
                      <a:gd name="connsiteX20" fmla="*/ 74021 w 103488"/>
                      <a:gd name="connsiteY20" fmla="*/ 56584 h 152354"/>
                      <a:gd name="connsiteX21" fmla="*/ 52214 w 103488"/>
                      <a:gd name="connsiteY21" fmla="*/ 65742 h 152354"/>
                      <a:gd name="connsiteX22" fmla="*/ 40082 w 103488"/>
                      <a:gd name="connsiteY22" fmla="*/ 68102 h 152354"/>
                      <a:gd name="connsiteX23" fmla="*/ 7876 w 103488"/>
                      <a:gd name="connsiteY23" fmla="*/ 81950 h 152354"/>
                      <a:gd name="connsiteX24" fmla="*/ -2051 w 103488"/>
                      <a:gd name="connsiteY24" fmla="*/ 108229 h 152354"/>
                      <a:gd name="connsiteX25" fmla="*/ 11689 w 103488"/>
                      <a:gd name="connsiteY25" fmla="*/ 138913 h 152354"/>
                      <a:gd name="connsiteX26" fmla="*/ 49536 w 103488"/>
                      <a:gd name="connsiteY26" fmla="*/ 150117 h 152354"/>
                      <a:gd name="connsiteX27" fmla="*/ 70618 w 103488"/>
                      <a:gd name="connsiteY27" fmla="*/ 148229 h 152354"/>
                      <a:gd name="connsiteX28" fmla="*/ 92583 w 103488"/>
                      <a:gd name="connsiteY28" fmla="*/ 142658 h 152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103488" h="152354">
                        <a:moveTo>
                          <a:pt x="92583" y="142658"/>
                        </a:moveTo>
                        <a:lnTo>
                          <a:pt x="92583" y="123272"/>
                        </a:lnTo>
                        <a:cubicBezTo>
                          <a:pt x="85041" y="126881"/>
                          <a:pt x="77919" y="129566"/>
                          <a:pt x="71217" y="131329"/>
                        </a:cubicBezTo>
                        <a:cubicBezTo>
                          <a:pt x="64515" y="133112"/>
                          <a:pt x="58044" y="134004"/>
                          <a:pt x="51805" y="134004"/>
                        </a:cubicBezTo>
                        <a:cubicBezTo>
                          <a:pt x="40985" y="134004"/>
                          <a:pt x="32635" y="131906"/>
                          <a:pt x="26752" y="127709"/>
                        </a:cubicBezTo>
                        <a:cubicBezTo>
                          <a:pt x="20869" y="123513"/>
                          <a:pt x="17928" y="117544"/>
                          <a:pt x="17928" y="109802"/>
                        </a:cubicBezTo>
                        <a:cubicBezTo>
                          <a:pt x="17928" y="103298"/>
                          <a:pt x="19882" y="98388"/>
                          <a:pt x="23790" y="95073"/>
                        </a:cubicBezTo>
                        <a:cubicBezTo>
                          <a:pt x="27697" y="91779"/>
                          <a:pt x="35103" y="89115"/>
                          <a:pt x="46006" y="87080"/>
                        </a:cubicBezTo>
                        <a:lnTo>
                          <a:pt x="58013" y="84625"/>
                        </a:lnTo>
                        <a:cubicBezTo>
                          <a:pt x="72845" y="81792"/>
                          <a:pt x="83790" y="76820"/>
                          <a:pt x="90849" y="69707"/>
                        </a:cubicBezTo>
                        <a:cubicBezTo>
                          <a:pt x="97908" y="62595"/>
                          <a:pt x="101438" y="53080"/>
                          <a:pt x="101438" y="41163"/>
                        </a:cubicBezTo>
                        <a:cubicBezTo>
                          <a:pt x="101438" y="26916"/>
                          <a:pt x="96658" y="16122"/>
                          <a:pt x="87099" y="8778"/>
                        </a:cubicBezTo>
                        <a:cubicBezTo>
                          <a:pt x="77561" y="1435"/>
                          <a:pt x="63570" y="-2237"/>
                          <a:pt x="45124" y="-2237"/>
                        </a:cubicBezTo>
                        <a:cubicBezTo>
                          <a:pt x="38170" y="-2237"/>
                          <a:pt x="30765" y="-1450"/>
                          <a:pt x="22907" y="124"/>
                        </a:cubicBezTo>
                        <a:cubicBezTo>
                          <a:pt x="15071" y="1697"/>
                          <a:pt x="6951" y="4026"/>
                          <a:pt x="-1452" y="7110"/>
                        </a:cubicBezTo>
                        <a:lnTo>
                          <a:pt x="-1452" y="27567"/>
                        </a:lnTo>
                        <a:cubicBezTo>
                          <a:pt x="6615" y="23056"/>
                          <a:pt x="14525" y="19646"/>
                          <a:pt x="22277" y="17339"/>
                        </a:cubicBezTo>
                        <a:cubicBezTo>
                          <a:pt x="30029" y="15052"/>
                          <a:pt x="37645" y="13908"/>
                          <a:pt x="45124" y="13908"/>
                        </a:cubicBezTo>
                        <a:cubicBezTo>
                          <a:pt x="56469" y="13908"/>
                          <a:pt x="65229" y="16132"/>
                          <a:pt x="71406" y="20580"/>
                        </a:cubicBezTo>
                        <a:cubicBezTo>
                          <a:pt x="77582" y="25049"/>
                          <a:pt x="80671" y="31417"/>
                          <a:pt x="80671" y="39683"/>
                        </a:cubicBezTo>
                        <a:cubicBezTo>
                          <a:pt x="80671" y="46880"/>
                          <a:pt x="78454" y="52513"/>
                          <a:pt x="74021" y="56584"/>
                        </a:cubicBezTo>
                        <a:cubicBezTo>
                          <a:pt x="69589" y="60654"/>
                          <a:pt x="62320" y="63707"/>
                          <a:pt x="52214" y="65742"/>
                        </a:cubicBezTo>
                        <a:lnTo>
                          <a:pt x="40082" y="68102"/>
                        </a:lnTo>
                        <a:cubicBezTo>
                          <a:pt x="25250" y="71039"/>
                          <a:pt x="14514" y="75655"/>
                          <a:pt x="7876" y="81950"/>
                        </a:cubicBezTo>
                        <a:cubicBezTo>
                          <a:pt x="1258" y="88244"/>
                          <a:pt x="-2051" y="97004"/>
                          <a:pt x="-2051" y="108229"/>
                        </a:cubicBezTo>
                        <a:cubicBezTo>
                          <a:pt x="-2051" y="121216"/>
                          <a:pt x="2529" y="131444"/>
                          <a:pt x="11689" y="138913"/>
                        </a:cubicBezTo>
                        <a:cubicBezTo>
                          <a:pt x="20849" y="146383"/>
                          <a:pt x="33464" y="150117"/>
                          <a:pt x="49536" y="150117"/>
                        </a:cubicBezTo>
                        <a:cubicBezTo>
                          <a:pt x="56448" y="150117"/>
                          <a:pt x="63475" y="149488"/>
                          <a:pt x="70618" y="148229"/>
                        </a:cubicBezTo>
                        <a:cubicBezTo>
                          <a:pt x="77782" y="146991"/>
                          <a:pt x="85104" y="145134"/>
                          <a:pt x="92583" y="14265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3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44" name="Freeform: Shape 543">
                    <a:extLst>
                      <a:ext uri="{FF2B5EF4-FFF2-40B4-BE49-F238E27FC236}">
                        <a16:creationId xmlns:a16="http://schemas.microsoft.com/office/drawing/2014/main" id="{B6536D11-7A75-B6B1-67C0-4AB628C048B9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5108509" y="2814325"/>
                    <a:ext cx="123593" cy="146846"/>
                  </a:xfrm>
                  <a:custGeom>
                    <a:avLst/>
                    <a:gdLst>
                      <a:gd name="connsiteX0" fmla="*/ 17309 w 123593"/>
                      <a:gd name="connsiteY0" fmla="*/ 128262 h 146846"/>
                      <a:gd name="connsiteX1" fmla="*/ 17309 w 123593"/>
                      <a:gd name="connsiteY1" fmla="*/ 14083 h 146846"/>
                      <a:gd name="connsiteX2" fmla="*/ 41353 w 123593"/>
                      <a:gd name="connsiteY2" fmla="*/ 14083 h 146846"/>
                      <a:gd name="connsiteX3" fmla="*/ 85913 w 123593"/>
                      <a:gd name="connsiteY3" fmla="*/ 27836 h 146846"/>
                      <a:gd name="connsiteX4" fmla="*/ 100030 w 123593"/>
                      <a:gd name="connsiteY4" fmla="*/ 71330 h 146846"/>
                      <a:gd name="connsiteX5" fmla="*/ 85913 w 123593"/>
                      <a:gd name="connsiteY5" fmla="*/ 114540 h 146846"/>
                      <a:gd name="connsiteX6" fmla="*/ 41353 w 123593"/>
                      <a:gd name="connsiteY6" fmla="*/ 128262 h 146846"/>
                      <a:gd name="connsiteX7" fmla="*/ 17309 w 123593"/>
                      <a:gd name="connsiteY7" fmla="*/ 128262 h 146846"/>
                      <a:gd name="connsiteX8" fmla="*/ -2576 w 123593"/>
                      <a:gd name="connsiteY8" fmla="*/ 144595 h 146846"/>
                      <a:gd name="connsiteX9" fmla="*/ 38296 w 123593"/>
                      <a:gd name="connsiteY9" fmla="*/ 144595 h 146846"/>
                      <a:gd name="connsiteX10" fmla="*/ 101007 w 123593"/>
                      <a:gd name="connsiteY10" fmla="*/ 126845 h 146846"/>
                      <a:gd name="connsiteX11" fmla="*/ 121018 w 123593"/>
                      <a:gd name="connsiteY11" fmla="*/ 71330 h 146846"/>
                      <a:gd name="connsiteX12" fmla="*/ 100913 w 123593"/>
                      <a:gd name="connsiteY12" fmla="*/ 15530 h 146846"/>
                      <a:gd name="connsiteX13" fmla="*/ 38296 w 123593"/>
                      <a:gd name="connsiteY13" fmla="*/ -2251 h 146846"/>
                      <a:gd name="connsiteX14" fmla="*/ -2576 w 123593"/>
                      <a:gd name="connsiteY14" fmla="*/ -2251 h 146846"/>
                      <a:gd name="connsiteX15" fmla="*/ -2576 w 123593"/>
                      <a:gd name="connsiteY15" fmla="*/ 144595 h 146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23593" h="146846">
                        <a:moveTo>
                          <a:pt x="17309" y="128262"/>
                        </a:moveTo>
                        <a:lnTo>
                          <a:pt x="17309" y="14083"/>
                        </a:lnTo>
                        <a:lnTo>
                          <a:pt x="41353" y="14083"/>
                        </a:lnTo>
                        <a:cubicBezTo>
                          <a:pt x="61648" y="14083"/>
                          <a:pt x="76501" y="18667"/>
                          <a:pt x="85913" y="27836"/>
                        </a:cubicBezTo>
                        <a:cubicBezTo>
                          <a:pt x="95325" y="37026"/>
                          <a:pt x="100030" y="51524"/>
                          <a:pt x="100030" y="71330"/>
                        </a:cubicBezTo>
                        <a:cubicBezTo>
                          <a:pt x="100030" y="90989"/>
                          <a:pt x="95325" y="105392"/>
                          <a:pt x="85913" y="114540"/>
                        </a:cubicBezTo>
                        <a:cubicBezTo>
                          <a:pt x="76501" y="123688"/>
                          <a:pt x="61648" y="128262"/>
                          <a:pt x="41353" y="128262"/>
                        </a:cubicBezTo>
                        <a:lnTo>
                          <a:pt x="17309" y="128262"/>
                        </a:lnTo>
                        <a:close/>
                        <a:moveTo>
                          <a:pt x="-2576" y="144595"/>
                        </a:moveTo>
                        <a:lnTo>
                          <a:pt x="38296" y="144595"/>
                        </a:lnTo>
                        <a:cubicBezTo>
                          <a:pt x="66784" y="144595"/>
                          <a:pt x="87688" y="138679"/>
                          <a:pt x="101007" y="126845"/>
                        </a:cubicBezTo>
                        <a:cubicBezTo>
                          <a:pt x="114348" y="115012"/>
                          <a:pt x="121018" y="96507"/>
                          <a:pt x="121018" y="71330"/>
                        </a:cubicBezTo>
                        <a:cubicBezTo>
                          <a:pt x="121018" y="46005"/>
                          <a:pt x="114316" y="27406"/>
                          <a:pt x="100913" y="15530"/>
                        </a:cubicBezTo>
                        <a:cubicBezTo>
                          <a:pt x="87530" y="3676"/>
                          <a:pt x="66658" y="-2251"/>
                          <a:pt x="38296" y="-2251"/>
                        </a:cubicBezTo>
                        <a:lnTo>
                          <a:pt x="-2576" y="-2251"/>
                        </a:lnTo>
                        <a:lnTo>
                          <a:pt x="-2576" y="14459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45" name="Freeform: Shape 544">
                    <a:extLst>
                      <a:ext uri="{FF2B5EF4-FFF2-40B4-BE49-F238E27FC236}">
                        <a16:creationId xmlns:a16="http://schemas.microsoft.com/office/drawing/2014/main" id="{2BDBFB5E-B436-F0F2-B263-70397C4680C8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5158016" y="2685728"/>
                    <a:ext cx="45189" cy="179388"/>
                  </a:xfrm>
                  <a:custGeom>
                    <a:avLst/>
                    <a:gdLst>
                      <a:gd name="connsiteX0" fmla="*/ -1216 w 45189"/>
                      <a:gd name="connsiteY0" fmla="*/ 177456 h 179388"/>
                      <a:gd name="connsiteX1" fmla="*/ 14540 w 45189"/>
                      <a:gd name="connsiteY1" fmla="*/ 177456 h 179388"/>
                      <a:gd name="connsiteX2" fmla="*/ 36631 w 45189"/>
                      <a:gd name="connsiteY2" fmla="*/ 132011 h 179388"/>
                      <a:gd name="connsiteX3" fmla="*/ 43974 w 45189"/>
                      <a:gd name="connsiteY3" fmla="*/ 87856 h 179388"/>
                      <a:gd name="connsiteX4" fmla="*/ 36631 w 45189"/>
                      <a:gd name="connsiteY4" fmla="*/ 43513 h 179388"/>
                      <a:gd name="connsiteX5" fmla="*/ 14540 w 45189"/>
                      <a:gd name="connsiteY5" fmla="*/ -1932 h 179388"/>
                      <a:gd name="connsiteX6" fmla="*/ -1216 w 45189"/>
                      <a:gd name="connsiteY6" fmla="*/ -1932 h 179388"/>
                      <a:gd name="connsiteX7" fmla="*/ 18322 w 45189"/>
                      <a:gd name="connsiteY7" fmla="*/ 42883 h 179388"/>
                      <a:gd name="connsiteX8" fmla="*/ 24782 w 45189"/>
                      <a:gd name="connsiteY8" fmla="*/ 87856 h 179388"/>
                      <a:gd name="connsiteX9" fmla="*/ 18322 w 45189"/>
                      <a:gd name="connsiteY9" fmla="*/ 132703 h 179388"/>
                      <a:gd name="connsiteX10" fmla="*/ -1216 w 45189"/>
                      <a:gd name="connsiteY10" fmla="*/ 177456 h 179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5189" h="179388">
                        <a:moveTo>
                          <a:pt x="-1216" y="177456"/>
                        </a:moveTo>
                        <a:lnTo>
                          <a:pt x="14540" y="177456"/>
                        </a:lnTo>
                        <a:cubicBezTo>
                          <a:pt x="24372" y="161993"/>
                          <a:pt x="31736" y="146844"/>
                          <a:pt x="36631" y="132011"/>
                        </a:cubicBezTo>
                        <a:cubicBezTo>
                          <a:pt x="41526" y="117198"/>
                          <a:pt x="43974" y="102480"/>
                          <a:pt x="43974" y="87856"/>
                        </a:cubicBezTo>
                        <a:cubicBezTo>
                          <a:pt x="43974" y="73169"/>
                          <a:pt x="41526" y="58388"/>
                          <a:pt x="36631" y="43513"/>
                        </a:cubicBezTo>
                        <a:cubicBezTo>
                          <a:pt x="31736" y="28637"/>
                          <a:pt x="24372" y="13489"/>
                          <a:pt x="14540" y="-1932"/>
                        </a:cubicBezTo>
                        <a:lnTo>
                          <a:pt x="-1216" y="-1932"/>
                        </a:lnTo>
                        <a:cubicBezTo>
                          <a:pt x="7502" y="13090"/>
                          <a:pt x="14015" y="28029"/>
                          <a:pt x="18322" y="42883"/>
                        </a:cubicBezTo>
                        <a:cubicBezTo>
                          <a:pt x="22629" y="57738"/>
                          <a:pt x="24782" y="72729"/>
                          <a:pt x="24782" y="87856"/>
                        </a:cubicBezTo>
                        <a:cubicBezTo>
                          <a:pt x="24782" y="103004"/>
                          <a:pt x="22629" y="117953"/>
                          <a:pt x="18322" y="132703"/>
                        </a:cubicBezTo>
                        <a:cubicBezTo>
                          <a:pt x="14015" y="147474"/>
                          <a:pt x="7502" y="162391"/>
                          <a:pt x="-1216" y="17745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3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547" name="Freeform: Shape 546">
                <a:extLst>
                  <a:ext uri="{FF2B5EF4-FFF2-40B4-BE49-F238E27FC236}">
                    <a16:creationId xmlns:a16="http://schemas.microsoft.com/office/drawing/2014/main" id="{B5CE6CBB-653F-AEC5-C94C-DE1A7330ABEC}"/>
                  </a:ext>
                </a:extLst>
              </p:cNvPr>
              <p:cNvSpPr/>
              <p:nvPr/>
            </p:nvSpPr>
            <p:spPr>
              <a:xfrm>
                <a:off x="5861406" y="1935316"/>
                <a:ext cx="13445" cy="3573319"/>
              </a:xfrm>
              <a:custGeom>
                <a:avLst/>
                <a:gdLst>
                  <a:gd name="connsiteX0" fmla="*/ 0 w 13445"/>
                  <a:gd name="connsiteY0" fmla="*/ 3573319 h 3573319"/>
                  <a:gd name="connsiteX1" fmla="*/ 0 w 13445"/>
                  <a:gd name="connsiteY1" fmla="*/ 0 h 3573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445" h="3573319">
                    <a:moveTo>
                      <a:pt x="0" y="3573319"/>
                    </a:moveTo>
                    <a:lnTo>
                      <a:pt x="0" y="0"/>
                    </a:lnTo>
                  </a:path>
                </a:pathLst>
              </a:custGeom>
              <a:noFill/>
              <a:ln w="10753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8" name="Freeform: Shape 547">
                <a:extLst>
                  <a:ext uri="{FF2B5EF4-FFF2-40B4-BE49-F238E27FC236}">
                    <a16:creationId xmlns:a16="http://schemas.microsoft.com/office/drawing/2014/main" id="{EEDEBED4-A544-BCBC-A3E9-D3AE576CA11F}"/>
                  </a:ext>
                </a:extLst>
              </p:cNvPr>
              <p:cNvSpPr/>
              <p:nvPr/>
            </p:nvSpPr>
            <p:spPr>
              <a:xfrm>
                <a:off x="11863496" y="1935316"/>
                <a:ext cx="13445" cy="3573319"/>
              </a:xfrm>
              <a:custGeom>
                <a:avLst/>
                <a:gdLst>
                  <a:gd name="connsiteX0" fmla="*/ 0 w 13445"/>
                  <a:gd name="connsiteY0" fmla="*/ 3573319 h 3573319"/>
                  <a:gd name="connsiteX1" fmla="*/ 0 w 13445"/>
                  <a:gd name="connsiteY1" fmla="*/ 0 h 3573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445" h="3573319">
                    <a:moveTo>
                      <a:pt x="0" y="3573319"/>
                    </a:moveTo>
                    <a:lnTo>
                      <a:pt x="0" y="0"/>
                    </a:lnTo>
                  </a:path>
                </a:pathLst>
              </a:custGeom>
              <a:noFill/>
              <a:ln w="10753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9" name="Freeform: Shape 548">
                <a:extLst>
                  <a:ext uri="{FF2B5EF4-FFF2-40B4-BE49-F238E27FC236}">
                    <a16:creationId xmlns:a16="http://schemas.microsoft.com/office/drawing/2014/main" id="{402EB4F4-7669-661C-EE96-00FA24EF8FCC}"/>
                  </a:ext>
                </a:extLst>
              </p:cNvPr>
              <p:cNvSpPr/>
              <p:nvPr/>
            </p:nvSpPr>
            <p:spPr>
              <a:xfrm>
                <a:off x="5861406" y="5508635"/>
                <a:ext cx="6002090" cy="13427"/>
              </a:xfrm>
              <a:custGeom>
                <a:avLst/>
                <a:gdLst>
                  <a:gd name="connsiteX0" fmla="*/ 0 w 6002090"/>
                  <a:gd name="connsiteY0" fmla="*/ 0 h 13427"/>
                  <a:gd name="connsiteX1" fmla="*/ 6002091 w 6002090"/>
                  <a:gd name="connsiteY1" fmla="*/ 0 h 13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002090" h="13427">
                    <a:moveTo>
                      <a:pt x="0" y="0"/>
                    </a:moveTo>
                    <a:lnTo>
                      <a:pt x="6002091" y="0"/>
                    </a:lnTo>
                  </a:path>
                </a:pathLst>
              </a:custGeom>
              <a:noFill/>
              <a:ln w="10753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0" name="Freeform: Shape 549">
                <a:extLst>
                  <a:ext uri="{FF2B5EF4-FFF2-40B4-BE49-F238E27FC236}">
                    <a16:creationId xmlns:a16="http://schemas.microsoft.com/office/drawing/2014/main" id="{71EF91F7-2209-DF00-0162-218C7F2F1094}"/>
                  </a:ext>
                </a:extLst>
              </p:cNvPr>
              <p:cNvSpPr/>
              <p:nvPr/>
            </p:nvSpPr>
            <p:spPr>
              <a:xfrm>
                <a:off x="5861406" y="1935316"/>
                <a:ext cx="6002090" cy="13427"/>
              </a:xfrm>
              <a:custGeom>
                <a:avLst/>
                <a:gdLst>
                  <a:gd name="connsiteX0" fmla="*/ 0 w 6002090"/>
                  <a:gd name="connsiteY0" fmla="*/ 0 h 13427"/>
                  <a:gd name="connsiteX1" fmla="*/ 6002091 w 6002090"/>
                  <a:gd name="connsiteY1" fmla="*/ 0 h 13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002090" h="13427">
                    <a:moveTo>
                      <a:pt x="0" y="0"/>
                    </a:moveTo>
                    <a:lnTo>
                      <a:pt x="6002091" y="0"/>
                    </a:lnTo>
                  </a:path>
                </a:pathLst>
              </a:custGeom>
              <a:noFill/>
              <a:ln w="10753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3B51898-4BFC-E596-EAB6-3A766B5E1777}"/>
              </a:ext>
            </a:extLst>
          </p:cNvPr>
          <p:cNvGrpSpPr/>
          <p:nvPr/>
        </p:nvGrpSpPr>
        <p:grpSpPr>
          <a:xfrm>
            <a:off x="2475412" y="3944098"/>
            <a:ext cx="1943482" cy="731520"/>
            <a:chOff x="19224650" y="12057980"/>
            <a:chExt cx="1943482" cy="731520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A08F8446-0C26-3747-8723-5113358921BC}"/>
                </a:ext>
              </a:extLst>
            </p:cNvPr>
            <p:cNvGrpSpPr/>
            <p:nvPr/>
          </p:nvGrpSpPr>
          <p:grpSpPr>
            <a:xfrm>
              <a:off x="19224650" y="12057980"/>
              <a:ext cx="616701" cy="731520"/>
              <a:chOff x="25352863" y="11746075"/>
              <a:chExt cx="616701" cy="731520"/>
            </a:xfrm>
          </p:grpSpPr>
          <p:sp>
            <p:nvSpPr>
              <p:cNvPr id="96" name="Oval 200">
                <a:extLst>
                  <a:ext uri="{FF2B5EF4-FFF2-40B4-BE49-F238E27FC236}">
                    <a16:creationId xmlns:a16="http://schemas.microsoft.com/office/drawing/2014/main" id="{2C5BEA22-895B-8F60-87DE-6D83ABCB7987}"/>
                  </a:ext>
                </a:extLst>
              </p:cNvPr>
              <p:cNvSpPr/>
              <p:nvPr/>
            </p:nvSpPr>
            <p:spPr>
              <a:xfrm>
                <a:off x="25400881" y="12025260"/>
                <a:ext cx="516162" cy="421857"/>
              </a:xfrm>
              <a:custGeom>
                <a:avLst/>
                <a:gdLst>
                  <a:gd name="connsiteX0" fmla="*/ 0 w 473869"/>
                  <a:gd name="connsiteY0" fmla="*/ 140520 h 281040"/>
                  <a:gd name="connsiteX1" fmla="*/ 236935 w 473869"/>
                  <a:gd name="connsiteY1" fmla="*/ 0 h 281040"/>
                  <a:gd name="connsiteX2" fmla="*/ 473870 w 473869"/>
                  <a:gd name="connsiteY2" fmla="*/ 140520 h 281040"/>
                  <a:gd name="connsiteX3" fmla="*/ 236935 w 473869"/>
                  <a:gd name="connsiteY3" fmla="*/ 281040 h 281040"/>
                  <a:gd name="connsiteX4" fmla="*/ 0 w 473869"/>
                  <a:gd name="connsiteY4" fmla="*/ 140520 h 281040"/>
                  <a:gd name="connsiteX0" fmla="*/ 10 w 473880"/>
                  <a:gd name="connsiteY0" fmla="*/ 226245 h 366765"/>
                  <a:gd name="connsiteX1" fmla="*/ 229801 w 473880"/>
                  <a:gd name="connsiteY1" fmla="*/ 0 h 366765"/>
                  <a:gd name="connsiteX2" fmla="*/ 473880 w 473880"/>
                  <a:gd name="connsiteY2" fmla="*/ 226245 h 366765"/>
                  <a:gd name="connsiteX3" fmla="*/ 236945 w 473880"/>
                  <a:gd name="connsiteY3" fmla="*/ 366765 h 366765"/>
                  <a:gd name="connsiteX4" fmla="*/ 10 w 473880"/>
                  <a:gd name="connsiteY4" fmla="*/ 226245 h 366765"/>
                  <a:gd name="connsiteX0" fmla="*/ 28 w 473898"/>
                  <a:gd name="connsiteY0" fmla="*/ 226245 h 419152"/>
                  <a:gd name="connsiteX1" fmla="*/ 229819 w 473898"/>
                  <a:gd name="connsiteY1" fmla="*/ 0 h 419152"/>
                  <a:gd name="connsiteX2" fmla="*/ 473898 w 473898"/>
                  <a:gd name="connsiteY2" fmla="*/ 226245 h 419152"/>
                  <a:gd name="connsiteX3" fmla="*/ 241726 w 473898"/>
                  <a:gd name="connsiteY3" fmla="*/ 419152 h 419152"/>
                  <a:gd name="connsiteX4" fmla="*/ 28 w 473898"/>
                  <a:gd name="connsiteY4" fmla="*/ 226245 h 419152"/>
                  <a:gd name="connsiteX0" fmla="*/ 18964 w 516162"/>
                  <a:gd name="connsiteY0" fmla="*/ 226245 h 421857"/>
                  <a:gd name="connsiteX1" fmla="*/ 248755 w 516162"/>
                  <a:gd name="connsiteY1" fmla="*/ 0 h 421857"/>
                  <a:gd name="connsiteX2" fmla="*/ 492834 w 516162"/>
                  <a:gd name="connsiteY2" fmla="*/ 226245 h 421857"/>
                  <a:gd name="connsiteX3" fmla="*/ 260662 w 516162"/>
                  <a:gd name="connsiteY3" fmla="*/ 419152 h 421857"/>
                  <a:gd name="connsiteX4" fmla="*/ 18964 w 516162"/>
                  <a:gd name="connsiteY4" fmla="*/ 226245 h 421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6162" h="421857">
                    <a:moveTo>
                      <a:pt x="18964" y="226245"/>
                    </a:moveTo>
                    <a:cubicBezTo>
                      <a:pt x="16980" y="156386"/>
                      <a:pt x="117899" y="0"/>
                      <a:pt x="248755" y="0"/>
                    </a:cubicBezTo>
                    <a:cubicBezTo>
                      <a:pt x="379611" y="0"/>
                      <a:pt x="492834" y="148638"/>
                      <a:pt x="492834" y="226245"/>
                    </a:cubicBezTo>
                    <a:cubicBezTo>
                      <a:pt x="492834" y="303852"/>
                      <a:pt x="624881" y="442965"/>
                      <a:pt x="260662" y="419152"/>
                    </a:cubicBezTo>
                    <a:cubicBezTo>
                      <a:pt x="-103557" y="395339"/>
                      <a:pt x="20948" y="296104"/>
                      <a:pt x="18964" y="226245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7" name="Content Placeholder 92">
                <a:extLst>
                  <a:ext uri="{FF2B5EF4-FFF2-40B4-BE49-F238E27FC236}">
                    <a16:creationId xmlns:a16="http://schemas.microsoft.com/office/drawing/2014/main" id="{D751B369-1058-2CEE-3839-8A85E8A24D7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5352863" y="11746075"/>
                <a:ext cx="616701" cy="731520"/>
                <a:chOff x="2026030" y="12980555"/>
                <a:chExt cx="539841" cy="640350"/>
              </a:xfrm>
              <a:solidFill>
                <a:srgbClr val="000000"/>
              </a:solidFill>
            </p:grpSpPr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72F8A8A2-5124-B553-873B-09B199296B75}"/>
                    </a:ext>
                  </a:extLst>
                </p:cNvPr>
                <p:cNvSpPr/>
                <p:nvPr/>
              </p:nvSpPr>
              <p:spPr>
                <a:xfrm>
                  <a:off x="2026030" y="13188766"/>
                  <a:ext cx="539841" cy="432139"/>
                </a:xfrm>
                <a:custGeom>
                  <a:avLst/>
                  <a:gdLst>
                    <a:gd name="connsiteX0" fmla="*/ 539504 w 539841"/>
                    <a:gd name="connsiteY0" fmla="*/ 310763 h 432139"/>
                    <a:gd name="connsiteX1" fmla="*/ 534060 w 539841"/>
                    <a:gd name="connsiteY1" fmla="*/ 273905 h 432139"/>
                    <a:gd name="connsiteX2" fmla="*/ 379854 w 539841"/>
                    <a:gd name="connsiteY2" fmla="*/ 4792 h 432139"/>
                    <a:gd name="connsiteX3" fmla="*/ 367864 w 539841"/>
                    <a:gd name="connsiteY3" fmla="*/ 394 h 432139"/>
                    <a:gd name="connsiteX4" fmla="*/ 175751 w 539841"/>
                    <a:gd name="connsiteY4" fmla="*/ 6 h 432139"/>
                    <a:gd name="connsiteX5" fmla="*/ 157151 w 539841"/>
                    <a:gd name="connsiteY5" fmla="*/ 7182 h 432139"/>
                    <a:gd name="connsiteX6" fmla="*/ 872 w 539841"/>
                    <a:gd name="connsiteY6" fmla="*/ 306627 h 432139"/>
                    <a:gd name="connsiteX7" fmla="*/ 47735 w 539841"/>
                    <a:gd name="connsiteY7" fmla="*/ 406270 h 432139"/>
                    <a:gd name="connsiteX8" fmla="*/ 112941 w 539841"/>
                    <a:gd name="connsiteY8" fmla="*/ 425669 h 432139"/>
                    <a:gd name="connsiteX9" fmla="*/ 266430 w 539841"/>
                    <a:gd name="connsiteY9" fmla="*/ 432137 h 432139"/>
                    <a:gd name="connsiteX10" fmla="*/ 386538 w 539841"/>
                    <a:gd name="connsiteY10" fmla="*/ 428321 h 432139"/>
                    <a:gd name="connsiteX11" fmla="*/ 462048 w 539841"/>
                    <a:gd name="connsiteY11" fmla="*/ 419463 h 432139"/>
                    <a:gd name="connsiteX12" fmla="*/ 539502 w 539841"/>
                    <a:gd name="connsiteY12" fmla="*/ 310768 h 432139"/>
                    <a:gd name="connsiteX13" fmla="*/ 443445 w 539841"/>
                    <a:gd name="connsiteY13" fmla="*/ 357576 h 432139"/>
                    <a:gd name="connsiteX14" fmla="*/ 390618 w 539841"/>
                    <a:gd name="connsiteY14" fmla="*/ 363458 h 432139"/>
                    <a:gd name="connsiteX15" fmla="*/ 384134 w 539841"/>
                    <a:gd name="connsiteY15" fmla="*/ 363458 h 432139"/>
                    <a:gd name="connsiteX16" fmla="*/ 302660 w 539841"/>
                    <a:gd name="connsiteY16" fmla="*/ 366110 h 432139"/>
                    <a:gd name="connsiteX17" fmla="*/ 266947 w 539841"/>
                    <a:gd name="connsiteY17" fmla="*/ 367142 h 432139"/>
                    <a:gd name="connsiteX18" fmla="*/ 226631 w 539841"/>
                    <a:gd name="connsiteY18" fmla="*/ 365722 h 432139"/>
                    <a:gd name="connsiteX19" fmla="*/ 116443 w 539841"/>
                    <a:gd name="connsiteY19" fmla="*/ 361193 h 432139"/>
                    <a:gd name="connsiteX20" fmla="*/ 116443 w 539841"/>
                    <a:gd name="connsiteY20" fmla="*/ 361198 h 432139"/>
                    <a:gd name="connsiteX21" fmla="*/ 81701 w 539841"/>
                    <a:gd name="connsiteY21" fmla="*/ 351109 h 432139"/>
                    <a:gd name="connsiteX22" fmla="*/ 65239 w 539841"/>
                    <a:gd name="connsiteY22" fmla="*/ 314056 h 432139"/>
                    <a:gd name="connsiteX23" fmla="*/ 65234 w 539841"/>
                    <a:gd name="connsiteY23" fmla="*/ 314061 h 432139"/>
                    <a:gd name="connsiteX24" fmla="*/ 189810 w 539841"/>
                    <a:gd name="connsiteY24" fmla="*/ 64727 h 432139"/>
                    <a:gd name="connsiteX25" fmla="*/ 275886 w 539841"/>
                    <a:gd name="connsiteY25" fmla="*/ 64727 h 432139"/>
                    <a:gd name="connsiteX26" fmla="*/ 349650 w 539841"/>
                    <a:gd name="connsiteY26" fmla="*/ 64727 h 432139"/>
                    <a:gd name="connsiteX27" fmla="*/ 470603 w 539841"/>
                    <a:gd name="connsiteY27" fmla="*/ 285472 h 432139"/>
                    <a:gd name="connsiteX28" fmla="*/ 471513 w 539841"/>
                    <a:gd name="connsiteY28" fmla="*/ 290257 h 432139"/>
                    <a:gd name="connsiteX29" fmla="*/ 471509 w 539841"/>
                    <a:gd name="connsiteY29" fmla="*/ 290257 h 432139"/>
                    <a:gd name="connsiteX30" fmla="*/ 475076 w 539841"/>
                    <a:gd name="connsiteY30" fmla="*/ 314374 h 432139"/>
                    <a:gd name="connsiteX31" fmla="*/ 443445 w 539841"/>
                    <a:gd name="connsiteY31" fmla="*/ 357569 h 432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539841" h="432139">
                      <a:moveTo>
                        <a:pt x="539504" y="310763"/>
                      </a:moveTo>
                      <a:cubicBezTo>
                        <a:pt x="538460" y="298374"/>
                        <a:pt x="536642" y="286064"/>
                        <a:pt x="534060" y="273905"/>
                      </a:cubicBezTo>
                      <a:cubicBezTo>
                        <a:pt x="514420" y="166054"/>
                        <a:pt x="461725" y="76957"/>
                        <a:pt x="379854" y="4792"/>
                      </a:cubicBezTo>
                      <a:cubicBezTo>
                        <a:pt x="376467" y="2019"/>
                        <a:pt x="372245" y="471"/>
                        <a:pt x="367864" y="394"/>
                      </a:cubicBezTo>
                      <a:cubicBezTo>
                        <a:pt x="303825" y="394"/>
                        <a:pt x="239781" y="394"/>
                        <a:pt x="175751" y="6"/>
                      </a:cubicBezTo>
                      <a:cubicBezTo>
                        <a:pt x="168838" y="-174"/>
                        <a:pt x="162142" y="2410"/>
                        <a:pt x="157151" y="7182"/>
                      </a:cubicBezTo>
                      <a:cubicBezTo>
                        <a:pt x="67380" y="87425"/>
                        <a:pt x="14553" y="187191"/>
                        <a:pt x="872" y="306627"/>
                      </a:cubicBezTo>
                      <a:cubicBezTo>
                        <a:pt x="-4251" y="348266"/>
                        <a:pt x="10398" y="383442"/>
                        <a:pt x="47735" y="406270"/>
                      </a:cubicBezTo>
                      <a:cubicBezTo>
                        <a:pt x="67502" y="418069"/>
                        <a:pt x="89918" y="424739"/>
                        <a:pt x="112941" y="425669"/>
                      </a:cubicBezTo>
                      <a:cubicBezTo>
                        <a:pt x="165311" y="428384"/>
                        <a:pt x="217685" y="429936"/>
                        <a:pt x="266430" y="432137"/>
                      </a:cubicBezTo>
                      <a:cubicBezTo>
                        <a:pt x="308948" y="430843"/>
                        <a:pt x="347776" y="429941"/>
                        <a:pt x="386538" y="428321"/>
                      </a:cubicBezTo>
                      <a:cubicBezTo>
                        <a:pt x="411880" y="427289"/>
                        <a:pt x="437290" y="426901"/>
                        <a:pt x="462048" y="419463"/>
                      </a:cubicBezTo>
                      <a:cubicBezTo>
                        <a:pt x="514287" y="403681"/>
                        <a:pt x="542549" y="365014"/>
                        <a:pt x="539502" y="310768"/>
                      </a:cubicBezTo>
                      <a:close/>
                      <a:moveTo>
                        <a:pt x="443445" y="357576"/>
                      </a:moveTo>
                      <a:cubicBezTo>
                        <a:pt x="426129" y="361608"/>
                        <a:pt x="408396" y="363584"/>
                        <a:pt x="390618" y="363458"/>
                      </a:cubicBezTo>
                      <a:lnTo>
                        <a:pt x="384134" y="363458"/>
                      </a:lnTo>
                      <a:cubicBezTo>
                        <a:pt x="357558" y="364558"/>
                        <a:pt x="330918" y="365334"/>
                        <a:pt x="302660" y="366110"/>
                      </a:cubicBezTo>
                      <a:lnTo>
                        <a:pt x="266947" y="367142"/>
                      </a:lnTo>
                      <a:lnTo>
                        <a:pt x="226631" y="365722"/>
                      </a:lnTo>
                      <a:cubicBezTo>
                        <a:pt x="190660" y="364428"/>
                        <a:pt x="153454" y="363070"/>
                        <a:pt x="116443" y="361193"/>
                      </a:cubicBezTo>
                      <a:lnTo>
                        <a:pt x="116443" y="361198"/>
                      </a:lnTo>
                      <a:cubicBezTo>
                        <a:pt x="104200" y="360765"/>
                        <a:pt x="92259" y="357301"/>
                        <a:pt x="81701" y="351109"/>
                      </a:cubicBezTo>
                      <a:cubicBezTo>
                        <a:pt x="69449" y="343671"/>
                        <a:pt x="62839" y="335268"/>
                        <a:pt x="65239" y="314056"/>
                      </a:cubicBezTo>
                      <a:lnTo>
                        <a:pt x="65234" y="314061"/>
                      </a:lnTo>
                      <a:cubicBezTo>
                        <a:pt x="74771" y="218541"/>
                        <a:pt x="119092" y="129826"/>
                        <a:pt x="189810" y="64727"/>
                      </a:cubicBezTo>
                      <a:lnTo>
                        <a:pt x="275886" y="64727"/>
                      </a:lnTo>
                      <a:lnTo>
                        <a:pt x="349650" y="64727"/>
                      </a:lnTo>
                      <a:cubicBezTo>
                        <a:pt x="413265" y="122992"/>
                        <a:pt x="455787" y="200606"/>
                        <a:pt x="470603" y="285472"/>
                      </a:cubicBezTo>
                      <a:lnTo>
                        <a:pt x="471513" y="290257"/>
                      </a:lnTo>
                      <a:lnTo>
                        <a:pt x="471509" y="290257"/>
                      </a:lnTo>
                      <a:cubicBezTo>
                        <a:pt x="473172" y="298218"/>
                        <a:pt x="474361" y="306273"/>
                        <a:pt x="475076" y="314374"/>
                      </a:cubicBezTo>
                      <a:cubicBezTo>
                        <a:pt x="475852" y="334228"/>
                        <a:pt x="470992" y="349099"/>
                        <a:pt x="443445" y="35756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1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52375831-FC10-2D22-21EF-51A16AB85367}"/>
                    </a:ext>
                  </a:extLst>
                </p:cNvPr>
                <p:cNvSpPr/>
                <p:nvPr/>
              </p:nvSpPr>
              <p:spPr>
                <a:xfrm>
                  <a:off x="2129637" y="12980555"/>
                  <a:ext cx="333331" cy="121661"/>
                </a:xfrm>
                <a:custGeom>
                  <a:avLst/>
                  <a:gdLst>
                    <a:gd name="connsiteX0" fmla="*/ 58790 w 333331"/>
                    <a:gd name="connsiteY0" fmla="*/ 118266 h 121661"/>
                    <a:gd name="connsiteX1" fmla="*/ 70003 w 333331"/>
                    <a:gd name="connsiteY1" fmla="*/ 121631 h 121661"/>
                    <a:gd name="connsiteX2" fmla="*/ 215967 w 333331"/>
                    <a:gd name="connsiteY2" fmla="*/ 121631 h 121661"/>
                    <a:gd name="connsiteX3" fmla="*/ 261990 w 333331"/>
                    <a:gd name="connsiteY3" fmla="*/ 121631 h 121661"/>
                    <a:gd name="connsiteX4" fmla="*/ 261985 w 333331"/>
                    <a:gd name="connsiteY4" fmla="*/ 121631 h 121661"/>
                    <a:gd name="connsiteX5" fmla="*/ 277542 w 333331"/>
                    <a:gd name="connsiteY5" fmla="*/ 115164 h 121661"/>
                    <a:gd name="connsiteX6" fmla="*/ 312348 w 333331"/>
                    <a:gd name="connsiteY6" fmla="*/ 75400 h 121661"/>
                    <a:gd name="connsiteX7" fmla="*/ 331342 w 333331"/>
                    <a:gd name="connsiteY7" fmla="*/ 39060 h 121661"/>
                    <a:gd name="connsiteX8" fmla="*/ 307099 w 333331"/>
                    <a:gd name="connsiteY8" fmla="*/ 1687 h 121661"/>
                    <a:gd name="connsiteX9" fmla="*/ 294977 w 333331"/>
                    <a:gd name="connsiteY9" fmla="*/ 650 h 121661"/>
                    <a:gd name="connsiteX10" fmla="*/ 254596 w 333331"/>
                    <a:gd name="connsiteY10" fmla="*/ 9702 h 121661"/>
                    <a:gd name="connsiteX11" fmla="*/ 185045 w 333331"/>
                    <a:gd name="connsiteY11" fmla="*/ 38866 h 121661"/>
                    <a:gd name="connsiteX12" fmla="*/ 167159 w 333331"/>
                    <a:gd name="connsiteY12" fmla="*/ 42808 h 121661"/>
                    <a:gd name="connsiteX13" fmla="*/ 149010 w 333331"/>
                    <a:gd name="connsiteY13" fmla="*/ 38866 h 121661"/>
                    <a:gd name="connsiteX14" fmla="*/ 69739 w 333331"/>
                    <a:gd name="connsiteY14" fmla="*/ 6536 h 121661"/>
                    <a:gd name="connsiteX15" fmla="*/ 39402 w 333331"/>
                    <a:gd name="connsiteY15" fmla="*/ 68 h 121661"/>
                    <a:gd name="connsiteX16" fmla="*/ 33958 w 333331"/>
                    <a:gd name="connsiteY16" fmla="*/ 68 h 121661"/>
                    <a:gd name="connsiteX17" fmla="*/ 2263 w 333331"/>
                    <a:gd name="connsiteY17" fmla="*/ 44423 h 121661"/>
                    <a:gd name="connsiteX18" fmla="*/ 2263 w 333331"/>
                    <a:gd name="connsiteY18" fmla="*/ 44427 h 121661"/>
                    <a:gd name="connsiteX19" fmla="*/ 58784 w 333331"/>
                    <a:gd name="connsiteY19" fmla="*/ 118265 h 1216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333331" h="121661">
                      <a:moveTo>
                        <a:pt x="58790" y="118266"/>
                      </a:moveTo>
                      <a:cubicBezTo>
                        <a:pt x="62127" y="120445"/>
                        <a:pt x="66019" y="121609"/>
                        <a:pt x="70003" y="121631"/>
                      </a:cubicBezTo>
                      <a:lnTo>
                        <a:pt x="215967" y="121631"/>
                      </a:lnTo>
                      <a:lnTo>
                        <a:pt x="261990" y="121631"/>
                      </a:lnTo>
                      <a:lnTo>
                        <a:pt x="261985" y="121631"/>
                      </a:lnTo>
                      <a:cubicBezTo>
                        <a:pt x="267886" y="121947"/>
                        <a:pt x="273609" y="119565"/>
                        <a:pt x="277542" y="115164"/>
                      </a:cubicBezTo>
                      <a:cubicBezTo>
                        <a:pt x="289868" y="102557"/>
                        <a:pt x="301488" y="89279"/>
                        <a:pt x="312348" y="75400"/>
                      </a:cubicBezTo>
                      <a:cubicBezTo>
                        <a:pt x="320445" y="64291"/>
                        <a:pt x="326847" y="52041"/>
                        <a:pt x="331342" y="39060"/>
                      </a:cubicBezTo>
                      <a:cubicBezTo>
                        <a:pt x="337825" y="20179"/>
                        <a:pt x="326933" y="5115"/>
                        <a:pt x="307099" y="1687"/>
                      </a:cubicBezTo>
                      <a:cubicBezTo>
                        <a:pt x="303098" y="993"/>
                        <a:pt x="299042" y="645"/>
                        <a:pt x="294977" y="650"/>
                      </a:cubicBezTo>
                      <a:cubicBezTo>
                        <a:pt x="281073" y="1173"/>
                        <a:pt x="267388" y="4240"/>
                        <a:pt x="254596" y="9702"/>
                      </a:cubicBezTo>
                      <a:cubicBezTo>
                        <a:pt x="231132" y="18754"/>
                        <a:pt x="208123" y="29101"/>
                        <a:pt x="185045" y="38866"/>
                      </a:cubicBezTo>
                      <a:cubicBezTo>
                        <a:pt x="179426" y="41410"/>
                        <a:pt x="173331" y="42754"/>
                        <a:pt x="167159" y="42808"/>
                      </a:cubicBezTo>
                      <a:cubicBezTo>
                        <a:pt x="160902" y="42759"/>
                        <a:pt x="154722" y="41415"/>
                        <a:pt x="149010" y="38866"/>
                      </a:cubicBezTo>
                      <a:cubicBezTo>
                        <a:pt x="123087" y="27550"/>
                        <a:pt x="96315" y="17009"/>
                        <a:pt x="69739" y="6536"/>
                      </a:cubicBezTo>
                      <a:cubicBezTo>
                        <a:pt x="60118" y="2517"/>
                        <a:pt x="49832" y="325"/>
                        <a:pt x="39402" y="68"/>
                      </a:cubicBezTo>
                      <a:cubicBezTo>
                        <a:pt x="37589" y="-26"/>
                        <a:pt x="35772" y="-26"/>
                        <a:pt x="33958" y="68"/>
                      </a:cubicBezTo>
                      <a:cubicBezTo>
                        <a:pt x="8033" y="2590"/>
                        <a:pt x="-6033" y="19467"/>
                        <a:pt x="2263" y="44423"/>
                      </a:cubicBezTo>
                      <a:lnTo>
                        <a:pt x="2263" y="44427"/>
                      </a:lnTo>
                      <a:cubicBezTo>
                        <a:pt x="12582" y="74498"/>
                        <a:pt x="32421" y="100414"/>
                        <a:pt x="58784" y="11826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1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1C7BDA06-74E5-F98E-7F38-38A2816096F0}"/>
                    </a:ext>
                  </a:extLst>
                </p:cNvPr>
                <p:cNvSpPr/>
                <p:nvPr/>
              </p:nvSpPr>
              <p:spPr>
                <a:xfrm>
                  <a:off x="2186161" y="13129285"/>
                  <a:ext cx="218946" cy="29223"/>
                </a:xfrm>
                <a:custGeom>
                  <a:avLst/>
                  <a:gdLst>
                    <a:gd name="connsiteX0" fmla="*/ 90544 w 218946"/>
                    <a:gd name="connsiteY0" fmla="*/ 65 h 29223"/>
                    <a:gd name="connsiteX1" fmla="*/ 27477 w 218946"/>
                    <a:gd name="connsiteY1" fmla="*/ 65 h 29223"/>
                    <a:gd name="connsiteX2" fmla="*/ 14126 w 218946"/>
                    <a:gd name="connsiteY2" fmla="*/ 65 h 29223"/>
                    <a:gd name="connsiteX3" fmla="*/ 14121 w 218946"/>
                    <a:gd name="connsiteY3" fmla="*/ 65 h 29223"/>
                    <a:gd name="connsiteX4" fmla="*/ 3071 w 218946"/>
                    <a:gd name="connsiteY4" fmla="*/ 5284 h 29223"/>
                    <a:gd name="connsiteX5" fmla="*/ 187 w 218946"/>
                    <a:gd name="connsiteY5" fmla="*/ 17137 h 29223"/>
                    <a:gd name="connsiteX6" fmla="*/ 16780 w 218946"/>
                    <a:gd name="connsiteY6" fmla="*/ 29099 h 29223"/>
                    <a:gd name="connsiteX7" fmla="*/ 202735 w 218946"/>
                    <a:gd name="connsiteY7" fmla="*/ 29099 h 29223"/>
                    <a:gd name="connsiteX8" fmla="*/ 214305 w 218946"/>
                    <a:gd name="connsiteY8" fmla="*/ 25120 h 29223"/>
                    <a:gd name="connsiteX9" fmla="*/ 218809 w 218946"/>
                    <a:gd name="connsiteY9" fmla="*/ 13772 h 29223"/>
                    <a:gd name="connsiteX10" fmla="*/ 201438 w 218946"/>
                    <a:gd name="connsiteY10" fmla="*/ -3 h 29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8946" h="29223">
                      <a:moveTo>
                        <a:pt x="90544" y="65"/>
                      </a:moveTo>
                      <a:lnTo>
                        <a:pt x="27477" y="65"/>
                      </a:lnTo>
                      <a:lnTo>
                        <a:pt x="14126" y="65"/>
                      </a:lnTo>
                      <a:lnTo>
                        <a:pt x="14121" y="65"/>
                      </a:lnTo>
                      <a:cubicBezTo>
                        <a:pt x="9840" y="51"/>
                        <a:pt x="5780" y="1968"/>
                        <a:pt x="3071" y="5284"/>
                      </a:cubicBezTo>
                      <a:cubicBezTo>
                        <a:pt x="367" y="8599"/>
                        <a:pt x="-695" y="12951"/>
                        <a:pt x="187" y="17137"/>
                      </a:cubicBezTo>
                      <a:cubicBezTo>
                        <a:pt x="1697" y="24864"/>
                        <a:pt x="8953" y="30096"/>
                        <a:pt x="16780" y="29099"/>
                      </a:cubicBezTo>
                      <a:lnTo>
                        <a:pt x="202735" y="29099"/>
                      </a:lnTo>
                      <a:cubicBezTo>
                        <a:pt x="206990" y="29518"/>
                        <a:pt x="211212" y="28065"/>
                        <a:pt x="214305" y="25120"/>
                      </a:cubicBezTo>
                      <a:cubicBezTo>
                        <a:pt x="217393" y="22174"/>
                        <a:pt x="219039" y="18030"/>
                        <a:pt x="218809" y="13772"/>
                      </a:cubicBezTo>
                      <a:cubicBezTo>
                        <a:pt x="218809" y="5045"/>
                        <a:pt x="212325" y="-3"/>
                        <a:pt x="201438" y="-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1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377BD732-3CFD-7ADB-F05B-E4E922F99D41}"/>
                  </a:ext>
                </a:extLst>
              </p:cNvPr>
              <p:cNvGrpSpPr/>
              <p:nvPr/>
            </p:nvGrpSpPr>
            <p:grpSpPr>
              <a:xfrm>
                <a:off x="25541739" y="12192614"/>
                <a:ext cx="273002" cy="167446"/>
                <a:chOff x="25541739" y="12192614"/>
                <a:chExt cx="273002" cy="167446"/>
              </a:xfrm>
            </p:grpSpPr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9C028FA8-B987-C2B7-2ED9-6980EA37FADD}"/>
                    </a:ext>
                  </a:extLst>
                </p:cNvPr>
                <p:cNvSpPr/>
                <p:nvPr/>
              </p:nvSpPr>
              <p:spPr>
                <a:xfrm rot="18900000">
                  <a:off x="25543238" y="12193585"/>
                  <a:ext cx="271503" cy="9144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74888F8A-DC95-677C-D5B1-037F1059C2D7}"/>
                    </a:ext>
                  </a:extLst>
                </p:cNvPr>
                <p:cNvSpPr/>
                <p:nvPr/>
              </p:nvSpPr>
              <p:spPr>
                <a:xfrm rot="2700000" flipH="1">
                  <a:off x="25503736" y="12230617"/>
                  <a:ext cx="167446" cy="9144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C933D28E-985A-CF4E-3344-1FDF885F188B}"/>
                </a:ext>
              </a:extLst>
            </p:cNvPr>
            <p:cNvSpPr txBox="1"/>
            <p:nvPr/>
          </p:nvSpPr>
          <p:spPr>
            <a:xfrm>
              <a:off x="19770962" y="12149901"/>
              <a:ext cx="1397170" cy="5942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2800" dirty="0">
                  <a:solidFill>
                    <a:srgbClr val="005BBB"/>
                  </a:solidFill>
                </a:rPr>
                <a:t>$6,000</a:t>
              </a:r>
            </a:p>
          </p:txBody>
        </p:sp>
      </p:grpSp>
      <p:sp>
        <p:nvSpPr>
          <p:cNvPr id="357" name="Rectangle 356">
            <a:extLst>
              <a:ext uri="{FF2B5EF4-FFF2-40B4-BE49-F238E27FC236}">
                <a16:creationId xmlns:a16="http://schemas.microsoft.com/office/drawing/2014/main" id="{6E4D4890-A261-A7EB-20B0-EB853FB8CF6D}"/>
              </a:ext>
            </a:extLst>
          </p:cNvPr>
          <p:cNvSpPr/>
          <p:nvPr/>
        </p:nvSpPr>
        <p:spPr>
          <a:xfrm>
            <a:off x="5898953" y="1990725"/>
            <a:ext cx="5902522" cy="3467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63" name="Table 562">
            <a:extLst>
              <a:ext uri="{FF2B5EF4-FFF2-40B4-BE49-F238E27FC236}">
                <a16:creationId xmlns:a16="http://schemas.microsoft.com/office/drawing/2014/main" id="{C5C4EFA3-05EB-8722-2BF5-BC3CAE845E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148096"/>
              </p:ext>
            </p:extLst>
          </p:nvPr>
        </p:nvGraphicFramePr>
        <p:xfrm>
          <a:off x="623750" y="1937851"/>
          <a:ext cx="4259607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9237">
                  <a:extLst>
                    <a:ext uri="{9D8B030D-6E8A-4147-A177-3AD203B41FA5}">
                      <a16:colId xmlns:a16="http://schemas.microsoft.com/office/drawing/2014/main" val="2214848338"/>
                    </a:ext>
                  </a:extLst>
                </a:gridCol>
                <a:gridCol w="990395">
                  <a:extLst>
                    <a:ext uri="{9D8B030D-6E8A-4147-A177-3AD203B41FA5}">
                      <a16:colId xmlns:a16="http://schemas.microsoft.com/office/drawing/2014/main" val="2661832152"/>
                    </a:ext>
                  </a:extLst>
                </a:gridCol>
                <a:gridCol w="1184170">
                  <a:extLst>
                    <a:ext uri="{9D8B030D-6E8A-4147-A177-3AD203B41FA5}">
                      <a16:colId xmlns:a16="http://schemas.microsoft.com/office/drawing/2014/main" val="96945634"/>
                    </a:ext>
                  </a:extLst>
                </a:gridCol>
                <a:gridCol w="925805">
                  <a:extLst>
                    <a:ext uri="{9D8B030D-6E8A-4147-A177-3AD203B41FA5}">
                      <a16:colId xmlns:a16="http://schemas.microsoft.com/office/drawing/2014/main" val="2380480809"/>
                    </a:ext>
                  </a:extLst>
                </a:gridCol>
              </a:tblGrid>
              <a:tr h="33588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Income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Rent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Savings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Debt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766240"/>
                  </a:ext>
                </a:extLst>
              </a:tr>
              <a:tr h="33588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$4,000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$1,500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$6,000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$850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183786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65" name="TextBox 564">
                <a:extLst>
                  <a:ext uri="{FF2B5EF4-FFF2-40B4-BE49-F238E27FC236}">
                    <a16:creationId xmlns:a16="http://schemas.microsoft.com/office/drawing/2014/main" id="{ACBF91F9-5E58-09BD-0ACB-876721773BBB}"/>
                  </a:ext>
                </a:extLst>
              </p:cNvPr>
              <p:cNvSpPr txBox="1"/>
              <p:nvPr/>
            </p:nvSpPr>
            <p:spPr>
              <a:xfrm>
                <a:off x="164011" y="1994353"/>
                <a:ext cx="54684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dirty="0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dirty="0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dirty="0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rgbClr val="FF6600"/>
                  </a:solidFill>
                </a:endParaRPr>
              </a:p>
            </p:txBody>
          </p:sp>
        </mc:Choice>
        <mc:Fallback xmlns="">
          <p:sp>
            <p:nvSpPr>
              <p:cNvPr id="565" name="TextBox 564">
                <a:extLst>
                  <a:ext uri="{FF2B5EF4-FFF2-40B4-BE49-F238E27FC236}">
                    <a16:creationId xmlns:a16="http://schemas.microsoft.com/office/drawing/2014/main" id="{ACBF91F9-5E58-09BD-0ACB-876721773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11" y="1994353"/>
                <a:ext cx="546847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6" name="TextBox 565">
            <a:extLst>
              <a:ext uri="{FF2B5EF4-FFF2-40B4-BE49-F238E27FC236}">
                <a16:creationId xmlns:a16="http://schemas.microsoft.com/office/drawing/2014/main" id="{13E9F8DB-A7CB-1EEE-65F4-D4DF06642384}"/>
              </a:ext>
            </a:extLst>
          </p:cNvPr>
          <p:cNvSpPr txBox="1"/>
          <p:nvPr/>
        </p:nvSpPr>
        <p:spPr>
          <a:xfrm>
            <a:off x="615035" y="1535206"/>
            <a:ext cx="42756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5BBB"/>
                </a:solidFill>
              </a:rPr>
              <a:t>ACCEPTED</a:t>
            </a:r>
          </a:p>
        </p:txBody>
      </p:sp>
      <p:sp>
        <p:nvSpPr>
          <p:cNvPr id="567" name="TextBox 566">
            <a:extLst>
              <a:ext uri="{FF2B5EF4-FFF2-40B4-BE49-F238E27FC236}">
                <a16:creationId xmlns:a16="http://schemas.microsoft.com/office/drawing/2014/main" id="{3B927853-D8AD-1452-C018-0C7F7574DD3C}"/>
              </a:ext>
            </a:extLst>
          </p:cNvPr>
          <p:cNvSpPr txBox="1"/>
          <p:nvPr/>
        </p:nvSpPr>
        <p:spPr>
          <a:xfrm>
            <a:off x="5874851" y="1572106"/>
            <a:ext cx="60020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6600"/>
                </a:solidFill>
              </a:rPr>
              <a:t>Savings Balance $$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46DBF6D-2943-76DB-4FED-FBE5AEE85204}"/>
              </a:ext>
            </a:extLst>
          </p:cNvPr>
          <p:cNvCxnSpPr/>
          <p:nvPr/>
        </p:nvCxnSpPr>
        <p:spPr>
          <a:xfrm>
            <a:off x="5874851" y="3364644"/>
            <a:ext cx="5988645" cy="0"/>
          </a:xfrm>
          <a:prstGeom prst="line">
            <a:avLst/>
          </a:prstGeom>
          <a:ln w="28575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265737B-7951-E4E6-5F3E-A25DF82B1787}"/>
              </a:ext>
            </a:extLst>
          </p:cNvPr>
          <p:cNvCxnSpPr/>
          <p:nvPr/>
        </p:nvCxnSpPr>
        <p:spPr>
          <a:xfrm flipV="1">
            <a:off x="6095975" y="2790179"/>
            <a:ext cx="847725" cy="533400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D1B37C9-7E08-8A52-227D-F3D852BA403F}"/>
              </a:ext>
            </a:extLst>
          </p:cNvPr>
          <p:cNvCxnSpPr>
            <a:cxnSpLocks/>
          </p:cNvCxnSpPr>
          <p:nvPr/>
        </p:nvCxnSpPr>
        <p:spPr>
          <a:xfrm>
            <a:off x="7020660" y="2866946"/>
            <a:ext cx="370715" cy="847158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EEB2B8F-776C-536D-016B-48169E7D9B54}"/>
              </a:ext>
            </a:extLst>
          </p:cNvPr>
          <p:cNvGrpSpPr>
            <a:grpSpLocks noChangeAspect="1"/>
          </p:cNvGrpSpPr>
          <p:nvPr/>
        </p:nvGrpSpPr>
        <p:grpSpPr>
          <a:xfrm>
            <a:off x="5898953" y="2856065"/>
            <a:ext cx="575434" cy="682570"/>
            <a:chOff x="25352863" y="11746075"/>
            <a:chExt cx="616701" cy="731520"/>
          </a:xfrm>
        </p:grpSpPr>
        <p:sp>
          <p:nvSpPr>
            <p:cNvPr id="40" name="Oval 200">
              <a:extLst>
                <a:ext uri="{FF2B5EF4-FFF2-40B4-BE49-F238E27FC236}">
                  <a16:creationId xmlns:a16="http://schemas.microsoft.com/office/drawing/2014/main" id="{55AFDE2E-0B5C-EAD1-7839-C6D84B061721}"/>
                </a:ext>
              </a:extLst>
            </p:cNvPr>
            <p:cNvSpPr/>
            <p:nvPr/>
          </p:nvSpPr>
          <p:spPr>
            <a:xfrm>
              <a:off x="25400881" y="12025260"/>
              <a:ext cx="516162" cy="421857"/>
            </a:xfrm>
            <a:custGeom>
              <a:avLst/>
              <a:gdLst>
                <a:gd name="connsiteX0" fmla="*/ 0 w 473869"/>
                <a:gd name="connsiteY0" fmla="*/ 140520 h 281040"/>
                <a:gd name="connsiteX1" fmla="*/ 236935 w 473869"/>
                <a:gd name="connsiteY1" fmla="*/ 0 h 281040"/>
                <a:gd name="connsiteX2" fmla="*/ 473870 w 473869"/>
                <a:gd name="connsiteY2" fmla="*/ 140520 h 281040"/>
                <a:gd name="connsiteX3" fmla="*/ 236935 w 473869"/>
                <a:gd name="connsiteY3" fmla="*/ 281040 h 281040"/>
                <a:gd name="connsiteX4" fmla="*/ 0 w 473869"/>
                <a:gd name="connsiteY4" fmla="*/ 140520 h 281040"/>
                <a:gd name="connsiteX0" fmla="*/ 10 w 473880"/>
                <a:gd name="connsiteY0" fmla="*/ 226245 h 366765"/>
                <a:gd name="connsiteX1" fmla="*/ 229801 w 473880"/>
                <a:gd name="connsiteY1" fmla="*/ 0 h 366765"/>
                <a:gd name="connsiteX2" fmla="*/ 473880 w 473880"/>
                <a:gd name="connsiteY2" fmla="*/ 226245 h 366765"/>
                <a:gd name="connsiteX3" fmla="*/ 236945 w 473880"/>
                <a:gd name="connsiteY3" fmla="*/ 366765 h 366765"/>
                <a:gd name="connsiteX4" fmla="*/ 10 w 473880"/>
                <a:gd name="connsiteY4" fmla="*/ 226245 h 366765"/>
                <a:gd name="connsiteX0" fmla="*/ 28 w 473898"/>
                <a:gd name="connsiteY0" fmla="*/ 226245 h 419152"/>
                <a:gd name="connsiteX1" fmla="*/ 229819 w 473898"/>
                <a:gd name="connsiteY1" fmla="*/ 0 h 419152"/>
                <a:gd name="connsiteX2" fmla="*/ 473898 w 473898"/>
                <a:gd name="connsiteY2" fmla="*/ 226245 h 419152"/>
                <a:gd name="connsiteX3" fmla="*/ 241726 w 473898"/>
                <a:gd name="connsiteY3" fmla="*/ 419152 h 419152"/>
                <a:gd name="connsiteX4" fmla="*/ 28 w 473898"/>
                <a:gd name="connsiteY4" fmla="*/ 226245 h 419152"/>
                <a:gd name="connsiteX0" fmla="*/ 18964 w 516162"/>
                <a:gd name="connsiteY0" fmla="*/ 226245 h 421857"/>
                <a:gd name="connsiteX1" fmla="*/ 248755 w 516162"/>
                <a:gd name="connsiteY1" fmla="*/ 0 h 421857"/>
                <a:gd name="connsiteX2" fmla="*/ 492834 w 516162"/>
                <a:gd name="connsiteY2" fmla="*/ 226245 h 421857"/>
                <a:gd name="connsiteX3" fmla="*/ 260662 w 516162"/>
                <a:gd name="connsiteY3" fmla="*/ 419152 h 421857"/>
                <a:gd name="connsiteX4" fmla="*/ 18964 w 516162"/>
                <a:gd name="connsiteY4" fmla="*/ 226245 h 42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162" h="421857">
                  <a:moveTo>
                    <a:pt x="18964" y="226245"/>
                  </a:moveTo>
                  <a:cubicBezTo>
                    <a:pt x="16980" y="156386"/>
                    <a:pt x="117899" y="0"/>
                    <a:pt x="248755" y="0"/>
                  </a:cubicBezTo>
                  <a:cubicBezTo>
                    <a:pt x="379611" y="0"/>
                    <a:pt x="492834" y="148638"/>
                    <a:pt x="492834" y="226245"/>
                  </a:cubicBezTo>
                  <a:cubicBezTo>
                    <a:pt x="492834" y="303852"/>
                    <a:pt x="624881" y="442965"/>
                    <a:pt x="260662" y="419152"/>
                  </a:cubicBezTo>
                  <a:cubicBezTo>
                    <a:pt x="-103557" y="395339"/>
                    <a:pt x="20948" y="296104"/>
                    <a:pt x="18964" y="22624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1" name="Content Placeholder 92">
              <a:extLst>
                <a:ext uri="{FF2B5EF4-FFF2-40B4-BE49-F238E27FC236}">
                  <a16:creationId xmlns:a16="http://schemas.microsoft.com/office/drawing/2014/main" id="{776499AF-BDC0-7690-532E-DB4C2841FE5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5352863" y="11746075"/>
              <a:ext cx="616701" cy="731520"/>
              <a:chOff x="2026030" y="12980555"/>
              <a:chExt cx="539841" cy="640350"/>
            </a:xfrm>
            <a:solidFill>
              <a:srgbClr val="000000"/>
            </a:solidFill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09C23241-7482-9041-49AF-2A90652CF9FD}"/>
                  </a:ext>
                </a:extLst>
              </p:cNvPr>
              <p:cNvSpPr/>
              <p:nvPr/>
            </p:nvSpPr>
            <p:spPr>
              <a:xfrm>
                <a:off x="2026030" y="13188766"/>
                <a:ext cx="539841" cy="432139"/>
              </a:xfrm>
              <a:custGeom>
                <a:avLst/>
                <a:gdLst>
                  <a:gd name="connsiteX0" fmla="*/ 539504 w 539841"/>
                  <a:gd name="connsiteY0" fmla="*/ 310763 h 432139"/>
                  <a:gd name="connsiteX1" fmla="*/ 534060 w 539841"/>
                  <a:gd name="connsiteY1" fmla="*/ 273905 h 432139"/>
                  <a:gd name="connsiteX2" fmla="*/ 379854 w 539841"/>
                  <a:gd name="connsiteY2" fmla="*/ 4792 h 432139"/>
                  <a:gd name="connsiteX3" fmla="*/ 367864 w 539841"/>
                  <a:gd name="connsiteY3" fmla="*/ 394 h 432139"/>
                  <a:gd name="connsiteX4" fmla="*/ 175751 w 539841"/>
                  <a:gd name="connsiteY4" fmla="*/ 6 h 432139"/>
                  <a:gd name="connsiteX5" fmla="*/ 157151 w 539841"/>
                  <a:gd name="connsiteY5" fmla="*/ 7182 h 432139"/>
                  <a:gd name="connsiteX6" fmla="*/ 872 w 539841"/>
                  <a:gd name="connsiteY6" fmla="*/ 306627 h 432139"/>
                  <a:gd name="connsiteX7" fmla="*/ 47735 w 539841"/>
                  <a:gd name="connsiteY7" fmla="*/ 406270 h 432139"/>
                  <a:gd name="connsiteX8" fmla="*/ 112941 w 539841"/>
                  <a:gd name="connsiteY8" fmla="*/ 425669 h 432139"/>
                  <a:gd name="connsiteX9" fmla="*/ 266430 w 539841"/>
                  <a:gd name="connsiteY9" fmla="*/ 432137 h 432139"/>
                  <a:gd name="connsiteX10" fmla="*/ 386538 w 539841"/>
                  <a:gd name="connsiteY10" fmla="*/ 428321 h 432139"/>
                  <a:gd name="connsiteX11" fmla="*/ 462048 w 539841"/>
                  <a:gd name="connsiteY11" fmla="*/ 419463 h 432139"/>
                  <a:gd name="connsiteX12" fmla="*/ 539502 w 539841"/>
                  <a:gd name="connsiteY12" fmla="*/ 310768 h 432139"/>
                  <a:gd name="connsiteX13" fmla="*/ 443445 w 539841"/>
                  <a:gd name="connsiteY13" fmla="*/ 357576 h 432139"/>
                  <a:gd name="connsiteX14" fmla="*/ 390618 w 539841"/>
                  <a:gd name="connsiteY14" fmla="*/ 363458 h 432139"/>
                  <a:gd name="connsiteX15" fmla="*/ 384134 w 539841"/>
                  <a:gd name="connsiteY15" fmla="*/ 363458 h 432139"/>
                  <a:gd name="connsiteX16" fmla="*/ 302660 w 539841"/>
                  <a:gd name="connsiteY16" fmla="*/ 366110 h 432139"/>
                  <a:gd name="connsiteX17" fmla="*/ 266947 w 539841"/>
                  <a:gd name="connsiteY17" fmla="*/ 367142 h 432139"/>
                  <a:gd name="connsiteX18" fmla="*/ 226631 w 539841"/>
                  <a:gd name="connsiteY18" fmla="*/ 365722 h 432139"/>
                  <a:gd name="connsiteX19" fmla="*/ 116443 w 539841"/>
                  <a:gd name="connsiteY19" fmla="*/ 361193 h 432139"/>
                  <a:gd name="connsiteX20" fmla="*/ 116443 w 539841"/>
                  <a:gd name="connsiteY20" fmla="*/ 361198 h 432139"/>
                  <a:gd name="connsiteX21" fmla="*/ 81701 w 539841"/>
                  <a:gd name="connsiteY21" fmla="*/ 351109 h 432139"/>
                  <a:gd name="connsiteX22" fmla="*/ 65239 w 539841"/>
                  <a:gd name="connsiteY22" fmla="*/ 314056 h 432139"/>
                  <a:gd name="connsiteX23" fmla="*/ 65234 w 539841"/>
                  <a:gd name="connsiteY23" fmla="*/ 314061 h 432139"/>
                  <a:gd name="connsiteX24" fmla="*/ 189810 w 539841"/>
                  <a:gd name="connsiteY24" fmla="*/ 64727 h 432139"/>
                  <a:gd name="connsiteX25" fmla="*/ 275886 w 539841"/>
                  <a:gd name="connsiteY25" fmla="*/ 64727 h 432139"/>
                  <a:gd name="connsiteX26" fmla="*/ 349650 w 539841"/>
                  <a:gd name="connsiteY26" fmla="*/ 64727 h 432139"/>
                  <a:gd name="connsiteX27" fmla="*/ 470603 w 539841"/>
                  <a:gd name="connsiteY27" fmla="*/ 285472 h 432139"/>
                  <a:gd name="connsiteX28" fmla="*/ 471513 w 539841"/>
                  <a:gd name="connsiteY28" fmla="*/ 290257 h 432139"/>
                  <a:gd name="connsiteX29" fmla="*/ 471509 w 539841"/>
                  <a:gd name="connsiteY29" fmla="*/ 290257 h 432139"/>
                  <a:gd name="connsiteX30" fmla="*/ 475076 w 539841"/>
                  <a:gd name="connsiteY30" fmla="*/ 314374 h 432139"/>
                  <a:gd name="connsiteX31" fmla="*/ 443445 w 539841"/>
                  <a:gd name="connsiteY31" fmla="*/ 357569 h 432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39841" h="432139">
                    <a:moveTo>
                      <a:pt x="539504" y="310763"/>
                    </a:moveTo>
                    <a:cubicBezTo>
                      <a:pt x="538460" y="298374"/>
                      <a:pt x="536642" y="286064"/>
                      <a:pt x="534060" y="273905"/>
                    </a:cubicBezTo>
                    <a:cubicBezTo>
                      <a:pt x="514420" y="166054"/>
                      <a:pt x="461725" y="76957"/>
                      <a:pt x="379854" y="4792"/>
                    </a:cubicBezTo>
                    <a:cubicBezTo>
                      <a:pt x="376467" y="2019"/>
                      <a:pt x="372245" y="471"/>
                      <a:pt x="367864" y="394"/>
                    </a:cubicBezTo>
                    <a:cubicBezTo>
                      <a:pt x="303825" y="394"/>
                      <a:pt x="239781" y="394"/>
                      <a:pt x="175751" y="6"/>
                    </a:cubicBezTo>
                    <a:cubicBezTo>
                      <a:pt x="168838" y="-174"/>
                      <a:pt x="162142" y="2410"/>
                      <a:pt x="157151" y="7182"/>
                    </a:cubicBezTo>
                    <a:cubicBezTo>
                      <a:pt x="67380" y="87425"/>
                      <a:pt x="14553" y="187191"/>
                      <a:pt x="872" y="306627"/>
                    </a:cubicBezTo>
                    <a:cubicBezTo>
                      <a:pt x="-4251" y="348266"/>
                      <a:pt x="10398" y="383442"/>
                      <a:pt x="47735" y="406270"/>
                    </a:cubicBezTo>
                    <a:cubicBezTo>
                      <a:pt x="67502" y="418069"/>
                      <a:pt x="89918" y="424739"/>
                      <a:pt x="112941" y="425669"/>
                    </a:cubicBezTo>
                    <a:cubicBezTo>
                      <a:pt x="165311" y="428384"/>
                      <a:pt x="217685" y="429936"/>
                      <a:pt x="266430" y="432137"/>
                    </a:cubicBezTo>
                    <a:cubicBezTo>
                      <a:pt x="308948" y="430843"/>
                      <a:pt x="347776" y="429941"/>
                      <a:pt x="386538" y="428321"/>
                    </a:cubicBezTo>
                    <a:cubicBezTo>
                      <a:pt x="411880" y="427289"/>
                      <a:pt x="437290" y="426901"/>
                      <a:pt x="462048" y="419463"/>
                    </a:cubicBezTo>
                    <a:cubicBezTo>
                      <a:pt x="514287" y="403681"/>
                      <a:pt x="542549" y="365014"/>
                      <a:pt x="539502" y="310768"/>
                    </a:cubicBezTo>
                    <a:close/>
                    <a:moveTo>
                      <a:pt x="443445" y="357576"/>
                    </a:moveTo>
                    <a:cubicBezTo>
                      <a:pt x="426129" y="361608"/>
                      <a:pt x="408396" y="363584"/>
                      <a:pt x="390618" y="363458"/>
                    </a:cubicBezTo>
                    <a:lnTo>
                      <a:pt x="384134" y="363458"/>
                    </a:lnTo>
                    <a:cubicBezTo>
                      <a:pt x="357558" y="364558"/>
                      <a:pt x="330918" y="365334"/>
                      <a:pt x="302660" y="366110"/>
                    </a:cubicBezTo>
                    <a:lnTo>
                      <a:pt x="266947" y="367142"/>
                    </a:lnTo>
                    <a:lnTo>
                      <a:pt x="226631" y="365722"/>
                    </a:lnTo>
                    <a:cubicBezTo>
                      <a:pt x="190660" y="364428"/>
                      <a:pt x="153454" y="363070"/>
                      <a:pt x="116443" y="361193"/>
                    </a:cubicBezTo>
                    <a:lnTo>
                      <a:pt x="116443" y="361198"/>
                    </a:lnTo>
                    <a:cubicBezTo>
                      <a:pt x="104200" y="360765"/>
                      <a:pt x="92259" y="357301"/>
                      <a:pt x="81701" y="351109"/>
                    </a:cubicBezTo>
                    <a:cubicBezTo>
                      <a:pt x="69449" y="343671"/>
                      <a:pt x="62839" y="335268"/>
                      <a:pt x="65239" y="314056"/>
                    </a:cubicBezTo>
                    <a:lnTo>
                      <a:pt x="65234" y="314061"/>
                    </a:lnTo>
                    <a:cubicBezTo>
                      <a:pt x="74771" y="218541"/>
                      <a:pt x="119092" y="129826"/>
                      <a:pt x="189810" y="64727"/>
                    </a:cubicBezTo>
                    <a:lnTo>
                      <a:pt x="275886" y="64727"/>
                    </a:lnTo>
                    <a:lnTo>
                      <a:pt x="349650" y="64727"/>
                    </a:lnTo>
                    <a:cubicBezTo>
                      <a:pt x="413265" y="122992"/>
                      <a:pt x="455787" y="200606"/>
                      <a:pt x="470603" y="285472"/>
                    </a:cubicBezTo>
                    <a:lnTo>
                      <a:pt x="471513" y="290257"/>
                    </a:lnTo>
                    <a:lnTo>
                      <a:pt x="471509" y="290257"/>
                    </a:lnTo>
                    <a:cubicBezTo>
                      <a:pt x="473172" y="298218"/>
                      <a:pt x="474361" y="306273"/>
                      <a:pt x="475076" y="314374"/>
                    </a:cubicBezTo>
                    <a:cubicBezTo>
                      <a:pt x="475852" y="334228"/>
                      <a:pt x="470992" y="349099"/>
                      <a:pt x="443445" y="3575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D3F3EBE2-F65D-A868-B86A-FF7E450F7AC4}"/>
                  </a:ext>
                </a:extLst>
              </p:cNvPr>
              <p:cNvSpPr/>
              <p:nvPr/>
            </p:nvSpPr>
            <p:spPr>
              <a:xfrm>
                <a:off x="2129637" y="12980555"/>
                <a:ext cx="333331" cy="121661"/>
              </a:xfrm>
              <a:custGeom>
                <a:avLst/>
                <a:gdLst>
                  <a:gd name="connsiteX0" fmla="*/ 58790 w 333331"/>
                  <a:gd name="connsiteY0" fmla="*/ 118266 h 121661"/>
                  <a:gd name="connsiteX1" fmla="*/ 70003 w 333331"/>
                  <a:gd name="connsiteY1" fmla="*/ 121631 h 121661"/>
                  <a:gd name="connsiteX2" fmla="*/ 215967 w 333331"/>
                  <a:gd name="connsiteY2" fmla="*/ 121631 h 121661"/>
                  <a:gd name="connsiteX3" fmla="*/ 261990 w 333331"/>
                  <a:gd name="connsiteY3" fmla="*/ 121631 h 121661"/>
                  <a:gd name="connsiteX4" fmla="*/ 261985 w 333331"/>
                  <a:gd name="connsiteY4" fmla="*/ 121631 h 121661"/>
                  <a:gd name="connsiteX5" fmla="*/ 277542 w 333331"/>
                  <a:gd name="connsiteY5" fmla="*/ 115164 h 121661"/>
                  <a:gd name="connsiteX6" fmla="*/ 312348 w 333331"/>
                  <a:gd name="connsiteY6" fmla="*/ 75400 h 121661"/>
                  <a:gd name="connsiteX7" fmla="*/ 331342 w 333331"/>
                  <a:gd name="connsiteY7" fmla="*/ 39060 h 121661"/>
                  <a:gd name="connsiteX8" fmla="*/ 307099 w 333331"/>
                  <a:gd name="connsiteY8" fmla="*/ 1687 h 121661"/>
                  <a:gd name="connsiteX9" fmla="*/ 294977 w 333331"/>
                  <a:gd name="connsiteY9" fmla="*/ 650 h 121661"/>
                  <a:gd name="connsiteX10" fmla="*/ 254596 w 333331"/>
                  <a:gd name="connsiteY10" fmla="*/ 9702 h 121661"/>
                  <a:gd name="connsiteX11" fmla="*/ 185045 w 333331"/>
                  <a:gd name="connsiteY11" fmla="*/ 38866 h 121661"/>
                  <a:gd name="connsiteX12" fmla="*/ 167159 w 333331"/>
                  <a:gd name="connsiteY12" fmla="*/ 42808 h 121661"/>
                  <a:gd name="connsiteX13" fmla="*/ 149010 w 333331"/>
                  <a:gd name="connsiteY13" fmla="*/ 38866 h 121661"/>
                  <a:gd name="connsiteX14" fmla="*/ 69739 w 333331"/>
                  <a:gd name="connsiteY14" fmla="*/ 6536 h 121661"/>
                  <a:gd name="connsiteX15" fmla="*/ 39402 w 333331"/>
                  <a:gd name="connsiteY15" fmla="*/ 68 h 121661"/>
                  <a:gd name="connsiteX16" fmla="*/ 33958 w 333331"/>
                  <a:gd name="connsiteY16" fmla="*/ 68 h 121661"/>
                  <a:gd name="connsiteX17" fmla="*/ 2263 w 333331"/>
                  <a:gd name="connsiteY17" fmla="*/ 44423 h 121661"/>
                  <a:gd name="connsiteX18" fmla="*/ 2263 w 333331"/>
                  <a:gd name="connsiteY18" fmla="*/ 44427 h 121661"/>
                  <a:gd name="connsiteX19" fmla="*/ 58784 w 333331"/>
                  <a:gd name="connsiteY19" fmla="*/ 118265 h 12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3331" h="121661">
                    <a:moveTo>
                      <a:pt x="58790" y="118266"/>
                    </a:moveTo>
                    <a:cubicBezTo>
                      <a:pt x="62127" y="120445"/>
                      <a:pt x="66019" y="121609"/>
                      <a:pt x="70003" y="121631"/>
                    </a:cubicBezTo>
                    <a:lnTo>
                      <a:pt x="215967" y="121631"/>
                    </a:lnTo>
                    <a:lnTo>
                      <a:pt x="261990" y="121631"/>
                    </a:lnTo>
                    <a:lnTo>
                      <a:pt x="261985" y="121631"/>
                    </a:lnTo>
                    <a:cubicBezTo>
                      <a:pt x="267886" y="121947"/>
                      <a:pt x="273609" y="119565"/>
                      <a:pt x="277542" y="115164"/>
                    </a:cubicBezTo>
                    <a:cubicBezTo>
                      <a:pt x="289868" y="102557"/>
                      <a:pt x="301488" y="89279"/>
                      <a:pt x="312348" y="75400"/>
                    </a:cubicBezTo>
                    <a:cubicBezTo>
                      <a:pt x="320445" y="64291"/>
                      <a:pt x="326847" y="52041"/>
                      <a:pt x="331342" y="39060"/>
                    </a:cubicBezTo>
                    <a:cubicBezTo>
                      <a:pt x="337825" y="20179"/>
                      <a:pt x="326933" y="5115"/>
                      <a:pt x="307099" y="1687"/>
                    </a:cubicBezTo>
                    <a:cubicBezTo>
                      <a:pt x="303098" y="993"/>
                      <a:pt x="299042" y="645"/>
                      <a:pt x="294977" y="650"/>
                    </a:cubicBezTo>
                    <a:cubicBezTo>
                      <a:pt x="281073" y="1173"/>
                      <a:pt x="267388" y="4240"/>
                      <a:pt x="254596" y="9702"/>
                    </a:cubicBezTo>
                    <a:cubicBezTo>
                      <a:pt x="231132" y="18754"/>
                      <a:pt x="208123" y="29101"/>
                      <a:pt x="185045" y="38866"/>
                    </a:cubicBezTo>
                    <a:cubicBezTo>
                      <a:pt x="179426" y="41410"/>
                      <a:pt x="173331" y="42754"/>
                      <a:pt x="167159" y="42808"/>
                    </a:cubicBezTo>
                    <a:cubicBezTo>
                      <a:pt x="160902" y="42759"/>
                      <a:pt x="154722" y="41415"/>
                      <a:pt x="149010" y="38866"/>
                    </a:cubicBezTo>
                    <a:cubicBezTo>
                      <a:pt x="123087" y="27550"/>
                      <a:pt x="96315" y="17009"/>
                      <a:pt x="69739" y="6536"/>
                    </a:cubicBezTo>
                    <a:cubicBezTo>
                      <a:pt x="60118" y="2517"/>
                      <a:pt x="49832" y="325"/>
                      <a:pt x="39402" y="68"/>
                    </a:cubicBezTo>
                    <a:cubicBezTo>
                      <a:pt x="37589" y="-26"/>
                      <a:pt x="35772" y="-26"/>
                      <a:pt x="33958" y="68"/>
                    </a:cubicBezTo>
                    <a:cubicBezTo>
                      <a:pt x="8033" y="2590"/>
                      <a:pt x="-6033" y="19467"/>
                      <a:pt x="2263" y="44423"/>
                    </a:cubicBezTo>
                    <a:lnTo>
                      <a:pt x="2263" y="44427"/>
                    </a:lnTo>
                    <a:cubicBezTo>
                      <a:pt x="12582" y="74498"/>
                      <a:pt x="32421" y="100414"/>
                      <a:pt x="58784" y="11826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5A090EF7-0CAC-41F0-2745-C0803757DD98}"/>
                  </a:ext>
                </a:extLst>
              </p:cNvPr>
              <p:cNvSpPr/>
              <p:nvPr/>
            </p:nvSpPr>
            <p:spPr>
              <a:xfrm>
                <a:off x="2186161" y="13129285"/>
                <a:ext cx="218946" cy="29223"/>
              </a:xfrm>
              <a:custGeom>
                <a:avLst/>
                <a:gdLst>
                  <a:gd name="connsiteX0" fmla="*/ 90544 w 218946"/>
                  <a:gd name="connsiteY0" fmla="*/ 65 h 29223"/>
                  <a:gd name="connsiteX1" fmla="*/ 27477 w 218946"/>
                  <a:gd name="connsiteY1" fmla="*/ 65 h 29223"/>
                  <a:gd name="connsiteX2" fmla="*/ 14126 w 218946"/>
                  <a:gd name="connsiteY2" fmla="*/ 65 h 29223"/>
                  <a:gd name="connsiteX3" fmla="*/ 14121 w 218946"/>
                  <a:gd name="connsiteY3" fmla="*/ 65 h 29223"/>
                  <a:gd name="connsiteX4" fmla="*/ 3071 w 218946"/>
                  <a:gd name="connsiteY4" fmla="*/ 5284 h 29223"/>
                  <a:gd name="connsiteX5" fmla="*/ 187 w 218946"/>
                  <a:gd name="connsiteY5" fmla="*/ 17137 h 29223"/>
                  <a:gd name="connsiteX6" fmla="*/ 16780 w 218946"/>
                  <a:gd name="connsiteY6" fmla="*/ 29099 h 29223"/>
                  <a:gd name="connsiteX7" fmla="*/ 202735 w 218946"/>
                  <a:gd name="connsiteY7" fmla="*/ 29099 h 29223"/>
                  <a:gd name="connsiteX8" fmla="*/ 214305 w 218946"/>
                  <a:gd name="connsiteY8" fmla="*/ 25120 h 29223"/>
                  <a:gd name="connsiteX9" fmla="*/ 218809 w 218946"/>
                  <a:gd name="connsiteY9" fmla="*/ 13772 h 29223"/>
                  <a:gd name="connsiteX10" fmla="*/ 201438 w 218946"/>
                  <a:gd name="connsiteY10" fmla="*/ -3 h 29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8946" h="29223">
                    <a:moveTo>
                      <a:pt x="90544" y="65"/>
                    </a:moveTo>
                    <a:lnTo>
                      <a:pt x="27477" y="65"/>
                    </a:lnTo>
                    <a:lnTo>
                      <a:pt x="14126" y="65"/>
                    </a:lnTo>
                    <a:lnTo>
                      <a:pt x="14121" y="65"/>
                    </a:lnTo>
                    <a:cubicBezTo>
                      <a:pt x="9840" y="51"/>
                      <a:pt x="5780" y="1968"/>
                      <a:pt x="3071" y="5284"/>
                    </a:cubicBezTo>
                    <a:cubicBezTo>
                      <a:pt x="367" y="8599"/>
                      <a:pt x="-695" y="12951"/>
                      <a:pt x="187" y="17137"/>
                    </a:cubicBezTo>
                    <a:cubicBezTo>
                      <a:pt x="1697" y="24864"/>
                      <a:pt x="8953" y="30096"/>
                      <a:pt x="16780" y="29099"/>
                    </a:cubicBezTo>
                    <a:lnTo>
                      <a:pt x="202735" y="29099"/>
                    </a:lnTo>
                    <a:cubicBezTo>
                      <a:pt x="206990" y="29518"/>
                      <a:pt x="211212" y="28065"/>
                      <a:pt x="214305" y="25120"/>
                    </a:cubicBezTo>
                    <a:cubicBezTo>
                      <a:pt x="217393" y="22174"/>
                      <a:pt x="219039" y="18030"/>
                      <a:pt x="218809" y="13772"/>
                    </a:cubicBezTo>
                    <a:cubicBezTo>
                      <a:pt x="218809" y="5045"/>
                      <a:pt x="212325" y="-3"/>
                      <a:pt x="201438" y="-3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712471E-4E28-A74C-AFB3-42E0B2D9D3EC}"/>
                </a:ext>
              </a:extLst>
            </p:cNvPr>
            <p:cNvGrpSpPr/>
            <p:nvPr/>
          </p:nvGrpSpPr>
          <p:grpSpPr>
            <a:xfrm>
              <a:off x="25541739" y="12192614"/>
              <a:ext cx="273002" cy="167446"/>
              <a:chOff x="25541739" y="12192614"/>
              <a:chExt cx="273002" cy="167446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909D736-3C6D-FF87-8BC5-4CAA183FA874}"/>
                  </a:ext>
                </a:extLst>
              </p:cNvPr>
              <p:cNvSpPr/>
              <p:nvPr/>
            </p:nvSpPr>
            <p:spPr>
              <a:xfrm rot="18900000">
                <a:off x="25543238" y="12193585"/>
                <a:ext cx="271503" cy="9144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41CEC21-35F3-7CAA-2519-09242D8AB8C5}"/>
                  </a:ext>
                </a:extLst>
              </p:cNvPr>
              <p:cNvSpPr/>
              <p:nvPr/>
            </p:nvSpPr>
            <p:spPr>
              <a:xfrm rot="2700000" flipH="1">
                <a:off x="25503736" y="12230617"/>
                <a:ext cx="167446" cy="9144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9C7C267-7C4F-DB45-4239-2BA20EE822AB}"/>
              </a:ext>
            </a:extLst>
          </p:cNvPr>
          <p:cNvGrpSpPr>
            <a:grpSpLocks noChangeAspect="1"/>
          </p:cNvGrpSpPr>
          <p:nvPr/>
        </p:nvGrpSpPr>
        <p:grpSpPr>
          <a:xfrm>
            <a:off x="6616589" y="2369256"/>
            <a:ext cx="575434" cy="682570"/>
            <a:chOff x="25352863" y="11746075"/>
            <a:chExt cx="616701" cy="731520"/>
          </a:xfrm>
        </p:grpSpPr>
        <p:sp>
          <p:nvSpPr>
            <p:cNvPr id="49" name="Oval 200">
              <a:extLst>
                <a:ext uri="{FF2B5EF4-FFF2-40B4-BE49-F238E27FC236}">
                  <a16:creationId xmlns:a16="http://schemas.microsoft.com/office/drawing/2014/main" id="{854CAF84-2165-849F-1A15-8E6254F32894}"/>
                </a:ext>
              </a:extLst>
            </p:cNvPr>
            <p:cNvSpPr/>
            <p:nvPr/>
          </p:nvSpPr>
          <p:spPr>
            <a:xfrm>
              <a:off x="25400881" y="12025260"/>
              <a:ext cx="516162" cy="421857"/>
            </a:xfrm>
            <a:custGeom>
              <a:avLst/>
              <a:gdLst>
                <a:gd name="connsiteX0" fmla="*/ 0 w 473869"/>
                <a:gd name="connsiteY0" fmla="*/ 140520 h 281040"/>
                <a:gd name="connsiteX1" fmla="*/ 236935 w 473869"/>
                <a:gd name="connsiteY1" fmla="*/ 0 h 281040"/>
                <a:gd name="connsiteX2" fmla="*/ 473870 w 473869"/>
                <a:gd name="connsiteY2" fmla="*/ 140520 h 281040"/>
                <a:gd name="connsiteX3" fmla="*/ 236935 w 473869"/>
                <a:gd name="connsiteY3" fmla="*/ 281040 h 281040"/>
                <a:gd name="connsiteX4" fmla="*/ 0 w 473869"/>
                <a:gd name="connsiteY4" fmla="*/ 140520 h 281040"/>
                <a:gd name="connsiteX0" fmla="*/ 10 w 473880"/>
                <a:gd name="connsiteY0" fmla="*/ 226245 h 366765"/>
                <a:gd name="connsiteX1" fmla="*/ 229801 w 473880"/>
                <a:gd name="connsiteY1" fmla="*/ 0 h 366765"/>
                <a:gd name="connsiteX2" fmla="*/ 473880 w 473880"/>
                <a:gd name="connsiteY2" fmla="*/ 226245 h 366765"/>
                <a:gd name="connsiteX3" fmla="*/ 236945 w 473880"/>
                <a:gd name="connsiteY3" fmla="*/ 366765 h 366765"/>
                <a:gd name="connsiteX4" fmla="*/ 10 w 473880"/>
                <a:gd name="connsiteY4" fmla="*/ 226245 h 366765"/>
                <a:gd name="connsiteX0" fmla="*/ 28 w 473898"/>
                <a:gd name="connsiteY0" fmla="*/ 226245 h 419152"/>
                <a:gd name="connsiteX1" fmla="*/ 229819 w 473898"/>
                <a:gd name="connsiteY1" fmla="*/ 0 h 419152"/>
                <a:gd name="connsiteX2" fmla="*/ 473898 w 473898"/>
                <a:gd name="connsiteY2" fmla="*/ 226245 h 419152"/>
                <a:gd name="connsiteX3" fmla="*/ 241726 w 473898"/>
                <a:gd name="connsiteY3" fmla="*/ 419152 h 419152"/>
                <a:gd name="connsiteX4" fmla="*/ 28 w 473898"/>
                <a:gd name="connsiteY4" fmla="*/ 226245 h 419152"/>
                <a:gd name="connsiteX0" fmla="*/ 18964 w 516162"/>
                <a:gd name="connsiteY0" fmla="*/ 226245 h 421857"/>
                <a:gd name="connsiteX1" fmla="*/ 248755 w 516162"/>
                <a:gd name="connsiteY1" fmla="*/ 0 h 421857"/>
                <a:gd name="connsiteX2" fmla="*/ 492834 w 516162"/>
                <a:gd name="connsiteY2" fmla="*/ 226245 h 421857"/>
                <a:gd name="connsiteX3" fmla="*/ 260662 w 516162"/>
                <a:gd name="connsiteY3" fmla="*/ 419152 h 421857"/>
                <a:gd name="connsiteX4" fmla="*/ 18964 w 516162"/>
                <a:gd name="connsiteY4" fmla="*/ 226245 h 42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162" h="421857">
                  <a:moveTo>
                    <a:pt x="18964" y="226245"/>
                  </a:moveTo>
                  <a:cubicBezTo>
                    <a:pt x="16980" y="156386"/>
                    <a:pt x="117899" y="0"/>
                    <a:pt x="248755" y="0"/>
                  </a:cubicBezTo>
                  <a:cubicBezTo>
                    <a:pt x="379611" y="0"/>
                    <a:pt x="492834" y="148638"/>
                    <a:pt x="492834" y="226245"/>
                  </a:cubicBezTo>
                  <a:cubicBezTo>
                    <a:pt x="492834" y="303852"/>
                    <a:pt x="624881" y="442965"/>
                    <a:pt x="260662" y="419152"/>
                  </a:cubicBezTo>
                  <a:cubicBezTo>
                    <a:pt x="-103557" y="395339"/>
                    <a:pt x="20948" y="296104"/>
                    <a:pt x="18964" y="22624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0" name="Content Placeholder 92">
              <a:extLst>
                <a:ext uri="{FF2B5EF4-FFF2-40B4-BE49-F238E27FC236}">
                  <a16:creationId xmlns:a16="http://schemas.microsoft.com/office/drawing/2014/main" id="{E2FDEFBC-C04F-DDD3-5CAD-92337901907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5352863" y="11746075"/>
              <a:ext cx="616701" cy="731520"/>
              <a:chOff x="2026030" y="12980555"/>
              <a:chExt cx="539841" cy="640350"/>
            </a:xfrm>
            <a:solidFill>
              <a:srgbClr val="000000"/>
            </a:solidFill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4F79BE56-1828-7A3E-80AB-2744E8F36E36}"/>
                  </a:ext>
                </a:extLst>
              </p:cNvPr>
              <p:cNvSpPr/>
              <p:nvPr/>
            </p:nvSpPr>
            <p:spPr>
              <a:xfrm>
                <a:off x="2026030" y="13188766"/>
                <a:ext cx="539841" cy="432139"/>
              </a:xfrm>
              <a:custGeom>
                <a:avLst/>
                <a:gdLst>
                  <a:gd name="connsiteX0" fmla="*/ 539504 w 539841"/>
                  <a:gd name="connsiteY0" fmla="*/ 310763 h 432139"/>
                  <a:gd name="connsiteX1" fmla="*/ 534060 w 539841"/>
                  <a:gd name="connsiteY1" fmla="*/ 273905 h 432139"/>
                  <a:gd name="connsiteX2" fmla="*/ 379854 w 539841"/>
                  <a:gd name="connsiteY2" fmla="*/ 4792 h 432139"/>
                  <a:gd name="connsiteX3" fmla="*/ 367864 w 539841"/>
                  <a:gd name="connsiteY3" fmla="*/ 394 h 432139"/>
                  <a:gd name="connsiteX4" fmla="*/ 175751 w 539841"/>
                  <a:gd name="connsiteY4" fmla="*/ 6 h 432139"/>
                  <a:gd name="connsiteX5" fmla="*/ 157151 w 539841"/>
                  <a:gd name="connsiteY5" fmla="*/ 7182 h 432139"/>
                  <a:gd name="connsiteX6" fmla="*/ 872 w 539841"/>
                  <a:gd name="connsiteY6" fmla="*/ 306627 h 432139"/>
                  <a:gd name="connsiteX7" fmla="*/ 47735 w 539841"/>
                  <a:gd name="connsiteY7" fmla="*/ 406270 h 432139"/>
                  <a:gd name="connsiteX8" fmla="*/ 112941 w 539841"/>
                  <a:gd name="connsiteY8" fmla="*/ 425669 h 432139"/>
                  <a:gd name="connsiteX9" fmla="*/ 266430 w 539841"/>
                  <a:gd name="connsiteY9" fmla="*/ 432137 h 432139"/>
                  <a:gd name="connsiteX10" fmla="*/ 386538 w 539841"/>
                  <a:gd name="connsiteY10" fmla="*/ 428321 h 432139"/>
                  <a:gd name="connsiteX11" fmla="*/ 462048 w 539841"/>
                  <a:gd name="connsiteY11" fmla="*/ 419463 h 432139"/>
                  <a:gd name="connsiteX12" fmla="*/ 539502 w 539841"/>
                  <a:gd name="connsiteY12" fmla="*/ 310768 h 432139"/>
                  <a:gd name="connsiteX13" fmla="*/ 443445 w 539841"/>
                  <a:gd name="connsiteY13" fmla="*/ 357576 h 432139"/>
                  <a:gd name="connsiteX14" fmla="*/ 390618 w 539841"/>
                  <a:gd name="connsiteY14" fmla="*/ 363458 h 432139"/>
                  <a:gd name="connsiteX15" fmla="*/ 384134 w 539841"/>
                  <a:gd name="connsiteY15" fmla="*/ 363458 h 432139"/>
                  <a:gd name="connsiteX16" fmla="*/ 302660 w 539841"/>
                  <a:gd name="connsiteY16" fmla="*/ 366110 h 432139"/>
                  <a:gd name="connsiteX17" fmla="*/ 266947 w 539841"/>
                  <a:gd name="connsiteY17" fmla="*/ 367142 h 432139"/>
                  <a:gd name="connsiteX18" fmla="*/ 226631 w 539841"/>
                  <a:gd name="connsiteY18" fmla="*/ 365722 h 432139"/>
                  <a:gd name="connsiteX19" fmla="*/ 116443 w 539841"/>
                  <a:gd name="connsiteY19" fmla="*/ 361193 h 432139"/>
                  <a:gd name="connsiteX20" fmla="*/ 116443 w 539841"/>
                  <a:gd name="connsiteY20" fmla="*/ 361198 h 432139"/>
                  <a:gd name="connsiteX21" fmla="*/ 81701 w 539841"/>
                  <a:gd name="connsiteY21" fmla="*/ 351109 h 432139"/>
                  <a:gd name="connsiteX22" fmla="*/ 65239 w 539841"/>
                  <a:gd name="connsiteY22" fmla="*/ 314056 h 432139"/>
                  <a:gd name="connsiteX23" fmla="*/ 65234 w 539841"/>
                  <a:gd name="connsiteY23" fmla="*/ 314061 h 432139"/>
                  <a:gd name="connsiteX24" fmla="*/ 189810 w 539841"/>
                  <a:gd name="connsiteY24" fmla="*/ 64727 h 432139"/>
                  <a:gd name="connsiteX25" fmla="*/ 275886 w 539841"/>
                  <a:gd name="connsiteY25" fmla="*/ 64727 h 432139"/>
                  <a:gd name="connsiteX26" fmla="*/ 349650 w 539841"/>
                  <a:gd name="connsiteY26" fmla="*/ 64727 h 432139"/>
                  <a:gd name="connsiteX27" fmla="*/ 470603 w 539841"/>
                  <a:gd name="connsiteY27" fmla="*/ 285472 h 432139"/>
                  <a:gd name="connsiteX28" fmla="*/ 471513 w 539841"/>
                  <a:gd name="connsiteY28" fmla="*/ 290257 h 432139"/>
                  <a:gd name="connsiteX29" fmla="*/ 471509 w 539841"/>
                  <a:gd name="connsiteY29" fmla="*/ 290257 h 432139"/>
                  <a:gd name="connsiteX30" fmla="*/ 475076 w 539841"/>
                  <a:gd name="connsiteY30" fmla="*/ 314374 h 432139"/>
                  <a:gd name="connsiteX31" fmla="*/ 443445 w 539841"/>
                  <a:gd name="connsiteY31" fmla="*/ 357569 h 432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39841" h="432139">
                    <a:moveTo>
                      <a:pt x="539504" y="310763"/>
                    </a:moveTo>
                    <a:cubicBezTo>
                      <a:pt x="538460" y="298374"/>
                      <a:pt x="536642" y="286064"/>
                      <a:pt x="534060" y="273905"/>
                    </a:cubicBezTo>
                    <a:cubicBezTo>
                      <a:pt x="514420" y="166054"/>
                      <a:pt x="461725" y="76957"/>
                      <a:pt x="379854" y="4792"/>
                    </a:cubicBezTo>
                    <a:cubicBezTo>
                      <a:pt x="376467" y="2019"/>
                      <a:pt x="372245" y="471"/>
                      <a:pt x="367864" y="394"/>
                    </a:cubicBezTo>
                    <a:cubicBezTo>
                      <a:pt x="303825" y="394"/>
                      <a:pt x="239781" y="394"/>
                      <a:pt x="175751" y="6"/>
                    </a:cubicBezTo>
                    <a:cubicBezTo>
                      <a:pt x="168838" y="-174"/>
                      <a:pt x="162142" y="2410"/>
                      <a:pt x="157151" y="7182"/>
                    </a:cubicBezTo>
                    <a:cubicBezTo>
                      <a:pt x="67380" y="87425"/>
                      <a:pt x="14553" y="187191"/>
                      <a:pt x="872" y="306627"/>
                    </a:cubicBezTo>
                    <a:cubicBezTo>
                      <a:pt x="-4251" y="348266"/>
                      <a:pt x="10398" y="383442"/>
                      <a:pt x="47735" y="406270"/>
                    </a:cubicBezTo>
                    <a:cubicBezTo>
                      <a:pt x="67502" y="418069"/>
                      <a:pt x="89918" y="424739"/>
                      <a:pt x="112941" y="425669"/>
                    </a:cubicBezTo>
                    <a:cubicBezTo>
                      <a:pt x="165311" y="428384"/>
                      <a:pt x="217685" y="429936"/>
                      <a:pt x="266430" y="432137"/>
                    </a:cubicBezTo>
                    <a:cubicBezTo>
                      <a:pt x="308948" y="430843"/>
                      <a:pt x="347776" y="429941"/>
                      <a:pt x="386538" y="428321"/>
                    </a:cubicBezTo>
                    <a:cubicBezTo>
                      <a:pt x="411880" y="427289"/>
                      <a:pt x="437290" y="426901"/>
                      <a:pt x="462048" y="419463"/>
                    </a:cubicBezTo>
                    <a:cubicBezTo>
                      <a:pt x="514287" y="403681"/>
                      <a:pt x="542549" y="365014"/>
                      <a:pt x="539502" y="310768"/>
                    </a:cubicBezTo>
                    <a:close/>
                    <a:moveTo>
                      <a:pt x="443445" y="357576"/>
                    </a:moveTo>
                    <a:cubicBezTo>
                      <a:pt x="426129" y="361608"/>
                      <a:pt x="408396" y="363584"/>
                      <a:pt x="390618" y="363458"/>
                    </a:cubicBezTo>
                    <a:lnTo>
                      <a:pt x="384134" y="363458"/>
                    </a:lnTo>
                    <a:cubicBezTo>
                      <a:pt x="357558" y="364558"/>
                      <a:pt x="330918" y="365334"/>
                      <a:pt x="302660" y="366110"/>
                    </a:cubicBezTo>
                    <a:lnTo>
                      <a:pt x="266947" y="367142"/>
                    </a:lnTo>
                    <a:lnTo>
                      <a:pt x="226631" y="365722"/>
                    </a:lnTo>
                    <a:cubicBezTo>
                      <a:pt x="190660" y="364428"/>
                      <a:pt x="153454" y="363070"/>
                      <a:pt x="116443" y="361193"/>
                    </a:cubicBezTo>
                    <a:lnTo>
                      <a:pt x="116443" y="361198"/>
                    </a:lnTo>
                    <a:cubicBezTo>
                      <a:pt x="104200" y="360765"/>
                      <a:pt x="92259" y="357301"/>
                      <a:pt x="81701" y="351109"/>
                    </a:cubicBezTo>
                    <a:cubicBezTo>
                      <a:pt x="69449" y="343671"/>
                      <a:pt x="62839" y="335268"/>
                      <a:pt x="65239" y="314056"/>
                    </a:cubicBezTo>
                    <a:lnTo>
                      <a:pt x="65234" y="314061"/>
                    </a:lnTo>
                    <a:cubicBezTo>
                      <a:pt x="74771" y="218541"/>
                      <a:pt x="119092" y="129826"/>
                      <a:pt x="189810" y="64727"/>
                    </a:cubicBezTo>
                    <a:lnTo>
                      <a:pt x="275886" y="64727"/>
                    </a:lnTo>
                    <a:lnTo>
                      <a:pt x="349650" y="64727"/>
                    </a:lnTo>
                    <a:cubicBezTo>
                      <a:pt x="413265" y="122992"/>
                      <a:pt x="455787" y="200606"/>
                      <a:pt x="470603" y="285472"/>
                    </a:cubicBezTo>
                    <a:lnTo>
                      <a:pt x="471513" y="290257"/>
                    </a:lnTo>
                    <a:lnTo>
                      <a:pt x="471509" y="290257"/>
                    </a:lnTo>
                    <a:cubicBezTo>
                      <a:pt x="473172" y="298218"/>
                      <a:pt x="474361" y="306273"/>
                      <a:pt x="475076" y="314374"/>
                    </a:cubicBezTo>
                    <a:cubicBezTo>
                      <a:pt x="475852" y="334228"/>
                      <a:pt x="470992" y="349099"/>
                      <a:pt x="443445" y="3575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A304D215-4333-C91C-E247-4B499158F244}"/>
                  </a:ext>
                </a:extLst>
              </p:cNvPr>
              <p:cNvSpPr/>
              <p:nvPr/>
            </p:nvSpPr>
            <p:spPr>
              <a:xfrm>
                <a:off x="2129637" y="12980555"/>
                <a:ext cx="333331" cy="121661"/>
              </a:xfrm>
              <a:custGeom>
                <a:avLst/>
                <a:gdLst>
                  <a:gd name="connsiteX0" fmla="*/ 58790 w 333331"/>
                  <a:gd name="connsiteY0" fmla="*/ 118266 h 121661"/>
                  <a:gd name="connsiteX1" fmla="*/ 70003 w 333331"/>
                  <a:gd name="connsiteY1" fmla="*/ 121631 h 121661"/>
                  <a:gd name="connsiteX2" fmla="*/ 215967 w 333331"/>
                  <a:gd name="connsiteY2" fmla="*/ 121631 h 121661"/>
                  <a:gd name="connsiteX3" fmla="*/ 261990 w 333331"/>
                  <a:gd name="connsiteY3" fmla="*/ 121631 h 121661"/>
                  <a:gd name="connsiteX4" fmla="*/ 261985 w 333331"/>
                  <a:gd name="connsiteY4" fmla="*/ 121631 h 121661"/>
                  <a:gd name="connsiteX5" fmla="*/ 277542 w 333331"/>
                  <a:gd name="connsiteY5" fmla="*/ 115164 h 121661"/>
                  <a:gd name="connsiteX6" fmla="*/ 312348 w 333331"/>
                  <a:gd name="connsiteY6" fmla="*/ 75400 h 121661"/>
                  <a:gd name="connsiteX7" fmla="*/ 331342 w 333331"/>
                  <a:gd name="connsiteY7" fmla="*/ 39060 h 121661"/>
                  <a:gd name="connsiteX8" fmla="*/ 307099 w 333331"/>
                  <a:gd name="connsiteY8" fmla="*/ 1687 h 121661"/>
                  <a:gd name="connsiteX9" fmla="*/ 294977 w 333331"/>
                  <a:gd name="connsiteY9" fmla="*/ 650 h 121661"/>
                  <a:gd name="connsiteX10" fmla="*/ 254596 w 333331"/>
                  <a:gd name="connsiteY10" fmla="*/ 9702 h 121661"/>
                  <a:gd name="connsiteX11" fmla="*/ 185045 w 333331"/>
                  <a:gd name="connsiteY11" fmla="*/ 38866 h 121661"/>
                  <a:gd name="connsiteX12" fmla="*/ 167159 w 333331"/>
                  <a:gd name="connsiteY12" fmla="*/ 42808 h 121661"/>
                  <a:gd name="connsiteX13" fmla="*/ 149010 w 333331"/>
                  <a:gd name="connsiteY13" fmla="*/ 38866 h 121661"/>
                  <a:gd name="connsiteX14" fmla="*/ 69739 w 333331"/>
                  <a:gd name="connsiteY14" fmla="*/ 6536 h 121661"/>
                  <a:gd name="connsiteX15" fmla="*/ 39402 w 333331"/>
                  <a:gd name="connsiteY15" fmla="*/ 68 h 121661"/>
                  <a:gd name="connsiteX16" fmla="*/ 33958 w 333331"/>
                  <a:gd name="connsiteY16" fmla="*/ 68 h 121661"/>
                  <a:gd name="connsiteX17" fmla="*/ 2263 w 333331"/>
                  <a:gd name="connsiteY17" fmla="*/ 44423 h 121661"/>
                  <a:gd name="connsiteX18" fmla="*/ 2263 w 333331"/>
                  <a:gd name="connsiteY18" fmla="*/ 44427 h 121661"/>
                  <a:gd name="connsiteX19" fmla="*/ 58784 w 333331"/>
                  <a:gd name="connsiteY19" fmla="*/ 118265 h 12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3331" h="121661">
                    <a:moveTo>
                      <a:pt x="58790" y="118266"/>
                    </a:moveTo>
                    <a:cubicBezTo>
                      <a:pt x="62127" y="120445"/>
                      <a:pt x="66019" y="121609"/>
                      <a:pt x="70003" y="121631"/>
                    </a:cubicBezTo>
                    <a:lnTo>
                      <a:pt x="215967" y="121631"/>
                    </a:lnTo>
                    <a:lnTo>
                      <a:pt x="261990" y="121631"/>
                    </a:lnTo>
                    <a:lnTo>
                      <a:pt x="261985" y="121631"/>
                    </a:lnTo>
                    <a:cubicBezTo>
                      <a:pt x="267886" y="121947"/>
                      <a:pt x="273609" y="119565"/>
                      <a:pt x="277542" y="115164"/>
                    </a:cubicBezTo>
                    <a:cubicBezTo>
                      <a:pt x="289868" y="102557"/>
                      <a:pt x="301488" y="89279"/>
                      <a:pt x="312348" y="75400"/>
                    </a:cubicBezTo>
                    <a:cubicBezTo>
                      <a:pt x="320445" y="64291"/>
                      <a:pt x="326847" y="52041"/>
                      <a:pt x="331342" y="39060"/>
                    </a:cubicBezTo>
                    <a:cubicBezTo>
                      <a:pt x="337825" y="20179"/>
                      <a:pt x="326933" y="5115"/>
                      <a:pt x="307099" y="1687"/>
                    </a:cubicBezTo>
                    <a:cubicBezTo>
                      <a:pt x="303098" y="993"/>
                      <a:pt x="299042" y="645"/>
                      <a:pt x="294977" y="650"/>
                    </a:cubicBezTo>
                    <a:cubicBezTo>
                      <a:pt x="281073" y="1173"/>
                      <a:pt x="267388" y="4240"/>
                      <a:pt x="254596" y="9702"/>
                    </a:cubicBezTo>
                    <a:cubicBezTo>
                      <a:pt x="231132" y="18754"/>
                      <a:pt x="208123" y="29101"/>
                      <a:pt x="185045" y="38866"/>
                    </a:cubicBezTo>
                    <a:cubicBezTo>
                      <a:pt x="179426" y="41410"/>
                      <a:pt x="173331" y="42754"/>
                      <a:pt x="167159" y="42808"/>
                    </a:cubicBezTo>
                    <a:cubicBezTo>
                      <a:pt x="160902" y="42759"/>
                      <a:pt x="154722" y="41415"/>
                      <a:pt x="149010" y="38866"/>
                    </a:cubicBezTo>
                    <a:cubicBezTo>
                      <a:pt x="123087" y="27550"/>
                      <a:pt x="96315" y="17009"/>
                      <a:pt x="69739" y="6536"/>
                    </a:cubicBezTo>
                    <a:cubicBezTo>
                      <a:pt x="60118" y="2517"/>
                      <a:pt x="49832" y="325"/>
                      <a:pt x="39402" y="68"/>
                    </a:cubicBezTo>
                    <a:cubicBezTo>
                      <a:pt x="37589" y="-26"/>
                      <a:pt x="35772" y="-26"/>
                      <a:pt x="33958" y="68"/>
                    </a:cubicBezTo>
                    <a:cubicBezTo>
                      <a:pt x="8033" y="2590"/>
                      <a:pt x="-6033" y="19467"/>
                      <a:pt x="2263" y="44423"/>
                    </a:cubicBezTo>
                    <a:lnTo>
                      <a:pt x="2263" y="44427"/>
                    </a:lnTo>
                    <a:cubicBezTo>
                      <a:pt x="12582" y="74498"/>
                      <a:pt x="32421" y="100414"/>
                      <a:pt x="58784" y="11826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4EC9767F-5C05-0E10-DF92-F7C4698AC38C}"/>
                  </a:ext>
                </a:extLst>
              </p:cNvPr>
              <p:cNvSpPr/>
              <p:nvPr/>
            </p:nvSpPr>
            <p:spPr>
              <a:xfrm>
                <a:off x="2186161" y="13129285"/>
                <a:ext cx="218946" cy="29223"/>
              </a:xfrm>
              <a:custGeom>
                <a:avLst/>
                <a:gdLst>
                  <a:gd name="connsiteX0" fmla="*/ 90544 w 218946"/>
                  <a:gd name="connsiteY0" fmla="*/ 65 h 29223"/>
                  <a:gd name="connsiteX1" fmla="*/ 27477 w 218946"/>
                  <a:gd name="connsiteY1" fmla="*/ 65 h 29223"/>
                  <a:gd name="connsiteX2" fmla="*/ 14126 w 218946"/>
                  <a:gd name="connsiteY2" fmla="*/ 65 h 29223"/>
                  <a:gd name="connsiteX3" fmla="*/ 14121 w 218946"/>
                  <a:gd name="connsiteY3" fmla="*/ 65 h 29223"/>
                  <a:gd name="connsiteX4" fmla="*/ 3071 w 218946"/>
                  <a:gd name="connsiteY4" fmla="*/ 5284 h 29223"/>
                  <a:gd name="connsiteX5" fmla="*/ 187 w 218946"/>
                  <a:gd name="connsiteY5" fmla="*/ 17137 h 29223"/>
                  <a:gd name="connsiteX6" fmla="*/ 16780 w 218946"/>
                  <a:gd name="connsiteY6" fmla="*/ 29099 h 29223"/>
                  <a:gd name="connsiteX7" fmla="*/ 202735 w 218946"/>
                  <a:gd name="connsiteY7" fmla="*/ 29099 h 29223"/>
                  <a:gd name="connsiteX8" fmla="*/ 214305 w 218946"/>
                  <a:gd name="connsiteY8" fmla="*/ 25120 h 29223"/>
                  <a:gd name="connsiteX9" fmla="*/ 218809 w 218946"/>
                  <a:gd name="connsiteY9" fmla="*/ 13772 h 29223"/>
                  <a:gd name="connsiteX10" fmla="*/ 201438 w 218946"/>
                  <a:gd name="connsiteY10" fmla="*/ -3 h 29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8946" h="29223">
                    <a:moveTo>
                      <a:pt x="90544" y="65"/>
                    </a:moveTo>
                    <a:lnTo>
                      <a:pt x="27477" y="65"/>
                    </a:lnTo>
                    <a:lnTo>
                      <a:pt x="14126" y="65"/>
                    </a:lnTo>
                    <a:lnTo>
                      <a:pt x="14121" y="65"/>
                    </a:lnTo>
                    <a:cubicBezTo>
                      <a:pt x="9840" y="51"/>
                      <a:pt x="5780" y="1968"/>
                      <a:pt x="3071" y="5284"/>
                    </a:cubicBezTo>
                    <a:cubicBezTo>
                      <a:pt x="367" y="8599"/>
                      <a:pt x="-695" y="12951"/>
                      <a:pt x="187" y="17137"/>
                    </a:cubicBezTo>
                    <a:cubicBezTo>
                      <a:pt x="1697" y="24864"/>
                      <a:pt x="8953" y="30096"/>
                      <a:pt x="16780" y="29099"/>
                    </a:cubicBezTo>
                    <a:lnTo>
                      <a:pt x="202735" y="29099"/>
                    </a:lnTo>
                    <a:cubicBezTo>
                      <a:pt x="206990" y="29518"/>
                      <a:pt x="211212" y="28065"/>
                      <a:pt x="214305" y="25120"/>
                    </a:cubicBezTo>
                    <a:cubicBezTo>
                      <a:pt x="217393" y="22174"/>
                      <a:pt x="219039" y="18030"/>
                      <a:pt x="218809" y="13772"/>
                    </a:cubicBezTo>
                    <a:cubicBezTo>
                      <a:pt x="218809" y="5045"/>
                      <a:pt x="212325" y="-3"/>
                      <a:pt x="201438" y="-3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6EDCAA0C-639B-5C9F-1642-330475536D4A}"/>
                </a:ext>
              </a:extLst>
            </p:cNvPr>
            <p:cNvGrpSpPr/>
            <p:nvPr/>
          </p:nvGrpSpPr>
          <p:grpSpPr>
            <a:xfrm>
              <a:off x="25541739" y="12192614"/>
              <a:ext cx="273002" cy="167446"/>
              <a:chOff x="25541739" y="12192614"/>
              <a:chExt cx="273002" cy="167446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00BF5FA4-BDF6-D558-77E0-2BADFD122EDB}"/>
                  </a:ext>
                </a:extLst>
              </p:cNvPr>
              <p:cNvSpPr/>
              <p:nvPr/>
            </p:nvSpPr>
            <p:spPr>
              <a:xfrm rot="18900000">
                <a:off x="25543238" y="12193585"/>
                <a:ext cx="271503" cy="9144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8881D50-BDAD-A762-F88B-148C5F2C5343}"/>
                  </a:ext>
                </a:extLst>
              </p:cNvPr>
              <p:cNvSpPr/>
              <p:nvPr/>
            </p:nvSpPr>
            <p:spPr>
              <a:xfrm rot="2700000" flipH="1">
                <a:off x="25503736" y="12230617"/>
                <a:ext cx="167446" cy="9144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4FACA00-584B-E8F0-1FAB-5CC1AD96D608}"/>
              </a:ext>
            </a:extLst>
          </p:cNvPr>
          <p:cNvGrpSpPr>
            <a:grpSpLocks noChangeAspect="1"/>
          </p:cNvGrpSpPr>
          <p:nvPr/>
        </p:nvGrpSpPr>
        <p:grpSpPr>
          <a:xfrm>
            <a:off x="7058939" y="3202047"/>
            <a:ext cx="575434" cy="682570"/>
            <a:chOff x="26064332" y="11736004"/>
            <a:chExt cx="616701" cy="731520"/>
          </a:xfrm>
        </p:grpSpPr>
        <p:sp>
          <p:nvSpPr>
            <p:cNvPr id="58" name="Oval 200">
              <a:extLst>
                <a:ext uri="{FF2B5EF4-FFF2-40B4-BE49-F238E27FC236}">
                  <a16:creationId xmlns:a16="http://schemas.microsoft.com/office/drawing/2014/main" id="{B1070063-3B73-BC25-7B72-26549AEB1E2C}"/>
                </a:ext>
              </a:extLst>
            </p:cNvPr>
            <p:cNvSpPr/>
            <p:nvPr/>
          </p:nvSpPr>
          <p:spPr>
            <a:xfrm>
              <a:off x="26112350" y="12015189"/>
              <a:ext cx="516162" cy="421857"/>
            </a:xfrm>
            <a:custGeom>
              <a:avLst/>
              <a:gdLst>
                <a:gd name="connsiteX0" fmla="*/ 0 w 473869"/>
                <a:gd name="connsiteY0" fmla="*/ 140520 h 281040"/>
                <a:gd name="connsiteX1" fmla="*/ 236935 w 473869"/>
                <a:gd name="connsiteY1" fmla="*/ 0 h 281040"/>
                <a:gd name="connsiteX2" fmla="*/ 473870 w 473869"/>
                <a:gd name="connsiteY2" fmla="*/ 140520 h 281040"/>
                <a:gd name="connsiteX3" fmla="*/ 236935 w 473869"/>
                <a:gd name="connsiteY3" fmla="*/ 281040 h 281040"/>
                <a:gd name="connsiteX4" fmla="*/ 0 w 473869"/>
                <a:gd name="connsiteY4" fmla="*/ 140520 h 281040"/>
                <a:gd name="connsiteX0" fmla="*/ 10 w 473880"/>
                <a:gd name="connsiteY0" fmla="*/ 226245 h 366765"/>
                <a:gd name="connsiteX1" fmla="*/ 229801 w 473880"/>
                <a:gd name="connsiteY1" fmla="*/ 0 h 366765"/>
                <a:gd name="connsiteX2" fmla="*/ 473880 w 473880"/>
                <a:gd name="connsiteY2" fmla="*/ 226245 h 366765"/>
                <a:gd name="connsiteX3" fmla="*/ 236945 w 473880"/>
                <a:gd name="connsiteY3" fmla="*/ 366765 h 366765"/>
                <a:gd name="connsiteX4" fmla="*/ 10 w 473880"/>
                <a:gd name="connsiteY4" fmla="*/ 226245 h 366765"/>
                <a:gd name="connsiteX0" fmla="*/ 28 w 473898"/>
                <a:gd name="connsiteY0" fmla="*/ 226245 h 419152"/>
                <a:gd name="connsiteX1" fmla="*/ 229819 w 473898"/>
                <a:gd name="connsiteY1" fmla="*/ 0 h 419152"/>
                <a:gd name="connsiteX2" fmla="*/ 473898 w 473898"/>
                <a:gd name="connsiteY2" fmla="*/ 226245 h 419152"/>
                <a:gd name="connsiteX3" fmla="*/ 241726 w 473898"/>
                <a:gd name="connsiteY3" fmla="*/ 419152 h 419152"/>
                <a:gd name="connsiteX4" fmla="*/ 28 w 473898"/>
                <a:gd name="connsiteY4" fmla="*/ 226245 h 419152"/>
                <a:gd name="connsiteX0" fmla="*/ 18964 w 516162"/>
                <a:gd name="connsiteY0" fmla="*/ 226245 h 421857"/>
                <a:gd name="connsiteX1" fmla="*/ 248755 w 516162"/>
                <a:gd name="connsiteY1" fmla="*/ 0 h 421857"/>
                <a:gd name="connsiteX2" fmla="*/ 492834 w 516162"/>
                <a:gd name="connsiteY2" fmla="*/ 226245 h 421857"/>
                <a:gd name="connsiteX3" fmla="*/ 260662 w 516162"/>
                <a:gd name="connsiteY3" fmla="*/ 419152 h 421857"/>
                <a:gd name="connsiteX4" fmla="*/ 18964 w 516162"/>
                <a:gd name="connsiteY4" fmla="*/ 226245 h 42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162" h="421857">
                  <a:moveTo>
                    <a:pt x="18964" y="226245"/>
                  </a:moveTo>
                  <a:cubicBezTo>
                    <a:pt x="16980" y="156386"/>
                    <a:pt x="117899" y="0"/>
                    <a:pt x="248755" y="0"/>
                  </a:cubicBezTo>
                  <a:cubicBezTo>
                    <a:pt x="379611" y="0"/>
                    <a:pt x="492834" y="148638"/>
                    <a:pt x="492834" y="226245"/>
                  </a:cubicBezTo>
                  <a:cubicBezTo>
                    <a:pt x="492834" y="303852"/>
                    <a:pt x="624881" y="442965"/>
                    <a:pt x="260662" y="419152"/>
                  </a:cubicBezTo>
                  <a:cubicBezTo>
                    <a:pt x="-103557" y="395339"/>
                    <a:pt x="20948" y="296104"/>
                    <a:pt x="18964" y="22624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9" name="Content Placeholder 92">
              <a:extLst>
                <a:ext uri="{FF2B5EF4-FFF2-40B4-BE49-F238E27FC236}">
                  <a16:creationId xmlns:a16="http://schemas.microsoft.com/office/drawing/2014/main" id="{FF301F26-7E95-87BE-E171-5CDE5905E4A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6064332" y="11736004"/>
              <a:ext cx="616701" cy="731520"/>
              <a:chOff x="2026030" y="12980555"/>
              <a:chExt cx="539841" cy="640350"/>
            </a:xfrm>
            <a:solidFill>
              <a:srgbClr val="000000"/>
            </a:solidFill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4D08C1D0-4FF4-02E9-174A-90C8630F1094}"/>
                  </a:ext>
                </a:extLst>
              </p:cNvPr>
              <p:cNvSpPr/>
              <p:nvPr/>
            </p:nvSpPr>
            <p:spPr>
              <a:xfrm>
                <a:off x="2026030" y="13188766"/>
                <a:ext cx="539841" cy="432139"/>
              </a:xfrm>
              <a:custGeom>
                <a:avLst/>
                <a:gdLst>
                  <a:gd name="connsiteX0" fmla="*/ 539504 w 539841"/>
                  <a:gd name="connsiteY0" fmla="*/ 310763 h 432139"/>
                  <a:gd name="connsiteX1" fmla="*/ 534060 w 539841"/>
                  <a:gd name="connsiteY1" fmla="*/ 273905 h 432139"/>
                  <a:gd name="connsiteX2" fmla="*/ 379854 w 539841"/>
                  <a:gd name="connsiteY2" fmla="*/ 4792 h 432139"/>
                  <a:gd name="connsiteX3" fmla="*/ 367864 w 539841"/>
                  <a:gd name="connsiteY3" fmla="*/ 394 h 432139"/>
                  <a:gd name="connsiteX4" fmla="*/ 175751 w 539841"/>
                  <a:gd name="connsiteY4" fmla="*/ 6 h 432139"/>
                  <a:gd name="connsiteX5" fmla="*/ 157151 w 539841"/>
                  <a:gd name="connsiteY5" fmla="*/ 7182 h 432139"/>
                  <a:gd name="connsiteX6" fmla="*/ 872 w 539841"/>
                  <a:gd name="connsiteY6" fmla="*/ 306627 h 432139"/>
                  <a:gd name="connsiteX7" fmla="*/ 47735 w 539841"/>
                  <a:gd name="connsiteY7" fmla="*/ 406270 h 432139"/>
                  <a:gd name="connsiteX8" fmla="*/ 112941 w 539841"/>
                  <a:gd name="connsiteY8" fmla="*/ 425669 h 432139"/>
                  <a:gd name="connsiteX9" fmla="*/ 266430 w 539841"/>
                  <a:gd name="connsiteY9" fmla="*/ 432137 h 432139"/>
                  <a:gd name="connsiteX10" fmla="*/ 386538 w 539841"/>
                  <a:gd name="connsiteY10" fmla="*/ 428321 h 432139"/>
                  <a:gd name="connsiteX11" fmla="*/ 462048 w 539841"/>
                  <a:gd name="connsiteY11" fmla="*/ 419463 h 432139"/>
                  <a:gd name="connsiteX12" fmla="*/ 539502 w 539841"/>
                  <a:gd name="connsiteY12" fmla="*/ 310768 h 432139"/>
                  <a:gd name="connsiteX13" fmla="*/ 443445 w 539841"/>
                  <a:gd name="connsiteY13" fmla="*/ 357576 h 432139"/>
                  <a:gd name="connsiteX14" fmla="*/ 390618 w 539841"/>
                  <a:gd name="connsiteY14" fmla="*/ 363458 h 432139"/>
                  <a:gd name="connsiteX15" fmla="*/ 384134 w 539841"/>
                  <a:gd name="connsiteY15" fmla="*/ 363458 h 432139"/>
                  <a:gd name="connsiteX16" fmla="*/ 302660 w 539841"/>
                  <a:gd name="connsiteY16" fmla="*/ 366110 h 432139"/>
                  <a:gd name="connsiteX17" fmla="*/ 266947 w 539841"/>
                  <a:gd name="connsiteY17" fmla="*/ 367142 h 432139"/>
                  <a:gd name="connsiteX18" fmla="*/ 226631 w 539841"/>
                  <a:gd name="connsiteY18" fmla="*/ 365722 h 432139"/>
                  <a:gd name="connsiteX19" fmla="*/ 116443 w 539841"/>
                  <a:gd name="connsiteY19" fmla="*/ 361193 h 432139"/>
                  <a:gd name="connsiteX20" fmla="*/ 116443 w 539841"/>
                  <a:gd name="connsiteY20" fmla="*/ 361198 h 432139"/>
                  <a:gd name="connsiteX21" fmla="*/ 81701 w 539841"/>
                  <a:gd name="connsiteY21" fmla="*/ 351109 h 432139"/>
                  <a:gd name="connsiteX22" fmla="*/ 65239 w 539841"/>
                  <a:gd name="connsiteY22" fmla="*/ 314056 h 432139"/>
                  <a:gd name="connsiteX23" fmla="*/ 65234 w 539841"/>
                  <a:gd name="connsiteY23" fmla="*/ 314061 h 432139"/>
                  <a:gd name="connsiteX24" fmla="*/ 189810 w 539841"/>
                  <a:gd name="connsiteY24" fmla="*/ 64727 h 432139"/>
                  <a:gd name="connsiteX25" fmla="*/ 275886 w 539841"/>
                  <a:gd name="connsiteY25" fmla="*/ 64727 h 432139"/>
                  <a:gd name="connsiteX26" fmla="*/ 349650 w 539841"/>
                  <a:gd name="connsiteY26" fmla="*/ 64727 h 432139"/>
                  <a:gd name="connsiteX27" fmla="*/ 470603 w 539841"/>
                  <a:gd name="connsiteY27" fmla="*/ 285472 h 432139"/>
                  <a:gd name="connsiteX28" fmla="*/ 471513 w 539841"/>
                  <a:gd name="connsiteY28" fmla="*/ 290257 h 432139"/>
                  <a:gd name="connsiteX29" fmla="*/ 471509 w 539841"/>
                  <a:gd name="connsiteY29" fmla="*/ 290257 h 432139"/>
                  <a:gd name="connsiteX30" fmla="*/ 475076 w 539841"/>
                  <a:gd name="connsiteY30" fmla="*/ 314374 h 432139"/>
                  <a:gd name="connsiteX31" fmla="*/ 443445 w 539841"/>
                  <a:gd name="connsiteY31" fmla="*/ 357569 h 432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39841" h="432139">
                    <a:moveTo>
                      <a:pt x="539504" y="310763"/>
                    </a:moveTo>
                    <a:cubicBezTo>
                      <a:pt x="538460" y="298374"/>
                      <a:pt x="536642" y="286064"/>
                      <a:pt x="534060" y="273905"/>
                    </a:cubicBezTo>
                    <a:cubicBezTo>
                      <a:pt x="514420" y="166054"/>
                      <a:pt x="461725" y="76957"/>
                      <a:pt x="379854" y="4792"/>
                    </a:cubicBezTo>
                    <a:cubicBezTo>
                      <a:pt x="376467" y="2019"/>
                      <a:pt x="372245" y="471"/>
                      <a:pt x="367864" y="394"/>
                    </a:cubicBezTo>
                    <a:cubicBezTo>
                      <a:pt x="303825" y="394"/>
                      <a:pt x="239781" y="394"/>
                      <a:pt x="175751" y="6"/>
                    </a:cubicBezTo>
                    <a:cubicBezTo>
                      <a:pt x="168838" y="-174"/>
                      <a:pt x="162142" y="2410"/>
                      <a:pt x="157151" y="7182"/>
                    </a:cubicBezTo>
                    <a:cubicBezTo>
                      <a:pt x="67380" y="87425"/>
                      <a:pt x="14553" y="187191"/>
                      <a:pt x="872" y="306627"/>
                    </a:cubicBezTo>
                    <a:cubicBezTo>
                      <a:pt x="-4251" y="348266"/>
                      <a:pt x="10398" y="383442"/>
                      <a:pt x="47735" y="406270"/>
                    </a:cubicBezTo>
                    <a:cubicBezTo>
                      <a:pt x="67502" y="418069"/>
                      <a:pt x="89918" y="424739"/>
                      <a:pt x="112941" y="425669"/>
                    </a:cubicBezTo>
                    <a:cubicBezTo>
                      <a:pt x="165311" y="428384"/>
                      <a:pt x="217685" y="429936"/>
                      <a:pt x="266430" y="432137"/>
                    </a:cubicBezTo>
                    <a:cubicBezTo>
                      <a:pt x="308948" y="430843"/>
                      <a:pt x="347776" y="429941"/>
                      <a:pt x="386538" y="428321"/>
                    </a:cubicBezTo>
                    <a:cubicBezTo>
                      <a:pt x="411880" y="427289"/>
                      <a:pt x="437290" y="426901"/>
                      <a:pt x="462048" y="419463"/>
                    </a:cubicBezTo>
                    <a:cubicBezTo>
                      <a:pt x="514287" y="403681"/>
                      <a:pt x="542549" y="365014"/>
                      <a:pt x="539502" y="310768"/>
                    </a:cubicBezTo>
                    <a:close/>
                    <a:moveTo>
                      <a:pt x="443445" y="357576"/>
                    </a:moveTo>
                    <a:cubicBezTo>
                      <a:pt x="426129" y="361608"/>
                      <a:pt x="408396" y="363584"/>
                      <a:pt x="390618" y="363458"/>
                    </a:cubicBezTo>
                    <a:lnTo>
                      <a:pt x="384134" y="363458"/>
                    </a:lnTo>
                    <a:cubicBezTo>
                      <a:pt x="357558" y="364558"/>
                      <a:pt x="330918" y="365334"/>
                      <a:pt x="302660" y="366110"/>
                    </a:cubicBezTo>
                    <a:lnTo>
                      <a:pt x="266947" y="367142"/>
                    </a:lnTo>
                    <a:lnTo>
                      <a:pt x="226631" y="365722"/>
                    </a:lnTo>
                    <a:cubicBezTo>
                      <a:pt x="190660" y="364428"/>
                      <a:pt x="153454" y="363070"/>
                      <a:pt x="116443" y="361193"/>
                    </a:cubicBezTo>
                    <a:lnTo>
                      <a:pt x="116443" y="361198"/>
                    </a:lnTo>
                    <a:cubicBezTo>
                      <a:pt x="104200" y="360765"/>
                      <a:pt x="92259" y="357301"/>
                      <a:pt x="81701" y="351109"/>
                    </a:cubicBezTo>
                    <a:cubicBezTo>
                      <a:pt x="69449" y="343671"/>
                      <a:pt x="62839" y="335268"/>
                      <a:pt x="65239" y="314056"/>
                    </a:cubicBezTo>
                    <a:lnTo>
                      <a:pt x="65234" y="314061"/>
                    </a:lnTo>
                    <a:cubicBezTo>
                      <a:pt x="74771" y="218541"/>
                      <a:pt x="119092" y="129826"/>
                      <a:pt x="189810" y="64727"/>
                    </a:cubicBezTo>
                    <a:lnTo>
                      <a:pt x="275886" y="64727"/>
                    </a:lnTo>
                    <a:lnTo>
                      <a:pt x="349650" y="64727"/>
                    </a:lnTo>
                    <a:cubicBezTo>
                      <a:pt x="413265" y="122992"/>
                      <a:pt x="455787" y="200606"/>
                      <a:pt x="470603" y="285472"/>
                    </a:cubicBezTo>
                    <a:lnTo>
                      <a:pt x="471513" y="290257"/>
                    </a:lnTo>
                    <a:lnTo>
                      <a:pt x="471509" y="290257"/>
                    </a:lnTo>
                    <a:cubicBezTo>
                      <a:pt x="473172" y="298218"/>
                      <a:pt x="474361" y="306273"/>
                      <a:pt x="475076" y="314374"/>
                    </a:cubicBezTo>
                    <a:cubicBezTo>
                      <a:pt x="475852" y="334228"/>
                      <a:pt x="470992" y="349099"/>
                      <a:pt x="443445" y="3575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4ECB4293-B170-D5A4-20D4-CFE0C3823992}"/>
                  </a:ext>
                </a:extLst>
              </p:cNvPr>
              <p:cNvSpPr/>
              <p:nvPr/>
            </p:nvSpPr>
            <p:spPr>
              <a:xfrm>
                <a:off x="2129637" y="12980555"/>
                <a:ext cx="333331" cy="121661"/>
              </a:xfrm>
              <a:custGeom>
                <a:avLst/>
                <a:gdLst>
                  <a:gd name="connsiteX0" fmla="*/ 58790 w 333331"/>
                  <a:gd name="connsiteY0" fmla="*/ 118266 h 121661"/>
                  <a:gd name="connsiteX1" fmla="*/ 70003 w 333331"/>
                  <a:gd name="connsiteY1" fmla="*/ 121631 h 121661"/>
                  <a:gd name="connsiteX2" fmla="*/ 215967 w 333331"/>
                  <a:gd name="connsiteY2" fmla="*/ 121631 h 121661"/>
                  <a:gd name="connsiteX3" fmla="*/ 261990 w 333331"/>
                  <a:gd name="connsiteY3" fmla="*/ 121631 h 121661"/>
                  <a:gd name="connsiteX4" fmla="*/ 261985 w 333331"/>
                  <a:gd name="connsiteY4" fmla="*/ 121631 h 121661"/>
                  <a:gd name="connsiteX5" fmla="*/ 277542 w 333331"/>
                  <a:gd name="connsiteY5" fmla="*/ 115164 h 121661"/>
                  <a:gd name="connsiteX6" fmla="*/ 312348 w 333331"/>
                  <a:gd name="connsiteY6" fmla="*/ 75400 h 121661"/>
                  <a:gd name="connsiteX7" fmla="*/ 331342 w 333331"/>
                  <a:gd name="connsiteY7" fmla="*/ 39060 h 121661"/>
                  <a:gd name="connsiteX8" fmla="*/ 307099 w 333331"/>
                  <a:gd name="connsiteY8" fmla="*/ 1687 h 121661"/>
                  <a:gd name="connsiteX9" fmla="*/ 294977 w 333331"/>
                  <a:gd name="connsiteY9" fmla="*/ 650 h 121661"/>
                  <a:gd name="connsiteX10" fmla="*/ 254596 w 333331"/>
                  <a:gd name="connsiteY10" fmla="*/ 9702 h 121661"/>
                  <a:gd name="connsiteX11" fmla="*/ 185045 w 333331"/>
                  <a:gd name="connsiteY11" fmla="*/ 38866 h 121661"/>
                  <a:gd name="connsiteX12" fmla="*/ 167159 w 333331"/>
                  <a:gd name="connsiteY12" fmla="*/ 42808 h 121661"/>
                  <a:gd name="connsiteX13" fmla="*/ 149010 w 333331"/>
                  <a:gd name="connsiteY13" fmla="*/ 38866 h 121661"/>
                  <a:gd name="connsiteX14" fmla="*/ 69739 w 333331"/>
                  <a:gd name="connsiteY14" fmla="*/ 6536 h 121661"/>
                  <a:gd name="connsiteX15" fmla="*/ 39402 w 333331"/>
                  <a:gd name="connsiteY15" fmla="*/ 68 h 121661"/>
                  <a:gd name="connsiteX16" fmla="*/ 33958 w 333331"/>
                  <a:gd name="connsiteY16" fmla="*/ 68 h 121661"/>
                  <a:gd name="connsiteX17" fmla="*/ 2263 w 333331"/>
                  <a:gd name="connsiteY17" fmla="*/ 44423 h 121661"/>
                  <a:gd name="connsiteX18" fmla="*/ 2263 w 333331"/>
                  <a:gd name="connsiteY18" fmla="*/ 44427 h 121661"/>
                  <a:gd name="connsiteX19" fmla="*/ 58784 w 333331"/>
                  <a:gd name="connsiteY19" fmla="*/ 118265 h 12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3331" h="121661">
                    <a:moveTo>
                      <a:pt x="58790" y="118266"/>
                    </a:moveTo>
                    <a:cubicBezTo>
                      <a:pt x="62127" y="120445"/>
                      <a:pt x="66019" y="121609"/>
                      <a:pt x="70003" y="121631"/>
                    </a:cubicBezTo>
                    <a:lnTo>
                      <a:pt x="215967" y="121631"/>
                    </a:lnTo>
                    <a:lnTo>
                      <a:pt x="261990" y="121631"/>
                    </a:lnTo>
                    <a:lnTo>
                      <a:pt x="261985" y="121631"/>
                    </a:lnTo>
                    <a:cubicBezTo>
                      <a:pt x="267886" y="121947"/>
                      <a:pt x="273609" y="119565"/>
                      <a:pt x="277542" y="115164"/>
                    </a:cubicBezTo>
                    <a:cubicBezTo>
                      <a:pt x="289868" y="102557"/>
                      <a:pt x="301488" y="89279"/>
                      <a:pt x="312348" y="75400"/>
                    </a:cubicBezTo>
                    <a:cubicBezTo>
                      <a:pt x="320445" y="64291"/>
                      <a:pt x="326847" y="52041"/>
                      <a:pt x="331342" y="39060"/>
                    </a:cubicBezTo>
                    <a:cubicBezTo>
                      <a:pt x="337825" y="20179"/>
                      <a:pt x="326933" y="5115"/>
                      <a:pt x="307099" y="1687"/>
                    </a:cubicBezTo>
                    <a:cubicBezTo>
                      <a:pt x="303098" y="993"/>
                      <a:pt x="299042" y="645"/>
                      <a:pt x="294977" y="650"/>
                    </a:cubicBezTo>
                    <a:cubicBezTo>
                      <a:pt x="281073" y="1173"/>
                      <a:pt x="267388" y="4240"/>
                      <a:pt x="254596" y="9702"/>
                    </a:cubicBezTo>
                    <a:cubicBezTo>
                      <a:pt x="231132" y="18754"/>
                      <a:pt x="208123" y="29101"/>
                      <a:pt x="185045" y="38866"/>
                    </a:cubicBezTo>
                    <a:cubicBezTo>
                      <a:pt x="179426" y="41410"/>
                      <a:pt x="173331" y="42754"/>
                      <a:pt x="167159" y="42808"/>
                    </a:cubicBezTo>
                    <a:cubicBezTo>
                      <a:pt x="160902" y="42759"/>
                      <a:pt x="154722" y="41415"/>
                      <a:pt x="149010" y="38866"/>
                    </a:cubicBezTo>
                    <a:cubicBezTo>
                      <a:pt x="123087" y="27550"/>
                      <a:pt x="96315" y="17009"/>
                      <a:pt x="69739" y="6536"/>
                    </a:cubicBezTo>
                    <a:cubicBezTo>
                      <a:pt x="60118" y="2517"/>
                      <a:pt x="49832" y="325"/>
                      <a:pt x="39402" y="68"/>
                    </a:cubicBezTo>
                    <a:cubicBezTo>
                      <a:pt x="37589" y="-26"/>
                      <a:pt x="35772" y="-26"/>
                      <a:pt x="33958" y="68"/>
                    </a:cubicBezTo>
                    <a:cubicBezTo>
                      <a:pt x="8033" y="2590"/>
                      <a:pt x="-6033" y="19467"/>
                      <a:pt x="2263" y="44423"/>
                    </a:cubicBezTo>
                    <a:lnTo>
                      <a:pt x="2263" y="44427"/>
                    </a:lnTo>
                    <a:cubicBezTo>
                      <a:pt x="12582" y="74498"/>
                      <a:pt x="32421" y="100414"/>
                      <a:pt x="58784" y="11826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01BDDAC3-31DC-CA10-266B-D28401A24325}"/>
                  </a:ext>
                </a:extLst>
              </p:cNvPr>
              <p:cNvSpPr/>
              <p:nvPr/>
            </p:nvSpPr>
            <p:spPr>
              <a:xfrm>
                <a:off x="2186161" y="13129285"/>
                <a:ext cx="218946" cy="29223"/>
              </a:xfrm>
              <a:custGeom>
                <a:avLst/>
                <a:gdLst>
                  <a:gd name="connsiteX0" fmla="*/ 90544 w 218946"/>
                  <a:gd name="connsiteY0" fmla="*/ 65 h 29223"/>
                  <a:gd name="connsiteX1" fmla="*/ 27477 w 218946"/>
                  <a:gd name="connsiteY1" fmla="*/ 65 h 29223"/>
                  <a:gd name="connsiteX2" fmla="*/ 14126 w 218946"/>
                  <a:gd name="connsiteY2" fmla="*/ 65 h 29223"/>
                  <a:gd name="connsiteX3" fmla="*/ 14121 w 218946"/>
                  <a:gd name="connsiteY3" fmla="*/ 65 h 29223"/>
                  <a:gd name="connsiteX4" fmla="*/ 3071 w 218946"/>
                  <a:gd name="connsiteY4" fmla="*/ 5284 h 29223"/>
                  <a:gd name="connsiteX5" fmla="*/ 187 w 218946"/>
                  <a:gd name="connsiteY5" fmla="*/ 17137 h 29223"/>
                  <a:gd name="connsiteX6" fmla="*/ 16780 w 218946"/>
                  <a:gd name="connsiteY6" fmla="*/ 29099 h 29223"/>
                  <a:gd name="connsiteX7" fmla="*/ 202735 w 218946"/>
                  <a:gd name="connsiteY7" fmla="*/ 29099 h 29223"/>
                  <a:gd name="connsiteX8" fmla="*/ 214305 w 218946"/>
                  <a:gd name="connsiteY8" fmla="*/ 25120 h 29223"/>
                  <a:gd name="connsiteX9" fmla="*/ 218809 w 218946"/>
                  <a:gd name="connsiteY9" fmla="*/ 13772 h 29223"/>
                  <a:gd name="connsiteX10" fmla="*/ 201438 w 218946"/>
                  <a:gd name="connsiteY10" fmla="*/ -3 h 29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8946" h="29223">
                    <a:moveTo>
                      <a:pt x="90544" y="65"/>
                    </a:moveTo>
                    <a:lnTo>
                      <a:pt x="27477" y="65"/>
                    </a:lnTo>
                    <a:lnTo>
                      <a:pt x="14126" y="65"/>
                    </a:lnTo>
                    <a:lnTo>
                      <a:pt x="14121" y="65"/>
                    </a:lnTo>
                    <a:cubicBezTo>
                      <a:pt x="9840" y="51"/>
                      <a:pt x="5780" y="1968"/>
                      <a:pt x="3071" y="5284"/>
                    </a:cubicBezTo>
                    <a:cubicBezTo>
                      <a:pt x="367" y="8599"/>
                      <a:pt x="-695" y="12951"/>
                      <a:pt x="187" y="17137"/>
                    </a:cubicBezTo>
                    <a:cubicBezTo>
                      <a:pt x="1697" y="24864"/>
                      <a:pt x="8953" y="30096"/>
                      <a:pt x="16780" y="29099"/>
                    </a:cubicBezTo>
                    <a:lnTo>
                      <a:pt x="202735" y="29099"/>
                    </a:lnTo>
                    <a:cubicBezTo>
                      <a:pt x="206990" y="29518"/>
                      <a:pt x="211212" y="28065"/>
                      <a:pt x="214305" y="25120"/>
                    </a:cubicBezTo>
                    <a:cubicBezTo>
                      <a:pt x="217393" y="22174"/>
                      <a:pt x="219039" y="18030"/>
                      <a:pt x="218809" y="13772"/>
                    </a:cubicBezTo>
                    <a:cubicBezTo>
                      <a:pt x="218809" y="5045"/>
                      <a:pt x="212325" y="-3"/>
                      <a:pt x="201438" y="-3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5EFC1092-2BAA-9DCF-5FC5-A0F4A461391E}"/>
                </a:ext>
              </a:extLst>
            </p:cNvPr>
            <p:cNvSpPr/>
            <p:nvPr/>
          </p:nvSpPr>
          <p:spPr>
            <a:xfrm rot="18900000">
              <a:off x="26239831" y="12180404"/>
              <a:ext cx="271503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5371C3B3-5551-F714-7B3E-28FE28A7008F}"/>
                </a:ext>
              </a:extLst>
            </p:cNvPr>
            <p:cNvSpPr/>
            <p:nvPr/>
          </p:nvSpPr>
          <p:spPr>
            <a:xfrm rot="2700000" flipH="1">
              <a:off x="26239833" y="12180404"/>
              <a:ext cx="271503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894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2E03C-FFEC-F9F8-F87D-A74A551BF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182880"/>
            <a:ext cx="9185910" cy="590931"/>
          </a:xfrm>
        </p:spPr>
        <p:txBody>
          <a:bodyPr/>
          <a:lstStyle/>
          <a:p>
            <a:r>
              <a:rPr lang="en-US" dirty="0"/>
              <a:t>Challenge 2: Explanation Robustness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EE542A-937B-DC23-0870-D713262640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27D6BE8-2673-5D71-FBCF-DA4793584680}"/>
              </a:ext>
            </a:extLst>
          </p:cNvPr>
          <p:cNvGrpSpPr/>
          <p:nvPr/>
        </p:nvGrpSpPr>
        <p:grpSpPr>
          <a:xfrm>
            <a:off x="1075713" y="3095613"/>
            <a:ext cx="1265602" cy="524366"/>
            <a:chOff x="6230613" y="2087832"/>
            <a:chExt cx="1508156" cy="457192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1C1C938E-B8F4-9B7E-705C-8050C31476FA}"/>
                </a:ext>
              </a:extLst>
            </p:cNvPr>
            <p:cNvSpPr/>
            <p:nvPr/>
          </p:nvSpPr>
          <p:spPr>
            <a:xfrm>
              <a:off x="6230613" y="2088830"/>
              <a:ext cx="1438486" cy="456194"/>
            </a:xfrm>
            <a:prstGeom prst="wedgeRoundRectCallout">
              <a:avLst>
                <a:gd name="adj1" fmla="val -39510"/>
                <a:gd name="adj2" fmla="val 78829"/>
                <a:gd name="adj3" fmla="val 1666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1DF53C1-18B2-F87A-4A9B-2161193EA53A}"/>
                </a:ext>
              </a:extLst>
            </p:cNvPr>
            <p:cNvSpPr txBox="1"/>
            <p:nvPr/>
          </p:nvSpPr>
          <p:spPr>
            <a:xfrm>
              <a:off x="6236897" y="2087832"/>
              <a:ext cx="1501872" cy="45619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dirty="0"/>
                <a:t>Oh no.</a:t>
              </a:r>
            </a:p>
          </p:txBody>
        </p:sp>
      </p:grpSp>
      <p:grpSp>
        <p:nvGrpSpPr>
          <p:cNvPr id="8" name="Content Placeholder 48">
            <a:extLst>
              <a:ext uri="{FF2B5EF4-FFF2-40B4-BE49-F238E27FC236}">
                <a16:creationId xmlns:a16="http://schemas.microsoft.com/office/drawing/2014/main" id="{DF2D23B1-60A7-5A88-7BF4-AA7A25C96989}"/>
              </a:ext>
            </a:extLst>
          </p:cNvPr>
          <p:cNvGrpSpPr/>
          <p:nvPr/>
        </p:nvGrpSpPr>
        <p:grpSpPr>
          <a:xfrm>
            <a:off x="615035" y="3703492"/>
            <a:ext cx="803692" cy="1797505"/>
            <a:chOff x="4737370" y="9422570"/>
            <a:chExt cx="943358" cy="2109877"/>
          </a:xfrm>
          <a:solidFill>
            <a:srgbClr val="000000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D6BC0C9-2D5F-5E0C-7FD9-E7CDA1139921}"/>
                </a:ext>
              </a:extLst>
            </p:cNvPr>
            <p:cNvSpPr/>
            <p:nvPr/>
          </p:nvSpPr>
          <p:spPr>
            <a:xfrm>
              <a:off x="4737370" y="9810101"/>
              <a:ext cx="943358" cy="1722346"/>
            </a:xfrm>
            <a:custGeom>
              <a:avLst/>
              <a:gdLst>
                <a:gd name="connsiteX0" fmla="*/ 216115 w 943358"/>
                <a:gd name="connsiteY0" fmla="*/ 950323 h 1722346"/>
                <a:gd name="connsiteX1" fmla="*/ 216115 w 943358"/>
                <a:gd name="connsiteY1" fmla="*/ 295117 h 1722346"/>
                <a:gd name="connsiteX2" fmla="*/ 216115 w 943358"/>
                <a:gd name="connsiteY2" fmla="*/ 277965 h 1722346"/>
                <a:gd name="connsiteX3" fmla="*/ 195532 w 943358"/>
                <a:gd name="connsiteY3" fmla="*/ 260813 h 1722346"/>
                <a:gd name="connsiteX4" fmla="*/ 174950 w 943358"/>
                <a:gd name="connsiteY4" fmla="*/ 274535 h 1722346"/>
                <a:gd name="connsiteX5" fmla="*/ 174950 w 943358"/>
                <a:gd name="connsiteY5" fmla="*/ 295117 h 1722346"/>
                <a:gd name="connsiteX6" fmla="*/ 174950 w 943358"/>
                <a:gd name="connsiteY6" fmla="*/ 819967 h 1722346"/>
                <a:gd name="connsiteX7" fmla="*/ 116633 w 943358"/>
                <a:gd name="connsiteY7" fmla="*/ 902297 h 1722346"/>
                <a:gd name="connsiteX8" fmla="*/ 27443 w 943358"/>
                <a:gd name="connsiteY8" fmla="*/ 874854 h 1722346"/>
                <a:gd name="connsiteX9" fmla="*/ 3430 w 943358"/>
                <a:gd name="connsiteY9" fmla="*/ 819967 h 1722346"/>
                <a:gd name="connsiteX10" fmla="*/ 0 w 943358"/>
                <a:gd name="connsiteY10" fmla="*/ 233370 h 1722346"/>
                <a:gd name="connsiteX11" fmla="*/ 202393 w 943358"/>
                <a:gd name="connsiteY11" fmla="*/ 3534 h 1722346"/>
                <a:gd name="connsiteX12" fmla="*/ 260710 w 943358"/>
                <a:gd name="connsiteY12" fmla="*/ 103 h 1722346"/>
                <a:gd name="connsiteX13" fmla="*/ 689509 w 943358"/>
                <a:gd name="connsiteY13" fmla="*/ 103 h 1722346"/>
                <a:gd name="connsiteX14" fmla="*/ 936497 w 943358"/>
                <a:gd name="connsiteY14" fmla="*/ 195636 h 1722346"/>
                <a:gd name="connsiteX15" fmla="*/ 943358 w 943358"/>
                <a:gd name="connsiteY15" fmla="*/ 250522 h 1722346"/>
                <a:gd name="connsiteX16" fmla="*/ 943358 w 943358"/>
                <a:gd name="connsiteY16" fmla="*/ 816537 h 1722346"/>
                <a:gd name="connsiteX17" fmla="*/ 857598 w 943358"/>
                <a:gd name="connsiteY17" fmla="*/ 902297 h 1722346"/>
                <a:gd name="connsiteX18" fmla="*/ 771839 w 943358"/>
                <a:gd name="connsiteY18" fmla="*/ 816537 h 1722346"/>
                <a:gd name="connsiteX19" fmla="*/ 771839 w 943358"/>
                <a:gd name="connsiteY19" fmla="*/ 816537 h 1722346"/>
                <a:gd name="connsiteX20" fmla="*/ 771839 w 943358"/>
                <a:gd name="connsiteY20" fmla="*/ 295117 h 1722346"/>
                <a:gd name="connsiteX21" fmla="*/ 771839 w 943358"/>
                <a:gd name="connsiteY21" fmla="*/ 277965 h 1722346"/>
                <a:gd name="connsiteX22" fmla="*/ 751256 w 943358"/>
                <a:gd name="connsiteY22" fmla="*/ 260813 h 1722346"/>
                <a:gd name="connsiteX23" fmla="*/ 730674 w 943358"/>
                <a:gd name="connsiteY23" fmla="*/ 277965 h 1722346"/>
                <a:gd name="connsiteX24" fmla="*/ 730674 w 943358"/>
                <a:gd name="connsiteY24" fmla="*/ 298548 h 1722346"/>
                <a:gd name="connsiteX25" fmla="*/ 730674 w 943358"/>
                <a:gd name="connsiteY25" fmla="*/ 1608958 h 1722346"/>
                <a:gd name="connsiteX26" fmla="*/ 631192 w 943358"/>
                <a:gd name="connsiteY26" fmla="*/ 1722161 h 1722346"/>
                <a:gd name="connsiteX27" fmla="*/ 517989 w 943358"/>
                <a:gd name="connsiteY27" fmla="*/ 1622680 h 1722346"/>
                <a:gd name="connsiteX28" fmla="*/ 517989 w 943358"/>
                <a:gd name="connsiteY28" fmla="*/ 1612389 h 1722346"/>
                <a:gd name="connsiteX29" fmla="*/ 517989 w 943358"/>
                <a:gd name="connsiteY29" fmla="*/ 946892 h 1722346"/>
                <a:gd name="connsiteX30" fmla="*/ 500838 w 943358"/>
                <a:gd name="connsiteY30" fmla="*/ 905727 h 1722346"/>
                <a:gd name="connsiteX31" fmla="*/ 452812 w 943358"/>
                <a:gd name="connsiteY31" fmla="*/ 902297 h 1722346"/>
                <a:gd name="connsiteX32" fmla="*/ 432230 w 943358"/>
                <a:gd name="connsiteY32" fmla="*/ 943462 h 1722346"/>
                <a:gd name="connsiteX33" fmla="*/ 432230 w 943358"/>
                <a:gd name="connsiteY33" fmla="*/ 1341387 h 1722346"/>
                <a:gd name="connsiteX34" fmla="*/ 432230 w 943358"/>
                <a:gd name="connsiteY34" fmla="*/ 1605528 h 1722346"/>
                <a:gd name="connsiteX35" fmla="*/ 373913 w 943358"/>
                <a:gd name="connsiteY35" fmla="*/ 1705009 h 1722346"/>
                <a:gd name="connsiteX36" fmla="*/ 260710 w 943358"/>
                <a:gd name="connsiteY36" fmla="*/ 1694718 h 1722346"/>
                <a:gd name="connsiteX37" fmla="*/ 219545 w 943358"/>
                <a:gd name="connsiteY37" fmla="*/ 1608958 h 1722346"/>
                <a:gd name="connsiteX38" fmla="*/ 216115 w 943358"/>
                <a:gd name="connsiteY38" fmla="*/ 950323 h 1722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3358" h="1722346">
                  <a:moveTo>
                    <a:pt x="216115" y="950323"/>
                  </a:moveTo>
                  <a:lnTo>
                    <a:pt x="216115" y="295117"/>
                  </a:lnTo>
                  <a:cubicBezTo>
                    <a:pt x="216115" y="288256"/>
                    <a:pt x="219545" y="281396"/>
                    <a:pt x="216115" y="277965"/>
                  </a:cubicBezTo>
                  <a:cubicBezTo>
                    <a:pt x="212684" y="274535"/>
                    <a:pt x="202393" y="260813"/>
                    <a:pt x="195532" y="260813"/>
                  </a:cubicBezTo>
                  <a:cubicBezTo>
                    <a:pt x="188672" y="260813"/>
                    <a:pt x="178380" y="267674"/>
                    <a:pt x="174950" y="274535"/>
                  </a:cubicBezTo>
                  <a:cubicBezTo>
                    <a:pt x="171520" y="281396"/>
                    <a:pt x="174950" y="288256"/>
                    <a:pt x="174950" y="295117"/>
                  </a:cubicBezTo>
                  <a:lnTo>
                    <a:pt x="174950" y="819967"/>
                  </a:lnTo>
                  <a:cubicBezTo>
                    <a:pt x="174950" y="857702"/>
                    <a:pt x="150937" y="892006"/>
                    <a:pt x="116633" y="902297"/>
                  </a:cubicBezTo>
                  <a:cubicBezTo>
                    <a:pt x="82329" y="912588"/>
                    <a:pt x="48026" y="902297"/>
                    <a:pt x="27443" y="874854"/>
                  </a:cubicBezTo>
                  <a:cubicBezTo>
                    <a:pt x="13722" y="861132"/>
                    <a:pt x="6861" y="840550"/>
                    <a:pt x="3430" y="819967"/>
                  </a:cubicBezTo>
                  <a:cubicBezTo>
                    <a:pt x="0" y="627865"/>
                    <a:pt x="0" y="432333"/>
                    <a:pt x="0" y="233370"/>
                  </a:cubicBezTo>
                  <a:cubicBezTo>
                    <a:pt x="3430" y="116737"/>
                    <a:pt x="89190" y="20686"/>
                    <a:pt x="202393" y="3534"/>
                  </a:cubicBezTo>
                  <a:cubicBezTo>
                    <a:pt x="222976" y="103"/>
                    <a:pt x="240128" y="103"/>
                    <a:pt x="260710" y="103"/>
                  </a:cubicBezTo>
                  <a:lnTo>
                    <a:pt x="689509" y="103"/>
                  </a:lnTo>
                  <a:cubicBezTo>
                    <a:pt x="809573" y="-3327"/>
                    <a:pt x="915915" y="79002"/>
                    <a:pt x="936497" y="195636"/>
                  </a:cubicBezTo>
                  <a:cubicBezTo>
                    <a:pt x="939928" y="212788"/>
                    <a:pt x="943358" y="233370"/>
                    <a:pt x="943358" y="250522"/>
                  </a:cubicBezTo>
                  <a:cubicBezTo>
                    <a:pt x="943358" y="439194"/>
                    <a:pt x="943358" y="627865"/>
                    <a:pt x="943358" y="816537"/>
                  </a:cubicBezTo>
                  <a:cubicBezTo>
                    <a:pt x="943358" y="864563"/>
                    <a:pt x="905624" y="902297"/>
                    <a:pt x="857598" y="902297"/>
                  </a:cubicBezTo>
                  <a:cubicBezTo>
                    <a:pt x="809573" y="902297"/>
                    <a:pt x="771839" y="861132"/>
                    <a:pt x="771839" y="816537"/>
                  </a:cubicBezTo>
                  <a:cubicBezTo>
                    <a:pt x="771839" y="816537"/>
                    <a:pt x="771839" y="816537"/>
                    <a:pt x="771839" y="816537"/>
                  </a:cubicBezTo>
                  <a:lnTo>
                    <a:pt x="771839" y="295117"/>
                  </a:lnTo>
                  <a:cubicBezTo>
                    <a:pt x="771839" y="288256"/>
                    <a:pt x="775269" y="281396"/>
                    <a:pt x="771839" y="277965"/>
                  </a:cubicBezTo>
                  <a:cubicBezTo>
                    <a:pt x="768408" y="274535"/>
                    <a:pt x="758117" y="260813"/>
                    <a:pt x="751256" y="260813"/>
                  </a:cubicBezTo>
                  <a:cubicBezTo>
                    <a:pt x="740965" y="264244"/>
                    <a:pt x="734104" y="271104"/>
                    <a:pt x="730674" y="277965"/>
                  </a:cubicBezTo>
                  <a:cubicBezTo>
                    <a:pt x="727244" y="281396"/>
                    <a:pt x="730674" y="291687"/>
                    <a:pt x="730674" y="298548"/>
                  </a:cubicBezTo>
                  <a:lnTo>
                    <a:pt x="730674" y="1608958"/>
                  </a:lnTo>
                  <a:cubicBezTo>
                    <a:pt x="734104" y="1667275"/>
                    <a:pt x="689509" y="1718731"/>
                    <a:pt x="631192" y="1722161"/>
                  </a:cubicBezTo>
                  <a:cubicBezTo>
                    <a:pt x="572876" y="1725591"/>
                    <a:pt x="521420" y="1680996"/>
                    <a:pt x="517989" y="1622680"/>
                  </a:cubicBezTo>
                  <a:cubicBezTo>
                    <a:pt x="517989" y="1619249"/>
                    <a:pt x="517989" y="1615819"/>
                    <a:pt x="517989" y="1612389"/>
                  </a:cubicBezTo>
                  <a:cubicBezTo>
                    <a:pt x="517989" y="1389413"/>
                    <a:pt x="517989" y="1169868"/>
                    <a:pt x="517989" y="946892"/>
                  </a:cubicBezTo>
                  <a:cubicBezTo>
                    <a:pt x="517989" y="933171"/>
                    <a:pt x="511129" y="916019"/>
                    <a:pt x="500838" y="905727"/>
                  </a:cubicBezTo>
                  <a:cubicBezTo>
                    <a:pt x="487116" y="892006"/>
                    <a:pt x="466534" y="892006"/>
                    <a:pt x="452812" y="902297"/>
                  </a:cubicBezTo>
                  <a:cubicBezTo>
                    <a:pt x="439090" y="909158"/>
                    <a:pt x="428799" y="926310"/>
                    <a:pt x="432230" y="943462"/>
                  </a:cubicBezTo>
                  <a:lnTo>
                    <a:pt x="432230" y="1341387"/>
                  </a:lnTo>
                  <a:cubicBezTo>
                    <a:pt x="432230" y="1430578"/>
                    <a:pt x="432230" y="1519768"/>
                    <a:pt x="432230" y="1605528"/>
                  </a:cubicBezTo>
                  <a:cubicBezTo>
                    <a:pt x="435660" y="1646692"/>
                    <a:pt x="411647" y="1687857"/>
                    <a:pt x="373913" y="1705009"/>
                  </a:cubicBezTo>
                  <a:cubicBezTo>
                    <a:pt x="336179" y="1725591"/>
                    <a:pt x="291583" y="1718731"/>
                    <a:pt x="260710" y="1694718"/>
                  </a:cubicBezTo>
                  <a:cubicBezTo>
                    <a:pt x="233267" y="1674136"/>
                    <a:pt x="216115" y="1639832"/>
                    <a:pt x="219545" y="1608958"/>
                  </a:cubicBezTo>
                  <a:lnTo>
                    <a:pt x="216115" y="950323"/>
                  </a:lnTo>
                  <a:close/>
                </a:path>
              </a:pathLst>
            </a:custGeom>
            <a:solidFill>
              <a:srgbClr val="000000"/>
            </a:solidFill>
            <a:ln w="34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9A69DBD-AE30-9698-82FB-BC335F2526A7}"/>
                </a:ext>
              </a:extLst>
            </p:cNvPr>
            <p:cNvSpPr/>
            <p:nvPr/>
          </p:nvSpPr>
          <p:spPr>
            <a:xfrm>
              <a:off x="5039245" y="9422570"/>
              <a:ext cx="343039" cy="343039"/>
            </a:xfrm>
            <a:custGeom>
              <a:avLst/>
              <a:gdLst>
                <a:gd name="connsiteX0" fmla="*/ 0 w 343039"/>
                <a:gd name="connsiteY0" fmla="*/ 171520 h 343039"/>
                <a:gd name="connsiteX1" fmla="*/ 171520 w 343039"/>
                <a:gd name="connsiteY1" fmla="*/ 0 h 343039"/>
                <a:gd name="connsiteX2" fmla="*/ 343039 w 343039"/>
                <a:gd name="connsiteY2" fmla="*/ 171520 h 343039"/>
                <a:gd name="connsiteX3" fmla="*/ 171520 w 343039"/>
                <a:gd name="connsiteY3" fmla="*/ 343039 h 343039"/>
                <a:gd name="connsiteX4" fmla="*/ 0 w 343039"/>
                <a:gd name="connsiteY4" fmla="*/ 171520 h 343039"/>
                <a:gd name="connsiteX5" fmla="*/ 0 w 343039"/>
                <a:gd name="connsiteY5" fmla="*/ 171520 h 34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3039" h="343039">
                  <a:moveTo>
                    <a:pt x="0" y="171520"/>
                  </a:moveTo>
                  <a:cubicBezTo>
                    <a:pt x="0" y="75469"/>
                    <a:pt x="75469" y="0"/>
                    <a:pt x="171520" y="0"/>
                  </a:cubicBezTo>
                  <a:cubicBezTo>
                    <a:pt x="267571" y="0"/>
                    <a:pt x="343039" y="75469"/>
                    <a:pt x="343039" y="171520"/>
                  </a:cubicBezTo>
                  <a:cubicBezTo>
                    <a:pt x="343039" y="267571"/>
                    <a:pt x="267571" y="343039"/>
                    <a:pt x="171520" y="343039"/>
                  </a:cubicBezTo>
                  <a:cubicBezTo>
                    <a:pt x="75469" y="343039"/>
                    <a:pt x="0" y="267571"/>
                    <a:pt x="0" y="171520"/>
                  </a:cubicBezTo>
                  <a:lnTo>
                    <a:pt x="0" y="171520"/>
                  </a:lnTo>
                  <a:close/>
                </a:path>
              </a:pathLst>
            </a:custGeom>
            <a:solidFill>
              <a:srgbClr val="000000"/>
            </a:solidFill>
            <a:ln w="34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 dirty="0"/>
            </a:p>
          </p:txBody>
        </p:sp>
      </p:grpSp>
      <p:grpSp>
        <p:nvGrpSpPr>
          <p:cNvPr id="363" name="Graphic 10">
            <a:extLst>
              <a:ext uri="{FF2B5EF4-FFF2-40B4-BE49-F238E27FC236}">
                <a16:creationId xmlns:a16="http://schemas.microsoft.com/office/drawing/2014/main" id="{55D7FD5E-55CB-AD34-C745-EA8169517D09}"/>
              </a:ext>
            </a:extLst>
          </p:cNvPr>
          <p:cNvGrpSpPr/>
          <p:nvPr/>
        </p:nvGrpSpPr>
        <p:grpSpPr>
          <a:xfrm>
            <a:off x="4993770" y="1787620"/>
            <a:ext cx="6966534" cy="4041646"/>
            <a:chOff x="4993770" y="1787620"/>
            <a:chExt cx="6966534" cy="4041646"/>
          </a:xfrm>
        </p:grpSpPr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0876B1E5-E088-D255-3321-18D1D0666AE5}"/>
                </a:ext>
              </a:extLst>
            </p:cNvPr>
            <p:cNvSpPr/>
            <p:nvPr/>
          </p:nvSpPr>
          <p:spPr>
            <a:xfrm>
              <a:off x="4993770" y="1787620"/>
              <a:ext cx="6966534" cy="4041646"/>
            </a:xfrm>
            <a:custGeom>
              <a:avLst/>
              <a:gdLst>
                <a:gd name="connsiteX0" fmla="*/ 0 w 6966534"/>
                <a:gd name="connsiteY0" fmla="*/ 4041647 h 4041646"/>
                <a:gd name="connsiteX1" fmla="*/ 6966535 w 6966534"/>
                <a:gd name="connsiteY1" fmla="*/ 4041647 h 4041646"/>
                <a:gd name="connsiteX2" fmla="*/ 6966535 w 6966534"/>
                <a:gd name="connsiteY2" fmla="*/ 0 h 4041646"/>
                <a:gd name="connsiteX3" fmla="*/ 0 w 6966534"/>
                <a:gd name="connsiteY3" fmla="*/ 0 h 404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66534" h="4041646">
                  <a:moveTo>
                    <a:pt x="0" y="4041647"/>
                  </a:moveTo>
                  <a:lnTo>
                    <a:pt x="6966535" y="4041647"/>
                  </a:lnTo>
                  <a:lnTo>
                    <a:pt x="69665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344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65" name="Graphic 10">
              <a:extLst>
                <a:ext uri="{FF2B5EF4-FFF2-40B4-BE49-F238E27FC236}">
                  <a16:creationId xmlns:a16="http://schemas.microsoft.com/office/drawing/2014/main" id="{D9B6D7DB-466A-F984-9F7D-C4B59D62D13F}"/>
                </a:ext>
              </a:extLst>
            </p:cNvPr>
            <p:cNvGrpSpPr/>
            <p:nvPr/>
          </p:nvGrpSpPr>
          <p:grpSpPr>
            <a:xfrm>
              <a:off x="5090578" y="1886671"/>
              <a:ext cx="6786363" cy="3819907"/>
              <a:chOff x="5090578" y="1886671"/>
              <a:chExt cx="6786363" cy="3819907"/>
            </a:xfrm>
          </p:grpSpPr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7FCF2D2E-061A-1F84-AD34-023E4057C0BF}"/>
                  </a:ext>
                </a:extLst>
              </p:cNvPr>
              <p:cNvSpPr/>
              <p:nvPr/>
            </p:nvSpPr>
            <p:spPr>
              <a:xfrm>
                <a:off x="5861406" y="1935316"/>
                <a:ext cx="6002090" cy="3573319"/>
              </a:xfrm>
              <a:custGeom>
                <a:avLst/>
                <a:gdLst>
                  <a:gd name="connsiteX0" fmla="*/ 0 w 6002090"/>
                  <a:gd name="connsiteY0" fmla="*/ 3573319 h 3573319"/>
                  <a:gd name="connsiteX1" fmla="*/ 6002091 w 6002090"/>
                  <a:gd name="connsiteY1" fmla="*/ 3573319 h 3573319"/>
                  <a:gd name="connsiteX2" fmla="*/ 6002091 w 6002090"/>
                  <a:gd name="connsiteY2" fmla="*/ 0 h 3573319"/>
                  <a:gd name="connsiteX3" fmla="*/ 0 w 6002090"/>
                  <a:gd name="connsiteY3" fmla="*/ 0 h 3573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02090" h="3573319">
                    <a:moveTo>
                      <a:pt x="0" y="3573319"/>
                    </a:moveTo>
                    <a:lnTo>
                      <a:pt x="6002091" y="3573319"/>
                    </a:lnTo>
                    <a:lnTo>
                      <a:pt x="600209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442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67" name="Graphic 10">
                <a:extLst>
                  <a:ext uri="{FF2B5EF4-FFF2-40B4-BE49-F238E27FC236}">
                    <a16:creationId xmlns:a16="http://schemas.microsoft.com/office/drawing/2014/main" id="{DB2C12B6-6589-1648-F9FA-0274E1014338}"/>
                  </a:ext>
                </a:extLst>
              </p:cNvPr>
              <p:cNvGrpSpPr/>
              <p:nvPr/>
            </p:nvGrpSpPr>
            <p:grpSpPr>
              <a:xfrm>
                <a:off x="6005676" y="5508635"/>
                <a:ext cx="5701470" cy="197943"/>
                <a:chOff x="6005676" y="5508635"/>
                <a:chExt cx="5701470" cy="197943"/>
              </a:xfrm>
              <a:solidFill>
                <a:srgbClr val="000000"/>
              </a:solidFill>
            </p:grpSpPr>
            <p:grpSp>
              <p:nvGrpSpPr>
                <p:cNvPr id="368" name="Graphic 10">
                  <a:extLst>
                    <a:ext uri="{FF2B5EF4-FFF2-40B4-BE49-F238E27FC236}">
                      <a16:creationId xmlns:a16="http://schemas.microsoft.com/office/drawing/2014/main" id="{844589B7-8984-B515-5DE9-C812F4A7B893}"/>
                    </a:ext>
                  </a:extLst>
                </p:cNvPr>
                <p:cNvGrpSpPr/>
                <p:nvPr/>
              </p:nvGrpSpPr>
              <p:grpSpPr>
                <a:xfrm>
                  <a:off x="6005676" y="5508635"/>
                  <a:ext cx="258879" cy="197943"/>
                  <a:chOff x="6005676" y="5508635"/>
                  <a:chExt cx="258879" cy="197943"/>
                </a:xfrm>
                <a:solidFill>
                  <a:srgbClr val="000000"/>
                </a:solidFill>
              </p:grpSpPr>
              <p:sp>
                <p:nvSpPr>
                  <p:cNvPr id="369" name="Freeform: Shape 368">
                    <a:extLst>
                      <a:ext uri="{FF2B5EF4-FFF2-40B4-BE49-F238E27FC236}">
                        <a16:creationId xmlns:a16="http://schemas.microsoft.com/office/drawing/2014/main" id="{DC3CFD8F-9EA2-2406-923B-4D4ECFB730BB}"/>
                      </a:ext>
                    </a:extLst>
                  </p:cNvPr>
                  <p:cNvSpPr/>
                  <p:nvPr/>
                </p:nvSpPr>
                <p:spPr>
                  <a:xfrm>
                    <a:off x="6134228" y="5508635"/>
                    <a:ext cx="13445" cy="46997"/>
                  </a:xfrm>
                  <a:custGeom>
                    <a:avLst/>
                    <a:gdLst>
                      <a:gd name="connsiteX0" fmla="*/ 85 w 13445"/>
                      <a:gd name="connsiteY0" fmla="*/ 277 h 46997"/>
                      <a:gd name="connsiteX1" fmla="*/ 85 w 13445"/>
                      <a:gd name="connsiteY1" fmla="*/ 47275 h 46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445" h="46997">
                        <a:moveTo>
                          <a:pt x="85" y="277"/>
                        </a:moveTo>
                        <a:lnTo>
                          <a:pt x="85" y="47275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70" name="Graphic 10">
                    <a:extLst>
                      <a:ext uri="{FF2B5EF4-FFF2-40B4-BE49-F238E27FC236}">
                        <a16:creationId xmlns:a16="http://schemas.microsoft.com/office/drawing/2014/main" id="{D5306676-17C5-DC47-163F-32318A3530B8}"/>
                      </a:ext>
                    </a:extLst>
                  </p:cNvPr>
                  <p:cNvGrpSpPr/>
                  <p:nvPr/>
                </p:nvGrpSpPr>
                <p:grpSpPr>
                  <a:xfrm>
                    <a:off x="6005676" y="5606771"/>
                    <a:ext cx="258879" cy="99806"/>
                    <a:chOff x="6005676" y="5606771"/>
                    <a:chExt cx="258879" cy="99806"/>
                  </a:xfrm>
                  <a:solidFill>
                    <a:srgbClr val="000000"/>
                  </a:solidFill>
                </p:grpSpPr>
                <p:sp>
                  <p:nvSpPr>
                    <p:cNvPr id="371" name="Freeform: Shape 370">
                      <a:extLst>
                        <a:ext uri="{FF2B5EF4-FFF2-40B4-BE49-F238E27FC236}">
                          <a16:creationId xmlns:a16="http://schemas.microsoft.com/office/drawing/2014/main" id="{EB8A35A2-23A8-E519-1055-D8EF7753475E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6005676" y="5606771"/>
                      <a:ext cx="89685" cy="97897"/>
                    </a:xfrm>
                    <a:custGeom>
                      <a:avLst/>
                      <a:gdLst>
                        <a:gd name="connsiteX0" fmla="*/ -2684 w 89685"/>
                        <a:gd name="connsiteY0" fmla="*/ 95853 h 97897"/>
                        <a:gd name="connsiteX1" fmla="*/ 17085 w 89685"/>
                        <a:gd name="connsiteY1" fmla="*/ 95853 h 97897"/>
                        <a:gd name="connsiteX2" fmla="*/ 42086 w 89685"/>
                        <a:gd name="connsiteY2" fmla="*/ 29238 h 97897"/>
                        <a:gd name="connsiteX3" fmla="*/ 67233 w 89685"/>
                        <a:gd name="connsiteY3" fmla="*/ 95853 h 97897"/>
                        <a:gd name="connsiteX4" fmla="*/ 87002 w 89685"/>
                        <a:gd name="connsiteY4" fmla="*/ 95853 h 97897"/>
                        <a:gd name="connsiteX5" fmla="*/ 87002 w 89685"/>
                        <a:gd name="connsiteY5" fmla="*/ -2045 h 97897"/>
                        <a:gd name="connsiteX6" fmla="*/ 74061 w 89685"/>
                        <a:gd name="connsiteY6" fmla="*/ -2045 h 97897"/>
                        <a:gd name="connsiteX7" fmla="*/ 74061 w 89685"/>
                        <a:gd name="connsiteY7" fmla="*/ 83915 h 97897"/>
                        <a:gd name="connsiteX8" fmla="*/ 48787 w 89685"/>
                        <a:gd name="connsiteY8" fmla="*/ 16775 h 97897"/>
                        <a:gd name="connsiteX9" fmla="*/ 35468 w 89685"/>
                        <a:gd name="connsiteY9" fmla="*/ 16775 h 97897"/>
                        <a:gd name="connsiteX10" fmla="*/ 10194 w 89685"/>
                        <a:gd name="connsiteY10" fmla="*/ 83915 h 97897"/>
                        <a:gd name="connsiteX11" fmla="*/ 10194 w 89685"/>
                        <a:gd name="connsiteY11" fmla="*/ -2045 h 97897"/>
                        <a:gd name="connsiteX12" fmla="*/ -2684 w 89685"/>
                        <a:gd name="connsiteY12" fmla="*/ -2045 h 97897"/>
                        <a:gd name="connsiteX13" fmla="*/ -2684 w 89685"/>
                        <a:gd name="connsiteY13" fmla="*/ 95853 h 978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89685" h="97897">
                          <a:moveTo>
                            <a:pt x="-2684" y="95853"/>
                          </a:moveTo>
                          <a:lnTo>
                            <a:pt x="17085" y="95853"/>
                          </a:lnTo>
                          <a:lnTo>
                            <a:pt x="42086" y="29238"/>
                          </a:lnTo>
                          <a:lnTo>
                            <a:pt x="67233" y="95853"/>
                          </a:lnTo>
                          <a:lnTo>
                            <a:pt x="87002" y="95853"/>
                          </a:lnTo>
                          <a:lnTo>
                            <a:pt x="87002" y="-2045"/>
                          </a:lnTo>
                          <a:lnTo>
                            <a:pt x="74061" y="-2045"/>
                          </a:lnTo>
                          <a:lnTo>
                            <a:pt x="74061" y="83915"/>
                          </a:lnTo>
                          <a:lnTo>
                            <a:pt x="48787" y="16775"/>
                          </a:lnTo>
                          <a:lnTo>
                            <a:pt x="35468" y="16775"/>
                          </a:lnTo>
                          <a:lnTo>
                            <a:pt x="10194" y="83915"/>
                          </a:lnTo>
                          <a:lnTo>
                            <a:pt x="10194" y="-2045"/>
                          </a:lnTo>
                          <a:lnTo>
                            <a:pt x="-2684" y="-2045"/>
                          </a:lnTo>
                          <a:lnTo>
                            <a:pt x="-2684" y="9585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2" name="Freeform: Shape 371">
                      <a:extLst>
                        <a:ext uri="{FF2B5EF4-FFF2-40B4-BE49-F238E27FC236}">
                          <a16:creationId xmlns:a16="http://schemas.microsoft.com/office/drawing/2014/main" id="{1C77061C-E226-B0CB-85B3-73FE1227A381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6115905" y="5629472"/>
                      <a:ext cx="67500" cy="77105"/>
                    </a:xfrm>
                    <a:custGeom>
                      <a:avLst/>
                      <a:gdLst>
                        <a:gd name="connsiteX0" fmla="*/ 31866 w 67500"/>
                        <a:gd name="connsiteY0" fmla="*/ 65430 h 77105"/>
                        <a:gd name="connsiteX1" fmla="*/ 16509 w 67500"/>
                        <a:gd name="connsiteY1" fmla="*/ 57856 h 77105"/>
                        <a:gd name="connsiteX2" fmla="*/ 10858 w 67500"/>
                        <a:gd name="connsiteY2" fmla="*/ 37106 h 77105"/>
                        <a:gd name="connsiteX3" fmla="*/ 16467 w 67500"/>
                        <a:gd name="connsiteY3" fmla="*/ 16355 h 77105"/>
                        <a:gd name="connsiteX4" fmla="*/ 31866 w 67500"/>
                        <a:gd name="connsiteY4" fmla="*/ 8781 h 77105"/>
                        <a:gd name="connsiteX5" fmla="*/ 47161 w 67500"/>
                        <a:gd name="connsiteY5" fmla="*/ 16376 h 77105"/>
                        <a:gd name="connsiteX6" fmla="*/ 52812 w 67500"/>
                        <a:gd name="connsiteY6" fmla="*/ 37106 h 77105"/>
                        <a:gd name="connsiteX7" fmla="*/ 47161 w 67500"/>
                        <a:gd name="connsiteY7" fmla="*/ 57793 h 77105"/>
                        <a:gd name="connsiteX8" fmla="*/ 31866 w 67500"/>
                        <a:gd name="connsiteY8" fmla="*/ 65430 h 77105"/>
                        <a:gd name="connsiteX9" fmla="*/ 31866 w 67500"/>
                        <a:gd name="connsiteY9" fmla="*/ 75648 h 77105"/>
                        <a:gd name="connsiteX10" fmla="*/ 56615 w 67500"/>
                        <a:gd name="connsiteY10" fmla="*/ 65409 h 77105"/>
                        <a:gd name="connsiteX11" fmla="*/ 65627 w 67500"/>
                        <a:gd name="connsiteY11" fmla="*/ 37106 h 77105"/>
                        <a:gd name="connsiteX12" fmla="*/ 56615 w 67500"/>
                        <a:gd name="connsiteY12" fmla="*/ 8802 h 77105"/>
                        <a:gd name="connsiteX13" fmla="*/ 31866 w 67500"/>
                        <a:gd name="connsiteY13" fmla="*/ -1458 h 77105"/>
                        <a:gd name="connsiteX14" fmla="*/ 7076 w 67500"/>
                        <a:gd name="connsiteY14" fmla="*/ 8802 h 77105"/>
                        <a:gd name="connsiteX15" fmla="*/ -1874 w 67500"/>
                        <a:gd name="connsiteY15" fmla="*/ 37106 h 77105"/>
                        <a:gd name="connsiteX16" fmla="*/ 7076 w 67500"/>
                        <a:gd name="connsiteY16" fmla="*/ 65409 h 77105"/>
                        <a:gd name="connsiteX17" fmla="*/ 31866 w 67500"/>
                        <a:gd name="connsiteY17" fmla="*/ 75648 h 77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500" h="77105">
                          <a:moveTo>
                            <a:pt x="31866" y="65430"/>
                          </a:moveTo>
                          <a:cubicBezTo>
                            <a:pt x="25396" y="65430"/>
                            <a:pt x="20277" y="62905"/>
                            <a:pt x="16509" y="57856"/>
                          </a:cubicBezTo>
                          <a:cubicBezTo>
                            <a:pt x="12742" y="52806"/>
                            <a:pt x="10858" y="45890"/>
                            <a:pt x="10858" y="37106"/>
                          </a:cubicBezTo>
                          <a:cubicBezTo>
                            <a:pt x="10858" y="28322"/>
                            <a:pt x="12727" y="21405"/>
                            <a:pt x="16467" y="16355"/>
                          </a:cubicBezTo>
                          <a:cubicBezTo>
                            <a:pt x="20221" y="11306"/>
                            <a:pt x="25354" y="8781"/>
                            <a:pt x="31866" y="8781"/>
                          </a:cubicBezTo>
                          <a:cubicBezTo>
                            <a:pt x="38309" y="8781"/>
                            <a:pt x="43407" y="11313"/>
                            <a:pt x="47161" y="16376"/>
                          </a:cubicBezTo>
                          <a:cubicBezTo>
                            <a:pt x="50928" y="21454"/>
                            <a:pt x="52812" y="28364"/>
                            <a:pt x="52812" y="37106"/>
                          </a:cubicBezTo>
                          <a:cubicBezTo>
                            <a:pt x="52812" y="45806"/>
                            <a:pt x="50928" y="52702"/>
                            <a:pt x="47161" y="57793"/>
                          </a:cubicBezTo>
                          <a:cubicBezTo>
                            <a:pt x="43407" y="62885"/>
                            <a:pt x="38309" y="65430"/>
                            <a:pt x="31866" y="65430"/>
                          </a:cubicBezTo>
                          <a:close/>
                          <a:moveTo>
                            <a:pt x="31866" y="75648"/>
                          </a:moveTo>
                          <a:cubicBezTo>
                            <a:pt x="42371" y="75648"/>
                            <a:pt x="50620" y="72235"/>
                            <a:pt x="56615" y="65409"/>
                          </a:cubicBezTo>
                          <a:cubicBezTo>
                            <a:pt x="62623" y="58597"/>
                            <a:pt x="65627" y="49163"/>
                            <a:pt x="65627" y="37106"/>
                          </a:cubicBezTo>
                          <a:cubicBezTo>
                            <a:pt x="65627" y="25090"/>
                            <a:pt x="62623" y="15656"/>
                            <a:pt x="56615" y="8802"/>
                          </a:cubicBezTo>
                          <a:cubicBezTo>
                            <a:pt x="50620" y="1962"/>
                            <a:pt x="42371" y="-1458"/>
                            <a:pt x="31866" y="-1458"/>
                          </a:cubicBezTo>
                          <a:cubicBezTo>
                            <a:pt x="21320" y="-1458"/>
                            <a:pt x="13057" y="1962"/>
                            <a:pt x="7076" y="8802"/>
                          </a:cubicBezTo>
                          <a:cubicBezTo>
                            <a:pt x="1110" y="15656"/>
                            <a:pt x="-1874" y="25090"/>
                            <a:pt x="-1874" y="37106"/>
                          </a:cubicBezTo>
                          <a:cubicBezTo>
                            <a:pt x="-1874" y="49163"/>
                            <a:pt x="1110" y="58597"/>
                            <a:pt x="7076" y="65409"/>
                          </a:cubicBezTo>
                          <a:cubicBezTo>
                            <a:pt x="13057" y="72235"/>
                            <a:pt x="21320" y="75648"/>
                            <a:pt x="31866" y="75648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3" name="Freeform: Shape 372">
                      <a:extLst>
                        <a:ext uri="{FF2B5EF4-FFF2-40B4-BE49-F238E27FC236}">
                          <a16:creationId xmlns:a16="http://schemas.microsoft.com/office/drawing/2014/main" id="{9000A361-D69B-85D6-044D-D803D07DD9B9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6202958" y="5629472"/>
                      <a:ext cx="61597" cy="75196"/>
                    </a:xfrm>
                    <a:custGeom>
                      <a:avLst/>
                      <a:gdLst>
                        <a:gd name="connsiteX0" fmla="*/ 59643 w 61597"/>
                        <a:gd name="connsiteY0" fmla="*/ 42830 h 75196"/>
                        <a:gd name="connsiteX1" fmla="*/ 59643 w 61597"/>
                        <a:gd name="connsiteY1" fmla="*/ -1503 h 75196"/>
                        <a:gd name="connsiteX2" fmla="*/ 47563 w 61597"/>
                        <a:gd name="connsiteY2" fmla="*/ -1503 h 75196"/>
                        <a:gd name="connsiteX3" fmla="*/ 47563 w 61597"/>
                        <a:gd name="connsiteY3" fmla="*/ 42431 h 75196"/>
                        <a:gd name="connsiteX4" fmla="*/ 43487 w 61597"/>
                        <a:gd name="connsiteY4" fmla="*/ 58020 h 75196"/>
                        <a:gd name="connsiteX5" fmla="*/ 31281 w 61597"/>
                        <a:gd name="connsiteY5" fmla="*/ 63203 h 75196"/>
                        <a:gd name="connsiteX6" fmla="*/ 15840 w 61597"/>
                        <a:gd name="connsiteY6" fmla="*/ 56971 h 75196"/>
                        <a:gd name="connsiteX7" fmla="*/ 10188 w 61597"/>
                        <a:gd name="connsiteY7" fmla="*/ 39997 h 75196"/>
                        <a:gd name="connsiteX8" fmla="*/ 10188 w 61597"/>
                        <a:gd name="connsiteY8" fmla="*/ -1503 h 75196"/>
                        <a:gd name="connsiteX9" fmla="*/ -1955 w 61597"/>
                        <a:gd name="connsiteY9" fmla="*/ -1503 h 75196"/>
                        <a:gd name="connsiteX10" fmla="*/ -1955 w 61597"/>
                        <a:gd name="connsiteY10" fmla="*/ 71931 h 75196"/>
                        <a:gd name="connsiteX11" fmla="*/ 10188 w 61597"/>
                        <a:gd name="connsiteY11" fmla="*/ 71931 h 75196"/>
                        <a:gd name="connsiteX12" fmla="*/ 10188 w 61597"/>
                        <a:gd name="connsiteY12" fmla="*/ 60517 h 75196"/>
                        <a:gd name="connsiteX13" fmla="*/ 20398 w 61597"/>
                        <a:gd name="connsiteY13" fmla="*/ 70420 h 75196"/>
                        <a:gd name="connsiteX14" fmla="*/ 33970 w 61597"/>
                        <a:gd name="connsiteY14" fmla="*/ 73693 h 75196"/>
                        <a:gd name="connsiteX15" fmla="*/ 53130 w 61597"/>
                        <a:gd name="connsiteY15" fmla="*/ 65867 h 75196"/>
                        <a:gd name="connsiteX16" fmla="*/ 59643 w 61597"/>
                        <a:gd name="connsiteY16" fmla="*/ 42830 h 751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61597" h="75196">
                          <a:moveTo>
                            <a:pt x="59643" y="42830"/>
                          </a:moveTo>
                          <a:lnTo>
                            <a:pt x="59643" y="-1503"/>
                          </a:lnTo>
                          <a:lnTo>
                            <a:pt x="47563" y="-1503"/>
                          </a:lnTo>
                          <a:lnTo>
                            <a:pt x="47563" y="42431"/>
                          </a:lnTo>
                          <a:cubicBezTo>
                            <a:pt x="47563" y="49383"/>
                            <a:pt x="46204" y="54579"/>
                            <a:pt x="43487" y="58020"/>
                          </a:cubicBezTo>
                          <a:cubicBezTo>
                            <a:pt x="40770" y="61475"/>
                            <a:pt x="36701" y="63203"/>
                            <a:pt x="31281" y="63203"/>
                          </a:cubicBezTo>
                          <a:cubicBezTo>
                            <a:pt x="24754" y="63203"/>
                            <a:pt x="19607" y="61125"/>
                            <a:pt x="15840" y="56971"/>
                          </a:cubicBezTo>
                          <a:cubicBezTo>
                            <a:pt x="12072" y="52831"/>
                            <a:pt x="10188" y="47173"/>
                            <a:pt x="10188" y="39997"/>
                          </a:cubicBezTo>
                          <a:lnTo>
                            <a:pt x="10188" y="-1503"/>
                          </a:lnTo>
                          <a:lnTo>
                            <a:pt x="-1955" y="-1503"/>
                          </a:lnTo>
                          <a:lnTo>
                            <a:pt x="-1955" y="71931"/>
                          </a:lnTo>
                          <a:lnTo>
                            <a:pt x="10188" y="71931"/>
                          </a:lnTo>
                          <a:lnTo>
                            <a:pt x="10188" y="60517"/>
                          </a:lnTo>
                          <a:cubicBezTo>
                            <a:pt x="13087" y="64937"/>
                            <a:pt x="16491" y="68238"/>
                            <a:pt x="20398" y="70420"/>
                          </a:cubicBezTo>
                          <a:cubicBezTo>
                            <a:pt x="24320" y="72602"/>
                            <a:pt x="28844" y="73693"/>
                            <a:pt x="33970" y="73693"/>
                          </a:cubicBezTo>
                          <a:cubicBezTo>
                            <a:pt x="42415" y="73693"/>
                            <a:pt x="48802" y="71085"/>
                            <a:pt x="53130" y="65867"/>
                          </a:cubicBezTo>
                          <a:cubicBezTo>
                            <a:pt x="57472" y="60650"/>
                            <a:pt x="59643" y="52971"/>
                            <a:pt x="59643" y="42830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74" name="Graphic 10">
                  <a:extLst>
                    <a:ext uri="{FF2B5EF4-FFF2-40B4-BE49-F238E27FC236}">
                      <a16:creationId xmlns:a16="http://schemas.microsoft.com/office/drawing/2014/main" id="{CCDCE009-2A53-3613-4850-2150B4CACDF8}"/>
                    </a:ext>
                  </a:extLst>
                </p:cNvPr>
                <p:cNvGrpSpPr/>
                <p:nvPr/>
              </p:nvGrpSpPr>
              <p:grpSpPr>
                <a:xfrm>
                  <a:off x="6438685" y="5508635"/>
                  <a:ext cx="222978" cy="197943"/>
                  <a:chOff x="6438685" y="5508635"/>
                  <a:chExt cx="222978" cy="197943"/>
                </a:xfrm>
                <a:solidFill>
                  <a:srgbClr val="000000"/>
                </a:solidFill>
              </p:grpSpPr>
              <p:sp>
                <p:nvSpPr>
                  <p:cNvPr id="375" name="Freeform: Shape 374">
                    <a:extLst>
                      <a:ext uri="{FF2B5EF4-FFF2-40B4-BE49-F238E27FC236}">
                        <a16:creationId xmlns:a16="http://schemas.microsoft.com/office/drawing/2014/main" id="{0B029FA7-D183-FBA4-CADA-109AD324B6A8}"/>
                      </a:ext>
                    </a:extLst>
                  </p:cNvPr>
                  <p:cNvSpPr/>
                  <p:nvPr/>
                </p:nvSpPr>
                <p:spPr>
                  <a:xfrm>
                    <a:off x="6553949" y="5508635"/>
                    <a:ext cx="13445" cy="46997"/>
                  </a:xfrm>
                  <a:custGeom>
                    <a:avLst/>
                    <a:gdLst>
                      <a:gd name="connsiteX0" fmla="*/ 116 w 13445"/>
                      <a:gd name="connsiteY0" fmla="*/ 277 h 46997"/>
                      <a:gd name="connsiteX1" fmla="*/ 116 w 13445"/>
                      <a:gd name="connsiteY1" fmla="*/ 47275 h 46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445" h="46997">
                        <a:moveTo>
                          <a:pt x="116" y="277"/>
                        </a:moveTo>
                        <a:lnTo>
                          <a:pt x="116" y="47275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76" name="Graphic 10">
                    <a:extLst>
                      <a:ext uri="{FF2B5EF4-FFF2-40B4-BE49-F238E27FC236}">
                        <a16:creationId xmlns:a16="http://schemas.microsoft.com/office/drawing/2014/main" id="{2350B139-65E5-33EA-3590-95AFDA339F88}"/>
                      </a:ext>
                    </a:extLst>
                  </p:cNvPr>
                  <p:cNvGrpSpPr/>
                  <p:nvPr/>
                </p:nvGrpSpPr>
                <p:grpSpPr>
                  <a:xfrm>
                    <a:off x="6438685" y="5606771"/>
                    <a:ext cx="222978" cy="99806"/>
                    <a:chOff x="6438685" y="5606771"/>
                    <a:chExt cx="222978" cy="99806"/>
                  </a:xfrm>
                  <a:solidFill>
                    <a:srgbClr val="000000"/>
                  </a:solidFill>
                </p:grpSpPr>
                <p:sp>
                  <p:nvSpPr>
                    <p:cNvPr id="377" name="Freeform: Shape 376">
                      <a:extLst>
                        <a:ext uri="{FF2B5EF4-FFF2-40B4-BE49-F238E27FC236}">
                          <a16:creationId xmlns:a16="http://schemas.microsoft.com/office/drawing/2014/main" id="{06B00E18-0F4B-48BB-CEC1-5FF21227FE77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6438685" y="5606771"/>
                      <a:ext cx="82921" cy="97897"/>
                    </a:xfrm>
                    <a:custGeom>
                      <a:avLst/>
                      <a:gdLst>
                        <a:gd name="connsiteX0" fmla="*/ -1844 w 82921"/>
                        <a:gd name="connsiteY0" fmla="*/ 95853 h 97897"/>
                        <a:gd name="connsiteX1" fmla="*/ 81077 w 82921"/>
                        <a:gd name="connsiteY1" fmla="*/ 95853 h 97897"/>
                        <a:gd name="connsiteX2" fmla="*/ 81077 w 82921"/>
                        <a:gd name="connsiteY2" fmla="*/ 84691 h 97897"/>
                        <a:gd name="connsiteX3" fmla="*/ 46287 w 82921"/>
                        <a:gd name="connsiteY3" fmla="*/ 84691 h 97897"/>
                        <a:gd name="connsiteX4" fmla="*/ 46287 w 82921"/>
                        <a:gd name="connsiteY4" fmla="*/ -2045 h 97897"/>
                        <a:gd name="connsiteX5" fmla="*/ 32967 w 82921"/>
                        <a:gd name="connsiteY5" fmla="*/ -2045 h 97897"/>
                        <a:gd name="connsiteX6" fmla="*/ 32967 w 82921"/>
                        <a:gd name="connsiteY6" fmla="*/ 84691 h 97897"/>
                        <a:gd name="connsiteX7" fmla="*/ -1844 w 82921"/>
                        <a:gd name="connsiteY7" fmla="*/ 84691 h 97897"/>
                        <a:gd name="connsiteX8" fmla="*/ -1844 w 82921"/>
                        <a:gd name="connsiteY8" fmla="*/ 95853 h 978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2921" h="97897">
                          <a:moveTo>
                            <a:pt x="-1844" y="95853"/>
                          </a:moveTo>
                          <a:lnTo>
                            <a:pt x="81077" y="95853"/>
                          </a:lnTo>
                          <a:lnTo>
                            <a:pt x="81077" y="84691"/>
                          </a:lnTo>
                          <a:lnTo>
                            <a:pt x="46287" y="84691"/>
                          </a:lnTo>
                          <a:lnTo>
                            <a:pt x="46287" y="-2045"/>
                          </a:lnTo>
                          <a:lnTo>
                            <a:pt x="32967" y="-2045"/>
                          </a:lnTo>
                          <a:lnTo>
                            <a:pt x="32967" y="84691"/>
                          </a:lnTo>
                          <a:lnTo>
                            <a:pt x="-1844" y="84691"/>
                          </a:lnTo>
                          <a:lnTo>
                            <a:pt x="-1844" y="9585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8" name="Freeform: Shape 377">
                      <a:extLst>
                        <a:ext uri="{FF2B5EF4-FFF2-40B4-BE49-F238E27FC236}">
                          <a16:creationId xmlns:a16="http://schemas.microsoft.com/office/drawing/2014/main" id="{779F7D69-5CC5-3A14-E36D-FF6DA7A2F2AA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6512307" y="5629472"/>
                      <a:ext cx="61576" cy="77105"/>
                    </a:xfrm>
                    <a:custGeom>
                      <a:avLst/>
                      <a:gdLst>
                        <a:gd name="connsiteX0" fmla="*/ -1894 w 61576"/>
                        <a:gd name="connsiteY0" fmla="*/ 29427 h 77105"/>
                        <a:gd name="connsiteX1" fmla="*/ -1894 w 61576"/>
                        <a:gd name="connsiteY1" fmla="*/ 73886 h 77105"/>
                        <a:gd name="connsiteX2" fmla="*/ 10186 w 61576"/>
                        <a:gd name="connsiteY2" fmla="*/ 73886 h 77105"/>
                        <a:gd name="connsiteX3" fmla="*/ 10186 w 61576"/>
                        <a:gd name="connsiteY3" fmla="*/ 29888 h 77105"/>
                        <a:gd name="connsiteX4" fmla="*/ 14240 w 61576"/>
                        <a:gd name="connsiteY4" fmla="*/ 14236 h 77105"/>
                        <a:gd name="connsiteX5" fmla="*/ 26467 w 61576"/>
                        <a:gd name="connsiteY5" fmla="*/ 9033 h 77105"/>
                        <a:gd name="connsiteX6" fmla="*/ 41909 w 61576"/>
                        <a:gd name="connsiteY6" fmla="*/ 15264 h 77105"/>
                        <a:gd name="connsiteX7" fmla="*/ 47602 w 61576"/>
                        <a:gd name="connsiteY7" fmla="*/ 32259 h 77105"/>
                        <a:gd name="connsiteX8" fmla="*/ 47602 w 61576"/>
                        <a:gd name="connsiteY8" fmla="*/ 73886 h 77105"/>
                        <a:gd name="connsiteX9" fmla="*/ 59682 w 61576"/>
                        <a:gd name="connsiteY9" fmla="*/ 73886 h 77105"/>
                        <a:gd name="connsiteX10" fmla="*/ 59682 w 61576"/>
                        <a:gd name="connsiteY10" fmla="*/ 452 h 77105"/>
                        <a:gd name="connsiteX11" fmla="*/ 47602 w 61576"/>
                        <a:gd name="connsiteY11" fmla="*/ 452 h 77105"/>
                        <a:gd name="connsiteX12" fmla="*/ 47602 w 61576"/>
                        <a:gd name="connsiteY12" fmla="*/ 11740 h 77105"/>
                        <a:gd name="connsiteX13" fmla="*/ 37392 w 61576"/>
                        <a:gd name="connsiteY13" fmla="*/ 1795 h 77105"/>
                        <a:gd name="connsiteX14" fmla="*/ 23904 w 61576"/>
                        <a:gd name="connsiteY14" fmla="*/ -1458 h 77105"/>
                        <a:gd name="connsiteX15" fmla="*/ 4660 w 61576"/>
                        <a:gd name="connsiteY15" fmla="*/ 6410 h 77105"/>
                        <a:gd name="connsiteX16" fmla="*/ -1894 w 61576"/>
                        <a:gd name="connsiteY16" fmla="*/ 29427 h 77105"/>
                        <a:gd name="connsiteX17" fmla="*/ 28505 w 61576"/>
                        <a:gd name="connsiteY17" fmla="*/ 75648 h 77105"/>
                        <a:gd name="connsiteX18" fmla="*/ 28505 w 61576"/>
                        <a:gd name="connsiteY18" fmla="*/ 75648 h 77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61576" h="77105">
                          <a:moveTo>
                            <a:pt x="-1894" y="29427"/>
                          </a:moveTo>
                          <a:lnTo>
                            <a:pt x="-1894" y="73886"/>
                          </a:lnTo>
                          <a:lnTo>
                            <a:pt x="10186" y="73886"/>
                          </a:lnTo>
                          <a:lnTo>
                            <a:pt x="10186" y="29888"/>
                          </a:lnTo>
                          <a:cubicBezTo>
                            <a:pt x="10186" y="22937"/>
                            <a:pt x="11537" y="17719"/>
                            <a:pt x="14240" y="14236"/>
                          </a:cubicBezTo>
                          <a:cubicBezTo>
                            <a:pt x="16957" y="10767"/>
                            <a:pt x="21033" y="9033"/>
                            <a:pt x="26467" y="9033"/>
                          </a:cubicBezTo>
                          <a:cubicBezTo>
                            <a:pt x="32980" y="9033"/>
                            <a:pt x="38127" y="11110"/>
                            <a:pt x="41909" y="15264"/>
                          </a:cubicBezTo>
                          <a:cubicBezTo>
                            <a:pt x="45704" y="19419"/>
                            <a:pt x="47602" y="25084"/>
                            <a:pt x="47602" y="32259"/>
                          </a:cubicBezTo>
                          <a:lnTo>
                            <a:pt x="47602" y="73886"/>
                          </a:lnTo>
                          <a:lnTo>
                            <a:pt x="59682" y="73886"/>
                          </a:lnTo>
                          <a:lnTo>
                            <a:pt x="59682" y="452"/>
                          </a:lnTo>
                          <a:lnTo>
                            <a:pt x="47602" y="452"/>
                          </a:lnTo>
                          <a:lnTo>
                            <a:pt x="47602" y="11740"/>
                          </a:lnTo>
                          <a:cubicBezTo>
                            <a:pt x="44675" y="7278"/>
                            <a:pt x="41272" y="3963"/>
                            <a:pt x="37392" y="1795"/>
                          </a:cubicBezTo>
                          <a:cubicBezTo>
                            <a:pt x="33526" y="-373"/>
                            <a:pt x="29030" y="-1458"/>
                            <a:pt x="23904" y="-1458"/>
                          </a:cubicBezTo>
                          <a:cubicBezTo>
                            <a:pt x="15459" y="-1458"/>
                            <a:pt x="9044" y="1165"/>
                            <a:pt x="4660" y="6410"/>
                          </a:cubicBezTo>
                          <a:cubicBezTo>
                            <a:pt x="291" y="11656"/>
                            <a:pt x="-1894" y="19328"/>
                            <a:pt x="-1894" y="29427"/>
                          </a:cubicBezTo>
                          <a:close/>
                          <a:moveTo>
                            <a:pt x="28505" y="75648"/>
                          </a:moveTo>
                          <a:lnTo>
                            <a:pt x="28505" y="7564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9" name="Freeform: Shape 378">
                      <a:extLst>
                        <a:ext uri="{FF2B5EF4-FFF2-40B4-BE49-F238E27FC236}">
                          <a16:creationId xmlns:a16="http://schemas.microsoft.com/office/drawing/2014/main" id="{C4B852D8-B78A-A7D6-34E8-BAB9BD2DFF13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6593511" y="5629472"/>
                      <a:ext cx="68152" cy="77105"/>
                    </a:xfrm>
                    <a:custGeom>
                      <a:avLst/>
                      <a:gdLst>
                        <a:gd name="connsiteX0" fmla="*/ 66299 w 68152"/>
                        <a:gd name="connsiteY0" fmla="*/ 40190 h 77105"/>
                        <a:gd name="connsiteX1" fmla="*/ 66299 w 68152"/>
                        <a:gd name="connsiteY1" fmla="*/ 34294 h 77105"/>
                        <a:gd name="connsiteX2" fmla="*/ 10752 w 68152"/>
                        <a:gd name="connsiteY2" fmla="*/ 34294 h 77105"/>
                        <a:gd name="connsiteX3" fmla="*/ 18273 w 68152"/>
                        <a:gd name="connsiteY3" fmla="*/ 15306 h 77105"/>
                        <a:gd name="connsiteX4" fmla="*/ 37013 w 68152"/>
                        <a:gd name="connsiteY4" fmla="*/ 8781 h 77105"/>
                        <a:gd name="connsiteX5" fmla="*/ 50500 w 68152"/>
                        <a:gd name="connsiteY5" fmla="*/ 10481 h 77105"/>
                        <a:gd name="connsiteX6" fmla="*/ 63483 w 68152"/>
                        <a:gd name="connsiteY6" fmla="*/ 15600 h 77105"/>
                        <a:gd name="connsiteX7" fmla="*/ 63483 w 68152"/>
                        <a:gd name="connsiteY7" fmla="*/ 4186 h 77105"/>
                        <a:gd name="connsiteX8" fmla="*/ 50143 w 68152"/>
                        <a:gd name="connsiteY8" fmla="*/ -10 h 77105"/>
                        <a:gd name="connsiteX9" fmla="*/ 36298 w 68152"/>
                        <a:gd name="connsiteY9" fmla="*/ -1458 h 77105"/>
                        <a:gd name="connsiteX10" fmla="*/ 8420 w 68152"/>
                        <a:gd name="connsiteY10" fmla="*/ 8760 h 77105"/>
                        <a:gd name="connsiteX11" fmla="*/ -1853 w 68152"/>
                        <a:gd name="connsiteY11" fmla="*/ 36455 h 77105"/>
                        <a:gd name="connsiteX12" fmla="*/ 7895 w 68152"/>
                        <a:gd name="connsiteY12" fmla="*/ 65052 h 77105"/>
                        <a:gd name="connsiteX13" fmla="*/ 34197 w 68152"/>
                        <a:gd name="connsiteY13" fmla="*/ 75648 h 77105"/>
                        <a:gd name="connsiteX14" fmla="*/ 57664 w 68152"/>
                        <a:gd name="connsiteY14" fmla="*/ 66102 h 77105"/>
                        <a:gd name="connsiteX15" fmla="*/ 66299 w 68152"/>
                        <a:gd name="connsiteY15" fmla="*/ 40190 h 77105"/>
                        <a:gd name="connsiteX16" fmla="*/ 54219 w 68152"/>
                        <a:gd name="connsiteY16" fmla="*/ 43736 h 77105"/>
                        <a:gd name="connsiteX17" fmla="*/ 48672 w 68152"/>
                        <a:gd name="connsiteY17" fmla="*/ 59513 h 77105"/>
                        <a:gd name="connsiteX18" fmla="*/ 34323 w 68152"/>
                        <a:gd name="connsiteY18" fmla="*/ 65430 h 77105"/>
                        <a:gd name="connsiteX19" fmla="*/ 18147 w 68152"/>
                        <a:gd name="connsiteY19" fmla="*/ 59723 h 77105"/>
                        <a:gd name="connsiteX20" fmla="*/ 11151 w 68152"/>
                        <a:gd name="connsiteY20" fmla="*/ 43652 h 77105"/>
                        <a:gd name="connsiteX21" fmla="*/ 54219 w 68152"/>
                        <a:gd name="connsiteY21" fmla="*/ 43736 h 77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68152" h="77105">
                          <a:moveTo>
                            <a:pt x="66299" y="40190"/>
                          </a:moveTo>
                          <a:lnTo>
                            <a:pt x="66299" y="34294"/>
                          </a:lnTo>
                          <a:lnTo>
                            <a:pt x="10752" y="34294"/>
                          </a:lnTo>
                          <a:cubicBezTo>
                            <a:pt x="11284" y="25986"/>
                            <a:pt x="13791" y="19656"/>
                            <a:pt x="18273" y="15306"/>
                          </a:cubicBezTo>
                          <a:cubicBezTo>
                            <a:pt x="22755" y="10956"/>
                            <a:pt x="29001" y="8781"/>
                            <a:pt x="37013" y="8781"/>
                          </a:cubicBezTo>
                          <a:cubicBezTo>
                            <a:pt x="41648" y="8781"/>
                            <a:pt x="46144" y="9348"/>
                            <a:pt x="50500" y="10481"/>
                          </a:cubicBezTo>
                          <a:cubicBezTo>
                            <a:pt x="54856" y="11614"/>
                            <a:pt x="59184" y="13320"/>
                            <a:pt x="63483" y="15600"/>
                          </a:cubicBezTo>
                          <a:lnTo>
                            <a:pt x="63483" y="4186"/>
                          </a:lnTo>
                          <a:cubicBezTo>
                            <a:pt x="59142" y="2354"/>
                            <a:pt x="54695" y="955"/>
                            <a:pt x="50143" y="-10"/>
                          </a:cubicBezTo>
                          <a:cubicBezTo>
                            <a:pt x="45591" y="-975"/>
                            <a:pt x="40976" y="-1458"/>
                            <a:pt x="36298" y="-1458"/>
                          </a:cubicBezTo>
                          <a:cubicBezTo>
                            <a:pt x="24561" y="-1458"/>
                            <a:pt x="15269" y="1948"/>
                            <a:pt x="8420" y="8760"/>
                          </a:cubicBezTo>
                          <a:cubicBezTo>
                            <a:pt x="1571" y="15586"/>
                            <a:pt x="-1853" y="24818"/>
                            <a:pt x="-1853" y="36455"/>
                          </a:cubicBezTo>
                          <a:cubicBezTo>
                            <a:pt x="-1853" y="48471"/>
                            <a:pt x="1396" y="58003"/>
                            <a:pt x="7895" y="65052"/>
                          </a:cubicBezTo>
                          <a:cubicBezTo>
                            <a:pt x="14393" y="72116"/>
                            <a:pt x="23161" y="75648"/>
                            <a:pt x="34197" y="75648"/>
                          </a:cubicBezTo>
                          <a:cubicBezTo>
                            <a:pt x="44085" y="75648"/>
                            <a:pt x="51908" y="72466"/>
                            <a:pt x="57664" y="66102"/>
                          </a:cubicBezTo>
                          <a:cubicBezTo>
                            <a:pt x="63420" y="59751"/>
                            <a:pt x="66299" y="51114"/>
                            <a:pt x="66299" y="40190"/>
                          </a:cubicBezTo>
                          <a:close/>
                          <a:moveTo>
                            <a:pt x="54219" y="43736"/>
                          </a:moveTo>
                          <a:cubicBezTo>
                            <a:pt x="54135" y="50324"/>
                            <a:pt x="52286" y="55583"/>
                            <a:pt x="48672" y="59513"/>
                          </a:cubicBezTo>
                          <a:cubicBezTo>
                            <a:pt x="45059" y="63458"/>
                            <a:pt x="40276" y="65430"/>
                            <a:pt x="34323" y="65430"/>
                          </a:cubicBezTo>
                          <a:cubicBezTo>
                            <a:pt x="27587" y="65430"/>
                            <a:pt x="22194" y="63528"/>
                            <a:pt x="18147" y="59723"/>
                          </a:cubicBezTo>
                          <a:cubicBezTo>
                            <a:pt x="14099" y="55919"/>
                            <a:pt x="11767" y="50561"/>
                            <a:pt x="11151" y="43652"/>
                          </a:cubicBezTo>
                          <a:lnTo>
                            <a:pt x="54219" y="4373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80" name="Graphic 10">
                  <a:extLst>
                    <a:ext uri="{FF2B5EF4-FFF2-40B4-BE49-F238E27FC236}">
                      <a16:creationId xmlns:a16="http://schemas.microsoft.com/office/drawing/2014/main" id="{02E863E1-E62A-F341-2EAA-3EF5EB16D2A3}"/>
                    </a:ext>
                  </a:extLst>
                </p:cNvPr>
                <p:cNvGrpSpPr/>
                <p:nvPr/>
              </p:nvGrpSpPr>
              <p:grpSpPr>
                <a:xfrm>
                  <a:off x="6831583" y="5508635"/>
                  <a:ext cx="276423" cy="197943"/>
                  <a:chOff x="6831583" y="5508635"/>
                  <a:chExt cx="276423" cy="197943"/>
                </a:xfrm>
                <a:solidFill>
                  <a:srgbClr val="000000"/>
                </a:solidFill>
              </p:grpSpPr>
              <p:sp>
                <p:nvSpPr>
                  <p:cNvPr id="381" name="Freeform: Shape 380">
                    <a:extLst>
                      <a:ext uri="{FF2B5EF4-FFF2-40B4-BE49-F238E27FC236}">
                        <a16:creationId xmlns:a16="http://schemas.microsoft.com/office/drawing/2014/main" id="{9801158D-1AAE-0CC3-AADB-872844B87BAF}"/>
                      </a:ext>
                    </a:extLst>
                  </p:cNvPr>
                  <p:cNvSpPr/>
                  <p:nvPr/>
                </p:nvSpPr>
                <p:spPr>
                  <a:xfrm>
                    <a:off x="6973678" y="5508635"/>
                    <a:ext cx="13445" cy="46997"/>
                  </a:xfrm>
                  <a:custGeom>
                    <a:avLst/>
                    <a:gdLst>
                      <a:gd name="connsiteX0" fmla="*/ 147 w 13445"/>
                      <a:gd name="connsiteY0" fmla="*/ 277 h 46997"/>
                      <a:gd name="connsiteX1" fmla="*/ 147 w 13445"/>
                      <a:gd name="connsiteY1" fmla="*/ 47275 h 46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445" h="46997">
                        <a:moveTo>
                          <a:pt x="147" y="277"/>
                        </a:moveTo>
                        <a:lnTo>
                          <a:pt x="147" y="47275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82" name="Graphic 10">
                    <a:extLst>
                      <a:ext uri="{FF2B5EF4-FFF2-40B4-BE49-F238E27FC236}">
                        <a16:creationId xmlns:a16="http://schemas.microsoft.com/office/drawing/2014/main" id="{03D11B73-E344-39CB-37D2-DF98E8D40D75}"/>
                      </a:ext>
                    </a:extLst>
                  </p:cNvPr>
                  <p:cNvGrpSpPr/>
                  <p:nvPr/>
                </p:nvGrpSpPr>
                <p:grpSpPr>
                  <a:xfrm>
                    <a:off x="6831583" y="5602637"/>
                    <a:ext cx="276423" cy="103940"/>
                    <a:chOff x="6831583" y="5602637"/>
                    <a:chExt cx="276423" cy="103940"/>
                  </a:xfrm>
                  <a:solidFill>
                    <a:srgbClr val="000000"/>
                  </a:solidFill>
                </p:grpSpPr>
                <p:sp>
                  <p:nvSpPr>
                    <p:cNvPr id="383" name="Freeform: Shape 382">
                      <a:extLst>
                        <a:ext uri="{FF2B5EF4-FFF2-40B4-BE49-F238E27FC236}">
                          <a16:creationId xmlns:a16="http://schemas.microsoft.com/office/drawing/2014/main" id="{29340437-2384-1A8B-5468-8ACC52B5B607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6831583" y="5606771"/>
                      <a:ext cx="124077" cy="97897"/>
                    </a:xfrm>
                    <a:custGeom>
                      <a:avLst/>
                      <a:gdLst>
                        <a:gd name="connsiteX0" fmla="*/ -3025 w 124077"/>
                        <a:gd name="connsiteY0" fmla="*/ 95853 h 97897"/>
                        <a:gd name="connsiteX1" fmla="*/ 10358 w 124077"/>
                        <a:gd name="connsiteY1" fmla="*/ 95853 h 97897"/>
                        <a:gd name="connsiteX2" fmla="*/ 30967 w 124077"/>
                        <a:gd name="connsiteY2" fmla="*/ 13103 h 97897"/>
                        <a:gd name="connsiteX3" fmla="*/ 51514 w 124077"/>
                        <a:gd name="connsiteY3" fmla="*/ 95853 h 97897"/>
                        <a:gd name="connsiteX4" fmla="*/ 66430 w 124077"/>
                        <a:gd name="connsiteY4" fmla="*/ 95853 h 97897"/>
                        <a:gd name="connsiteX5" fmla="*/ 87039 w 124077"/>
                        <a:gd name="connsiteY5" fmla="*/ 13103 h 97897"/>
                        <a:gd name="connsiteX6" fmla="*/ 107586 w 124077"/>
                        <a:gd name="connsiteY6" fmla="*/ 95853 h 97897"/>
                        <a:gd name="connsiteX7" fmla="*/ 121052 w 124077"/>
                        <a:gd name="connsiteY7" fmla="*/ 95853 h 97897"/>
                        <a:gd name="connsiteX8" fmla="*/ 96430 w 124077"/>
                        <a:gd name="connsiteY8" fmla="*/ -2045 h 97897"/>
                        <a:gd name="connsiteX9" fmla="*/ 79749 w 124077"/>
                        <a:gd name="connsiteY9" fmla="*/ -2045 h 97897"/>
                        <a:gd name="connsiteX10" fmla="*/ 59077 w 124077"/>
                        <a:gd name="connsiteY10" fmla="*/ 82928 h 97897"/>
                        <a:gd name="connsiteX11" fmla="*/ 38194 w 124077"/>
                        <a:gd name="connsiteY11" fmla="*/ -2045 h 97897"/>
                        <a:gd name="connsiteX12" fmla="*/ 21513 w 124077"/>
                        <a:gd name="connsiteY12" fmla="*/ -2045 h 97897"/>
                        <a:gd name="connsiteX13" fmla="*/ -3025 w 124077"/>
                        <a:gd name="connsiteY13" fmla="*/ 95853 h 978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24077" h="97897">
                          <a:moveTo>
                            <a:pt x="-3025" y="95853"/>
                          </a:moveTo>
                          <a:lnTo>
                            <a:pt x="10358" y="95853"/>
                          </a:lnTo>
                          <a:lnTo>
                            <a:pt x="30967" y="13103"/>
                          </a:lnTo>
                          <a:lnTo>
                            <a:pt x="51514" y="95853"/>
                          </a:lnTo>
                          <a:lnTo>
                            <a:pt x="66430" y="95853"/>
                          </a:lnTo>
                          <a:lnTo>
                            <a:pt x="87039" y="13103"/>
                          </a:lnTo>
                          <a:lnTo>
                            <a:pt x="107586" y="95853"/>
                          </a:lnTo>
                          <a:lnTo>
                            <a:pt x="121052" y="95853"/>
                          </a:lnTo>
                          <a:lnTo>
                            <a:pt x="96430" y="-2045"/>
                          </a:lnTo>
                          <a:lnTo>
                            <a:pt x="79749" y="-2045"/>
                          </a:lnTo>
                          <a:lnTo>
                            <a:pt x="59077" y="82928"/>
                          </a:lnTo>
                          <a:lnTo>
                            <a:pt x="38194" y="-2045"/>
                          </a:lnTo>
                          <a:lnTo>
                            <a:pt x="21513" y="-2045"/>
                          </a:lnTo>
                          <a:lnTo>
                            <a:pt x="-3025" y="9585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4" name="Freeform: Shape 383">
                      <a:extLst>
                        <a:ext uri="{FF2B5EF4-FFF2-40B4-BE49-F238E27FC236}">
                          <a16:creationId xmlns:a16="http://schemas.microsoft.com/office/drawing/2014/main" id="{A8A30A80-DF8D-7FEF-40DA-1B1A0652FB7E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6959571" y="5629472"/>
                      <a:ext cx="68152" cy="77105"/>
                    </a:xfrm>
                    <a:custGeom>
                      <a:avLst/>
                      <a:gdLst>
                        <a:gd name="connsiteX0" fmla="*/ 66326 w 68152"/>
                        <a:gd name="connsiteY0" fmla="*/ 40190 h 77105"/>
                        <a:gd name="connsiteX1" fmla="*/ 66326 w 68152"/>
                        <a:gd name="connsiteY1" fmla="*/ 34294 h 77105"/>
                        <a:gd name="connsiteX2" fmla="*/ 10779 w 68152"/>
                        <a:gd name="connsiteY2" fmla="*/ 34294 h 77105"/>
                        <a:gd name="connsiteX3" fmla="*/ 18300 w 68152"/>
                        <a:gd name="connsiteY3" fmla="*/ 15306 h 77105"/>
                        <a:gd name="connsiteX4" fmla="*/ 37040 w 68152"/>
                        <a:gd name="connsiteY4" fmla="*/ 8781 h 77105"/>
                        <a:gd name="connsiteX5" fmla="*/ 50527 w 68152"/>
                        <a:gd name="connsiteY5" fmla="*/ 10481 h 77105"/>
                        <a:gd name="connsiteX6" fmla="*/ 63511 w 68152"/>
                        <a:gd name="connsiteY6" fmla="*/ 15600 h 77105"/>
                        <a:gd name="connsiteX7" fmla="*/ 63511 w 68152"/>
                        <a:gd name="connsiteY7" fmla="*/ 4186 h 77105"/>
                        <a:gd name="connsiteX8" fmla="*/ 50170 w 68152"/>
                        <a:gd name="connsiteY8" fmla="*/ -10 h 77105"/>
                        <a:gd name="connsiteX9" fmla="*/ 36325 w 68152"/>
                        <a:gd name="connsiteY9" fmla="*/ -1458 h 77105"/>
                        <a:gd name="connsiteX10" fmla="*/ 8447 w 68152"/>
                        <a:gd name="connsiteY10" fmla="*/ 8760 h 77105"/>
                        <a:gd name="connsiteX11" fmla="*/ -1826 w 68152"/>
                        <a:gd name="connsiteY11" fmla="*/ 36455 h 77105"/>
                        <a:gd name="connsiteX12" fmla="*/ 7922 w 68152"/>
                        <a:gd name="connsiteY12" fmla="*/ 65052 h 77105"/>
                        <a:gd name="connsiteX13" fmla="*/ 34225 w 68152"/>
                        <a:gd name="connsiteY13" fmla="*/ 75648 h 77105"/>
                        <a:gd name="connsiteX14" fmla="*/ 57691 w 68152"/>
                        <a:gd name="connsiteY14" fmla="*/ 66102 h 77105"/>
                        <a:gd name="connsiteX15" fmla="*/ 66326 w 68152"/>
                        <a:gd name="connsiteY15" fmla="*/ 40190 h 77105"/>
                        <a:gd name="connsiteX16" fmla="*/ 54246 w 68152"/>
                        <a:gd name="connsiteY16" fmla="*/ 43736 h 77105"/>
                        <a:gd name="connsiteX17" fmla="*/ 48700 w 68152"/>
                        <a:gd name="connsiteY17" fmla="*/ 59513 h 77105"/>
                        <a:gd name="connsiteX18" fmla="*/ 34351 w 68152"/>
                        <a:gd name="connsiteY18" fmla="*/ 65430 h 77105"/>
                        <a:gd name="connsiteX19" fmla="*/ 18174 w 68152"/>
                        <a:gd name="connsiteY19" fmla="*/ 59723 h 77105"/>
                        <a:gd name="connsiteX20" fmla="*/ 11178 w 68152"/>
                        <a:gd name="connsiteY20" fmla="*/ 43652 h 77105"/>
                        <a:gd name="connsiteX21" fmla="*/ 54246 w 68152"/>
                        <a:gd name="connsiteY21" fmla="*/ 43736 h 77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68152" h="77105">
                          <a:moveTo>
                            <a:pt x="66326" y="40190"/>
                          </a:moveTo>
                          <a:lnTo>
                            <a:pt x="66326" y="34294"/>
                          </a:lnTo>
                          <a:lnTo>
                            <a:pt x="10779" y="34294"/>
                          </a:lnTo>
                          <a:cubicBezTo>
                            <a:pt x="11311" y="25986"/>
                            <a:pt x="13818" y="19656"/>
                            <a:pt x="18300" y="15306"/>
                          </a:cubicBezTo>
                          <a:cubicBezTo>
                            <a:pt x="22782" y="10956"/>
                            <a:pt x="29029" y="8781"/>
                            <a:pt x="37040" y="8781"/>
                          </a:cubicBezTo>
                          <a:cubicBezTo>
                            <a:pt x="41676" y="8781"/>
                            <a:pt x="46172" y="9348"/>
                            <a:pt x="50527" y="10481"/>
                          </a:cubicBezTo>
                          <a:cubicBezTo>
                            <a:pt x="54883" y="11614"/>
                            <a:pt x="59211" y="13320"/>
                            <a:pt x="63511" y="15600"/>
                          </a:cubicBezTo>
                          <a:lnTo>
                            <a:pt x="63511" y="4186"/>
                          </a:lnTo>
                          <a:cubicBezTo>
                            <a:pt x="59169" y="2354"/>
                            <a:pt x="54722" y="955"/>
                            <a:pt x="50170" y="-10"/>
                          </a:cubicBezTo>
                          <a:cubicBezTo>
                            <a:pt x="45618" y="-975"/>
                            <a:pt x="41003" y="-1458"/>
                            <a:pt x="36325" y="-1458"/>
                          </a:cubicBezTo>
                          <a:cubicBezTo>
                            <a:pt x="24589" y="-1458"/>
                            <a:pt x="15296" y="1948"/>
                            <a:pt x="8447" y="8760"/>
                          </a:cubicBezTo>
                          <a:cubicBezTo>
                            <a:pt x="1598" y="15586"/>
                            <a:pt x="-1826" y="24818"/>
                            <a:pt x="-1826" y="36455"/>
                          </a:cubicBezTo>
                          <a:cubicBezTo>
                            <a:pt x="-1826" y="48471"/>
                            <a:pt x="1423" y="58003"/>
                            <a:pt x="7922" y="65052"/>
                          </a:cubicBezTo>
                          <a:cubicBezTo>
                            <a:pt x="14420" y="72116"/>
                            <a:pt x="23188" y="75648"/>
                            <a:pt x="34225" y="75648"/>
                          </a:cubicBezTo>
                          <a:cubicBezTo>
                            <a:pt x="44113" y="75648"/>
                            <a:pt x="51935" y="72466"/>
                            <a:pt x="57691" y="66102"/>
                          </a:cubicBezTo>
                          <a:cubicBezTo>
                            <a:pt x="63448" y="59751"/>
                            <a:pt x="66326" y="51114"/>
                            <a:pt x="66326" y="40190"/>
                          </a:cubicBezTo>
                          <a:close/>
                          <a:moveTo>
                            <a:pt x="54246" y="43736"/>
                          </a:moveTo>
                          <a:cubicBezTo>
                            <a:pt x="54162" y="50324"/>
                            <a:pt x="52313" y="55583"/>
                            <a:pt x="48700" y="59513"/>
                          </a:cubicBezTo>
                          <a:cubicBezTo>
                            <a:pt x="45086" y="63458"/>
                            <a:pt x="40303" y="65430"/>
                            <a:pt x="34351" y="65430"/>
                          </a:cubicBezTo>
                          <a:cubicBezTo>
                            <a:pt x="27614" y="65430"/>
                            <a:pt x="22222" y="63528"/>
                            <a:pt x="18174" y="59723"/>
                          </a:cubicBezTo>
                          <a:cubicBezTo>
                            <a:pt x="14126" y="55919"/>
                            <a:pt x="11794" y="50561"/>
                            <a:pt x="11178" y="43652"/>
                          </a:cubicBezTo>
                          <a:lnTo>
                            <a:pt x="54246" y="4373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5" name="Freeform: Shape 384">
                      <a:extLst>
                        <a:ext uri="{FF2B5EF4-FFF2-40B4-BE49-F238E27FC236}">
                          <a16:creationId xmlns:a16="http://schemas.microsoft.com/office/drawing/2014/main" id="{7B719777-B7AE-733A-6707-5ABF33A21F10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042292" y="5602637"/>
                      <a:ext cx="65715" cy="103940"/>
                    </a:xfrm>
                    <a:custGeom>
                      <a:avLst/>
                      <a:gdLst>
                        <a:gd name="connsiteX0" fmla="*/ 51873 w 65715"/>
                        <a:gd name="connsiteY0" fmla="*/ 62104 h 103940"/>
                        <a:gd name="connsiteX1" fmla="*/ 51873 w 65715"/>
                        <a:gd name="connsiteY1" fmla="*/ 101842 h 103940"/>
                        <a:gd name="connsiteX2" fmla="*/ 63953 w 65715"/>
                        <a:gd name="connsiteY2" fmla="*/ 101842 h 103940"/>
                        <a:gd name="connsiteX3" fmla="*/ 63953 w 65715"/>
                        <a:gd name="connsiteY3" fmla="*/ -189 h 103940"/>
                        <a:gd name="connsiteX4" fmla="*/ 51873 w 65715"/>
                        <a:gd name="connsiteY4" fmla="*/ -189 h 103940"/>
                        <a:gd name="connsiteX5" fmla="*/ 51873 w 65715"/>
                        <a:gd name="connsiteY5" fmla="*/ 10826 h 103940"/>
                        <a:gd name="connsiteX6" fmla="*/ 42251 w 65715"/>
                        <a:gd name="connsiteY6" fmla="*/ 1091 h 103940"/>
                        <a:gd name="connsiteX7" fmla="*/ 28301 w 65715"/>
                        <a:gd name="connsiteY7" fmla="*/ -2098 h 103940"/>
                        <a:gd name="connsiteX8" fmla="*/ 6599 w 65715"/>
                        <a:gd name="connsiteY8" fmla="*/ 8518 h 103940"/>
                        <a:gd name="connsiteX9" fmla="*/ -1762 w 65715"/>
                        <a:gd name="connsiteY9" fmla="*/ 36465 h 103940"/>
                        <a:gd name="connsiteX10" fmla="*/ 6599 w 65715"/>
                        <a:gd name="connsiteY10" fmla="*/ 64391 h 103940"/>
                        <a:gd name="connsiteX11" fmla="*/ 28301 w 65715"/>
                        <a:gd name="connsiteY11" fmla="*/ 75007 h 103940"/>
                        <a:gd name="connsiteX12" fmla="*/ 42251 w 65715"/>
                        <a:gd name="connsiteY12" fmla="*/ 71818 h 103940"/>
                        <a:gd name="connsiteX13" fmla="*/ 51873 w 65715"/>
                        <a:gd name="connsiteY13" fmla="*/ 62104 h 103940"/>
                        <a:gd name="connsiteX14" fmla="*/ 10717 w 65715"/>
                        <a:gd name="connsiteY14" fmla="*/ 36465 h 103940"/>
                        <a:gd name="connsiteX15" fmla="*/ 16200 w 65715"/>
                        <a:gd name="connsiteY15" fmla="*/ 15589 h 103940"/>
                        <a:gd name="connsiteX16" fmla="*/ 31263 w 65715"/>
                        <a:gd name="connsiteY16" fmla="*/ 8015 h 103940"/>
                        <a:gd name="connsiteX17" fmla="*/ 46348 w 65715"/>
                        <a:gd name="connsiteY17" fmla="*/ 15589 h 103940"/>
                        <a:gd name="connsiteX18" fmla="*/ 51873 w 65715"/>
                        <a:gd name="connsiteY18" fmla="*/ 36465 h 103940"/>
                        <a:gd name="connsiteX19" fmla="*/ 46348 w 65715"/>
                        <a:gd name="connsiteY19" fmla="*/ 57341 h 103940"/>
                        <a:gd name="connsiteX20" fmla="*/ 31263 w 65715"/>
                        <a:gd name="connsiteY20" fmla="*/ 64916 h 103940"/>
                        <a:gd name="connsiteX21" fmla="*/ 16200 w 65715"/>
                        <a:gd name="connsiteY21" fmla="*/ 57341 h 103940"/>
                        <a:gd name="connsiteX22" fmla="*/ 10717 w 65715"/>
                        <a:gd name="connsiteY22" fmla="*/ 36465 h 1039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65715" h="103940">
                          <a:moveTo>
                            <a:pt x="51873" y="62104"/>
                          </a:moveTo>
                          <a:lnTo>
                            <a:pt x="51873" y="101842"/>
                          </a:lnTo>
                          <a:lnTo>
                            <a:pt x="63953" y="101842"/>
                          </a:lnTo>
                          <a:lnTo>
                            <a:pt x="63953" y="-189"/>
                          </a:lnTo>
                          <a:lnTo>
                            <a:pt x="51873" y="-189"/>
                          </a:lnTo>
                          <a:lnTo>
                            <a:pt x="51873" y="10826"/>
                          </a:lnTo>
                          <a:cubicBezTo>
                            <a:pt x="49338" y="6462"/>
                            <a:pt x="46131" y="3217"/>
                            <a:pt x="42251" y="1091"/>
                          </a:cubicBezTo>
                          <a:cubicBezTo>
                            <a:pt x="38385" y="-1035"/>
                            <a:pt x="33735" y="-2098"/>
                            <a:pt x="28301" y="-2098"/>
                          </a:cubicBezTo>
                          <a:cubicBezTo>
                            <a:pt x="19421" y="-2098"/>
                            <a:pt x="12188" y="1441"/>
                            <a:pt x="6599" y="8518"/>
                          </a:cubicBezTo>
                          <a:cubicBezTo>
                            <a:pt x="1025" y="15610"/>
                            <a:pt x="-1762" y="24926"/>
                            <a:pt x="-1762" y="36465"/>
                          </a:cubicBezTo>
                          <a:cubicBezTo>
                            <a:pt x="-1762" y="48005"/>
                            <a:pt x="1025" y="57313"/>
                            <a:pt x="6599" y="64391"/>
                          </a:cubicBezTo>
                          <a:cubicBezTo>
                            <a:pt x="12188" y="71469"/>
                            <a:pt x="19421" y="75007"/>
                            <a:pt x="28301" y="75007"/>
                          </a:cubicBezTo>
                          <a:cubicBezTo>
                            <a:pt x="33735" y="75007"/>
                            <a:pt x="38385" y="73944"/>
                            <a:pt x="42251" y="71818"/>
                          </a:cubicBezTo>
                          <a:cubicBezTo>
                            <a:pt x="46131" y="69706"/>
                            <a:pt x="49338" y="66468"/>
                            <a:pt x="51873" y="62104"/>
                          </a:cubicBezTo>
                          <a:close/>
                          <a:moveTo>
                            <a:pt x="10717" y="36465"/>
                          </a:moveTo>
                          <a:cubicBezTo>
                            <a:pt x="10717" y="27597"/>
                            <a:pt x="12545" y="20638"/>
                            <a:pt x="16200" y="15589"/>
                          </a:cubicBezTo>
                          <a:cubicBezTo>
                            <a:pt x="19856" y="10540"/>
                            <a:pt x="24877" y="8015"/>
                            <a:pt x="31263" y="8015"/>
                          </a:cubicBezTo>
                          <a:cubicBezTo>
                            <a:pt x="37650" y="8015"/>
                            <a:pt x="42678" y="10540"/>
                            <a:pt x="46348" y="15589"/>
                          </a:cubicBezTo>
                          <a:cubicBezTo>
                            <a:pt x="50031" y="20638"/>
                            <a:pt x="51873" y="27597"/>
                            <a:pt x="51873" y="36465"/>
                          </a:cubicBezTo>
                          <a:cubicBezTo>
                            <a:pt x="51873" y="45333"/>
                            <a:pt x="50031" y="52292"/>
                            <a:pt x="46348" y="57341"/>
                          </a:cubicBezTo>
                          <a:cubicBezTo>
                            <a:pt x="42678" y="62391"/>
                            <a:pt x="37650" y="64916"/>
                            <a:pt x="31263" y="64916"/>
                          </a:cubicBezTo>
                          <a:cubicBezTo>
                            <a:pt x="24877" y="64916"/>
                            <a:pt x="19856" y="62391"/>
                            <a:pt x="16200" y="57341"/>
                          </a:cubicBezTo>
                          <a:cubicBezTo>
                            <a:pt x="12545" y="52292"/>
                            <a:pt x="10717" y="45333"/>
                            <a:pt x="10717" y="36465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86" name="Graphic 10">
                  <a:extLst>
                    <a:ext uri="{FF2B5EF4-FFF2-40B4-BE49-F238E27FC236}">
                      <a16:creationId xmlns:a16="http://schemas.microsoft.com/office/drawing/2014/main" id="{61B9747C-E131-FA12-02EC-C28DDB8D802C}"/>
                    </a:ext>
                  </a:extLst>
                </p:cNvPr>
                <p:cNvGrpSpPr/>
                <p:nvPr/>
              </p:nvGrpSpPr>
              <p:grpSpPr>
                <a:xfrm>
                  <a:off x="7239097" y="5508635"/>
                  <a:ext cx="308236" cy="197943"/>
                  <a:chOff x="7239097" y="5508635"/>
                  <a:chExt cx="308236" cy="197943"/>
                </a:xfrm>
                <a:solidFill>
                  <a:srgbClr val="000000"/>
                </a:solidFill>
              </p:grpSpPr>
              <p:sp>
                <p:nvSpPr>
                  <p:cNvPr id="387" name="Freeform: Shape 386">
                    <a:extLst>
                      <a:ext uri="{FF2B5EF4-FFF2-40B4-BE49-F238E27FC236}">
                        <a16:creationId xmlns:a16="http://schemas.microsoft.com/office/drawing/2014/main" id="{A9084B17-A49F-51DD-FC2F-49A9CD950AAD}"/>
                      </a:ext>
                    </a:extLst>
                  </p:cNvPr>
                  <p:cNvSpPr/>
                  <p:nvPr/>
                </p:nvSpPr>
                <p:spPr>
                  <a:xfrm>
                    <a:off x="7393408" y="5508635"/>
                    <a:ext cx="13445" cy="46997"/>
                  </a:xfrm>
                  <a:custGeom>
                    <a:avLst/>
                    <a:gdLst>
                      <a:gd name="connsiteX0" fmla="*/ 178 w 13445"/>
                      <a:gd name="connsiteY0" fmla="*/ 277 h 46997"/>
                      <a:gd name="connsiteX1" fmla="*/ 178 w 13445"/>
                      <a:gd name="connsiteY1" fmla="*/ 47275 h 46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445" h="46997">
                        <a:moveTo>
                          <a:pt x="178" y="277"/>
                        </a:moveTo>
                        <a:lnTo>
                          <a:pt x="178" y="47275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88" name="Graphic 10">
                    <a:extLst>
                      <a:ext uri="{FF2B5EF4-FFF2-40B4-BE49-F238E27FC236}">
                        <a16:creationId xmlns:a16="http://schemas.microsoft.com/office/drawing/2014/main" id="{75F076A0-071F-EB2D-8C73-AE81D6653AAC}"/>
                      </a:ext>
                    </a:extLst>
                  </p:cNvPr>
                  <p:cNvGrpSpPr/>
                  <p:nvPr/>
                </p:nvGrpSpPr>
                <p:grpSpPr>
                  <a:xfrm>
                    <a:off x="7239097" y="5602637"/>
                    <a:ext cx="308236" cy="103940"/>
                    <a:chOff x="7239097" y="5602637"/>
                    <a:chExt cx="308236" cy="103940"/>
                  </a:xfrm>
                  <a:solidFill>
                    <a:srgbClr val="000000"/>
                  </a:solidFill>
                </p:grpSpPr>
                <p:sp>
                  <p:nvSpPr>
                    <p:cNvPr id="389" name="Freeform: Shape 388">
                      <a:extLst>
                        <a:ext uri="{FF2B5EF4-FFF2-40B4-BE49-F238E27FC236}">
                          <a16:creationId xmlns:a16="http://schemas.microsoft.com/office/drawing/2014/main" id="{9731E1CB-B39B-2E78-E715-DD868AF1A4A7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239097" y="5606771"/>
                      <a:ext cx="82921" cy="97897"/>
                    </a:xfrm>
                    <a:custGeom>
                      <a:avLst/>
                      <a:gdLst>
                        <a:gd name="connsiteX0" fmla="*/ -1784 w 82921"/>
                        <a:gd name="connsiteY0" fmla="*/ 95853 h 97897"/>
                        <a:gd name="connsiteX1" fmla="*/ 81137 w 82921"/>
                        <a:gd name="connsiteY1" fmla="*/ 95853 h 97897"/>
                        <a:gd name="connsiteX2" fmla="*/ 81137 w 82921"/>
                        <a:gd name="connsiteY2" fmla="*/ 84691 h 97897"/>
                        <a:gd name="connsiteX3" fmla="*/ 46346 w 82921"/>
                        <a:gd name="connsiteY3" fmla="*/ 84691 h 97897"/>
                        <a:gd name="connsiteX4" fmla="*/ 46346 w 82921"/>
                        <a:gd name="connsiteY4" fmla="*/ -2045 h 97897"/>
                        <a:gd name="connsiteX5" fmla="*/ 33027 w 82921"/>
                        <a:gd name="connsiteY5" fmla="*/ -2045 h 97897"/>
                        <a:gd name="connsiteX6" fmla="*/ 33027 w 82921"/>
                        <a:gd name="connsiteY6" fmla="*/ 84691 h 97897"/>
                        <a:gd name="connsiteX7" fmla="*/ -1784 w 82921"/>
                        <a:gd name="connsiteY7" fmla="*/ 84691 h 97897"/>
                        <a:gd name="connsiteX8" fmla="*/ -1784 w 82921"/>
                        <a:gd name="connsiteY8" fmla="*/ 95853 h 978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2921" h="97897">
                          <a:moveTo>
                            <a:pt x="-1784" y="95853"/>
                          </a:moveTo>
                          <a:lnTo>
                            <a:pt x="81137" y="95853"/>
                          </a:lnTo>
                          <a:lnTo>
                            <a:pt x="81137" y="84691"/>
                          </a:lnTo>
                          <a:lnTo>
                            <a:pt x="46346" y="84691"/>
                          </a:lnTo>
                          <a:lnTo>
                            <a:pt x="46346" y="-2045"/>
                          </a:lnTo>
                          <a:lnTo>
                            <a:pt x="33027" y="-2045"/>
                          </a:lnTo>
                          <a:lnTo>
                            <a:pt x="33027" y="84691"/>
                          </a:lnTo>
                          <a:lnTo>
                            <a:pt x="-1784" y="84691"/>
                          </a:lnTo>
                          <a:lnTo>
                            <a:pt x="-1784" y="9585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0" name="Freeform: Shape 389">
                      <a:extLst>
                        <a:ext uri="{FF2B5EF4-FFF2-40B4-BE49-F238E27FC236}">
                          <a16:creationId xmlns:a16="http://schemas.microsoft.com/office/drawing/2014/main" id="{6A265B76-6AA9-3E92-6411-620FBA489534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333833" y="5602637"/>
                      <a:ext cx="61597" cy="102030"/>
                    </a:xfrm>
                    <a:custGeom>
                      <a:avLst/>
                      <a:gdLst>
                        <a:gd name="connsiteX0" fmla="*/ 59727 w 61597"/>
                        <a:gd name="connsiteY0" fmla="*/ 42189 h 102030"/>
                        <a:gd name="connsiteX1" fmla="*/ 59727 w 61597"/>
                        <a:gd name="connsiteY1" fmla="*/ -2144 h 102030"/>
                        <a:gd name="connsiteX2" fmla="*/ 47647 w 61597"/>
                        <a:gd name="connsiteY2" fmla="*/ -2144 h 102030"/>
                        <a:gd name="connsiteX3" fmla="*/ 47647 w 61597"/>
                        <a:gd name="connsiteY3" fmla="*/ 41791 h 102030"/>
                        <a:gd name="connsiteX4" fmla="*/ 43571 w 61597"/>
                        <a:gd name="connsiteY4" fmla="*/ 57380 h 102030"/>
                        <a:gd name="connsiteX5" fmla="*/ 31365 w 61597"/>
                        <a:gd name="connsiteY5" fmla="*/ 62562 h 102030"/>
                        <a:gd name="connsiteX6" fmla="*/ 15924 w 61597"/>
                        <a:gd name="connsiteY6" fmla="*/ 56331 h 102030"/>
                        <a:gd name="connsiteX7" fmla="*/ 10272 w 61597"/>
                        <a:gd name="connsiteY7" fmla="*/ 39357 h 102030"/>
                        <a:gd name="connsiteX8" fmla="*/ 10272 w 61597"/>
                        <a:gd name="connsiteY8" fmla="*/ -2144 h 102030"/>
                        <a:gd name="connsiteX9" fmla="*/ -1871 w 61597"/>
                        <a:gd name="connsiteY9" fmla="*/ -2144 h 102030"/>
                        <a:gd name="connsiteX10" fmla="*/ -1871 w 61597"/>
                        <a:gd name="connsiteY10" fmla="*/ 99887 h 102030"/>
                        <a:gd name="connsiteX11" fmla="*/ 10272 w 61597"/>
                        <a:gd name="connsiteY11" fmla="*/ 99887 h 102030"/>
                        <a:gd name="connsiteX12" fmla="*/ 10272 w 61597"/>
                        <a:gd name="connsiteY12" fmla="*/ 59876 h 102030"/>
                        <a:gd name="connsiteX13" fmla="*/ 20483 w 61597"/>
                        <a:gd name="connsiteY13" fmla="*/ 69780 h 102030"/>
                        <a:gd name="connsiteX14" fmla="*/ 34054 w 61597"/>
                        <a:gd name="connsiteY14" fmla="*/ 73053 h 102030"/>
                        <a:gd name="connsiteX15" fmla="*/ 53214 w 61597"/>
                        <a:gd name="connsiteY15" fmla="*/ 65227 h 102030"/>
                        <a:gd name="connsiteX16" fmla="*/ 59727 w 61597"/>
                        <a:gd name="connsiteY16" fmla="*/ 42189 h 102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61597" h="102030">
                          <a:moveTo>
                            <a:pt x="59727" y="42189"/>
                          </a:moveTo>
                          <a:lnTo>
                            <a:pt x="59727" y="-2144"/>
                          </a:lnTo>
                          <a:lnTo>
                            <a:pt x="47647" y="-2144"/>
                          </a:lnTo>
                          <a:lnTo>
                            <a:pt x="47647" y="41791"/>
                          </a:lnTo>
                          <a:cubicBezTo>
                            <a:pt x="47647" y="48742"/>
                            <a:pt x="46288" y="53939"/>
                            <a:pt x="43571" y="57380"/>
                          </a:cubicBezTo>
                          <a:cubicBezTo>
                            <a:pt x="40854" y="60835"/>
                            <a:pt x="36785" y="62562"/>
                            <a:pt x="31365" y="62562"/>
                          </a:cubicBezTo>
                          <a:cubicBezTo>
                            <a:pt x="24838" y="62562"/>
                            <a:pt x="19691" y="60485"/>
                            <a:pt x="15924" y="56331"/>
                          </a:cubicBezTo>
                          <a:cubicBezTo>
                            <a:pt x="12156" y="52190"/>
                            <a:pt x="10272" y="46533"/>
                            <a:pt x="10272" y="39357"/>
                          </a:cubicBezTo>
                          <a:lnTo>
                            <a:pt x="10272" y="-2144"/>
                          </a:lnTo>
                          <a:lnTo>
                            <a:pt x="-1871" y="-2144"/>
                          </a:lnTo>
                          <a:lnTo>
                            <a:pt x="-1871" y="99887"/>
                          </a:lnTo>
                          <a:lnTo>
                            <a:pt x="10272" y="99887"/>
                          </a:lnTo>
                          <a:lnTo>
                            <a:pt x="10272" y="59876"/>
                          </a:lnTo>
                          <a:cubicBezTo>
                            <a:pt x="13172" y="64297"/>
                            <a:pt x="16575" y="67598"/>
                            <a:pt x="20483" y="69780"/>
                          </a:cubicBezTo>
                          <a:cubicBezTo>
                            <a:pt x="24404" y="71962"/>
                            <a:pt x="28928" y="73053"/>
                            <a:pt x="34054" y="73053"/>
                          </a:cubicBezTo>
                          <a:cubicBezTo>
                            <a:pt x="42500" y="73053"/>
                            <a:pt x="48886" y="70444"/>
                            <a:pt x="53214" y="65227"/>
                          </a:cubicBezTo>
                          <a:cubicBezTo>
                            <a:pt x="57556" y="60009"/>
                            <a:pt x="59727" y="52330"/>
                            <a:pt x="59727" y="42189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1" name="Freeform: Shape 390">
                      <a:extLst>
                        <a:ext uri="{FF2B5EF4-FFF2-40B4-BE49-F238E27FC236}">
                          <a16:creationId xmlns:a16="http://schemas.microsoft.com/office/drawing/2014/main" id="{81CAA20F-6973-7B98-1339-06BE7E71B485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418272" y="5629472"/>
                      <a:ext cx="61576" cy="77105"/>
                    </a:xfrm>
                    <a:custGeom>
                      <a:avLst/>
                      <a:gdLst>
                        <a:gd name="connsiteX0" fmla="*/ -1827 w 61576"/>
                        <a:gd name="connsiteY0" fmla="*/ 29427 h 77105"/>
                        <a:gd name="connsiteX1" fmla="*/ -1827 w 61576"/>
                        <a:gd name="connsiteY1" fmla="*/ 73886 h 77105"/>
                        <a:gd name="connsiteX2" fmla="*/ 10253 w 61576"/>
                        <a:gd name="connsiteY2" fmla="*/ 73886 h 77105"/>
                        <a:gd name="connsiteX3" fmla="*/ 10253 w 61576"/>
                        <a:gd name="connsiteY3" fmla="*/ 29888 h 77105"/>
                        <a:gd name="connsiteX4" fmla="*/ 14308 w 61576"/>
                        <a:gd name="connsiteY4" fmla="*/ 14236 h 77105"/>
                        <a:gd name="connsiteX5" fmla="*/ 26535 w 61576"/>
                        <a:gd name="connsiteY5" fmla="*/ 9033 h 77105"/>
                        <a:gd name="connsiteX6" fmla="*/ 41976 w 61576"/>
                        <a:gd name="connsiteY6" fmla="*/ 15264 h 77105"/>
                        <a:gd name="connsiteX7" fmla="*/ 47669 w 61576"/>
                        <a:gd name="connsiteY7" fmla="*/ 32259 h 77105"/>
                        <a:gd name="connsiteX8" fmla="*/ 47669 w 61576"/>
                        <a:gd name="connsiteY8" fmla="*/ 73886 h 77105"/>
                        <a:gd name="connsiteX9" fmla="*/ 59749 w 61576"/>
                        <a:gd name="connsiteY9" fmla="*/ 73886 h 77105"/>
                        <a:gd name="connsiteX10" fmla="*/ 59749 w 61576"/>
                        <a:gd name="connsiteY10" fmla="*/ 452 h 77105"/>
                        <a:gd name="connsiteX11" fmla="*/ 47669 w 61576"/>
                        <a:gd name="connsiteY11" fmla="*/ 452 h 77105"/>
                        <a:gd name="connsiteX12" fmla="*/ 47669 w 61576"/>
                        <a:gd name="connsiteY12" fmla="*/ 11740 h 77105"/>
                        <a:gd name="connsiteX13" fmla="*/ 37459 w 61576"/>
                        <a:gd name="connsiteY13" fmla="*/ 1795 h 77105"/>
                        <a:gd name="connsiteX14" fmla="*/ 23972 w 61576"/>
                        <a:gd name="connsiteY14" fmla="*/ -1458 h 77105"/>
                        <a:gd name="connsiteX15" fmla="*/ 4728 w 61576"/>
                        <a:gd name="connsiteY15" fmla="*/ 6410 h 77105"/>
                        <a:gd name="connsiteX16" fmla="*/ -1827 w 61576"/>
                        <a:gd name="connsiteY16" fmla="*/ 29427 h 77105"/>
                        <a:gd name="connsiteX17" fmla="*/ 28573 w 61576"/>
                        <a:gd name="connsiteY17" fmla="*/ 75648 h 77105"/>
                        <a:gd name="connsiteX18" fmla="*/ 28573 w 61576"/>
                        <a:gd name="connsiteY18" fmla="*/ 75648 h 77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61576" h="77105">
                          <a:moveTo>
                            <a:pt x="-1827" y="29427"/>
                          </a:moveTo>
                          <a:lnTo>
                            <a:pt x="-1827" y="73886"/>
                          </a:lnTo>
                          <a:lnTo>
                            <a:pt x="10253" y="73886"/>
                          </a:lnTo>
                          <a:lnTo>
                            <a:pt x="10253" y="29888"/>
                          </a:lnTo>
                          <a:cubicBezTo>
                            <a:pt x="10253" y="22937"/>
                            <a:pt x="11605" y="17719"/>
                            <a:pt x="14308" y="14236"/>
                          </a:cubicBezTo>
                          <a:cubicBezTo>
                            <a:pt x="17025" y="10767"/>
                            <a:pt x="21100" y="9033"/>
                            <a:pt x="26535" y="9033"/>
                          </a:cubicBezTo>
                          <a:cubicBezTo>
                            <a:pt x="33047" y="9033"/>
                            <a:pt x="38195" y="11110"/>
                            <a:pt x="41976" y="15264"/>
                          </a:cubicBezTo>
                          <a:cubicBezTo>
                            <a:pt x="45772" y="19419"/>
                            <a:pt x="47669" y="25084"/>
                            <a:pt x="47669" y="32259"/>
                          </a:cubicBezTo>
                          <a:lnTo>
                            <a:pt x="47669" y="73886"/>
                          </a:lnTo>
                          <a:lnTo>
                            <a:pt x="59749" y="73886"/>
                          </a:lnTo>
                          <a:lnTo>
                            <a:pt x="59749" y="452"/>
                          </a:lnTo>
                          <a:lnTo>
                            <a:pt x="47669" y="452"/>
                          </a:lnTo>
                          <a:lnTo>
                            <a:pt x="47669" y="11740"/>
                          </a:lnTo>
                          <a:cubicBezTo>
                            <a:pt x="44742" y="7278"/>
                            <a:pt x="41339" y="3963"/>
                            <a:pt x="37459" y="1795"/>
                          </a:cubicBezTo>
                          <a:cubicBezTo>
                            <a:pt x="33594" y="-373"/>
                            <a:pt x="29098" y="-1458"/>
                            <a:pt x="23972" y="-1458"/>
                          </a:cubicBezTo>
                          <a:cubicBezTo>
                            <a:pt x="15526" y="-1458"/>
                            <a:pt x="9112" y="1165"/>
                            <a:pt x="4728" y="6410"/>
                          </a:cubicBezTo>
                          <a:cubicBezTo>
                            <a:pt x="358" y="11656"/>
                            <a:pt x="-1827" y="19328"/>
                            <a:pt x="-1827" y="29427"/>
                          </a:cubicBezTo>
                          <a:close/>
                          <a:moveTo>
                            <a:pt x="28573" y="75648"/>
                          </a:moveTo>
                          <a:lnTo>
                            <a:pt x="28573" y="7564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2" name="Freeform: Shape 391">
                      <a:extLst>
                        <a:ext uri="{FF2B5EF4-FFF2-40B4-BE49-F238E27FC236}">
                          <a16:creationId xmlns:a16="http://schemas.microsoft.com/office/drawing/2014/main" id="{5182514C-448A-7729-DB49-7891821BD322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04266" y="5629472"/>
                      <a:ext cx="43067" cy="75196"/>
                    </a:xfrm>
                    <a:custGeom>
                      <a:avLst/>
                      <a:gdLst>
                        <a:gd name="connsiteX0" fmla="*/ 41650 w 43067"/>
                        <a:gd name="connsiteY0" fmla="*/ 60664 h 75196"/>
                        <a:gd name="connsiteX1" fmla="*/ 37217 w 43067"/>
                        <a:gd name="connsiteY1" fmla="*/ 62384 h 75196"/>
                        <a:gd name="connsiteX2" fmla="*/ 31944 w 43067"/>
                        <a:gd name="connsiteY2" fmla="*/ 62951 h 75196"/>
                        <a:gd name="connsiteX3" fmla="*/ 16209 w 43067"/>
                        <a:gd name="connsiteY3" fmla="*/ 56300 h 75196"/>
                        <a:gd name="connsiteX4" fmla="*/ 10725 w 43067"/>
                        <a:gd name="connsiteY4" fmla="*/ 37186 h 75196"/>
                        <a:gd name="connsiteX5" fmla="*/ 10725 w 43067"/>
                        <a:gd name="connsiteY5" fmla="*/ -1503 h 75196"/>
                        <a:gd name="connsiteX6" fmla="*/ -1418 w 43067"/>
                        <a:gd name="connsiteY6" fmla="*/ -1503 h 75196"/>
                        <a:gd name="connsiteX7" fmla="*/ -1418 w 43067"/>
                        <a:gd name="connsiteY7" fmla="*/ 71931 h 75196"/>
                        <a:gd name="connsiteX8" fmla="*/ 10725 w 43067"/>
                        <a:gd name="connsiteY8" fmla="*/ 71931 h 75196"/>
                        <a:gd name="connsiteX9" fmla="*/ 10725 w 43067"/>
                        <a:gd name="connsiteY9" fmla="*/ 60517 h 75196"/>
                        <a:gd name="connsiteX10" fmla="*/ 20641 w 43067"/>
                        <a:gd name="connsiteY10" fmla="*/ 70441 h 75196"/>
                        <a:gd name="connsiteX11" fmla="*/ 35495 w 43067"/>
                        <a:gd name="connsiteY11" fmla="*/ 73693 h 75196"/>
                        <a:gd name="connsiteX12" fmla="*/ 38247 w 43067"/>
                        <a:gd name="connsiteY12" fmla="*/ 73525 h 75196"/>
                        <a:gd name="connsiteX13" fmla="*/ 41587 w 43067"/>
                        <a:gd name="connsiteY13" fmla="*/ 73043 h 75196"/>
                        <a:gd name="connsiteX14" fmla="*/ 41650 w 43067"/>
                        <a:gd name="connsiteY14" fmla="*/ 60664 h 751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43067" h="75196">
                          <a:moveTo>
                            <a:pt x="41650" y="60664"/>
                          </a:moveTo>
                          <a:cubicBezTo>
                            <a:pt x="40291" y="61447"/>
                            <a:pt x="38814" y="62021"/>
                            <a:pt x="37217" y="62384"/>
                          </a:cubicBezTo>
                          <a:cubicBezTo>
                            <a:pt x="35621" y="62762"/>
                            <a:pt x="33863" y="62951"/>
                            <a:pt x="31944" y="62951"/>
                          </a:cubicBezTo>
                          <a:cubicBezTo>
                            <a:pt x="25109" y="62951"/>
                            <a:pt x="19864" y="60734"/>
                            <a:pt x="16209" y="56300"/>
                          </a:cubicBezTo>
                          <a:cubicBezTo>
                            <a:pt x="12553" y="51866"/>
                            <a:pt x="10725" y="45495"/>
                            <a:pt x="10725" y="37186"/>
                          </a:cubicBezTo>
                          <a:lnTo>
                            <a:pt x="10725" y="-1503"/>
                          </a:lnTo>
                          <a:lnTo>
                            <a:pt x="-1418" y="-1503"/>
                          </a:lnTo>
                          <a:lnTo>
                            <a:pt x="-1418" y="71931"/>
                          </a:lnTo>
                          <a:lnTo>
                            <a:pt x="10725" y="71931"/>
                          </a:lnTo>
                          <a:lnTo>
                            <a:pt x="10725" y="60517"/>
                          </a:lnTo>
                          <a:cubicBezTo>
                            <a:pt x="13274" y="64979"/>
                            <a:pt x="16580" y="68287"/>
                            <a:pt x="20641" y="70441"/>
                          </a:cubicBezTo>
                          <a:cubicBezTo>
                            <a:pt x="24717" y="72609"/>
                            <a:pt x="29668" y="73693"/>
                            <a:pt x="35495" y="73693"/>
                          </a:cubicBezTo>
                          <a:cubicBezTo>
                            <a:pt x="36321" y="73693"/>
                            <a:pt x="37238" y="73637"/>
                            <a:pt x="38247" y="73525"/>
                          </a:cubicBezTo>
                          <a:cubicBezTo>
                            <a:pt x="39255" y="73427"/>
                            <a:pt x="40369" y="73267"/>
                            <a:pt x="41587" y="73043"/>
                          </a:cubicBezTo>
                          <a:lnTo>
                            <a:pt x="41650" y="6066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93" name="Graphic 10">
                  <a:extLst>
                    <a:ext uri="{FF2B5EF4-FFF2-40B4-BE49-F238E27FC236}">
                      <a16:creationId xmlns:a16="http://schemas.microsoft.com/office/drawing/2014/main" id="{D03B7423-ED82-39E8-9439-51C8C9F4F8FB}"/>
                    </a:ext>
                  </a:extLst>
                </p:cNvPr>
                <p:cNvGrpSpPr/>
                <p:nvPr/>
              </p:nvGrpSpPr>
              <p:grpSpPr>
                <a:xfrm>
                  <a:off x="7746222" y="5508635"/>
                  <a:ext cx="134423" cy="196033"/>
                  <a:chOff x="7746222" y="5508635"/>
                  <a:chExt cx="134423" cy="196033"/>
                </a:xfrm>
                <a:solidFill>
                  <a:srgbClr val="000000"/>
                </a:solidFill>
              </p:grpSpPr>
              <p:sp>
                <p:nvSpPr>
                  <p:cNvPr id="394" name="Freeform: Shape 393">
                    <a:extLst>
                      <a:ext uri="{FF2B5EF4-FFF2-40B4-BE49-F238E27FC236}">
                        <a16:creationId xmlns:a16="http://schemas.microsoft.com/office/drawing/2014/main" id="{FB05479E-2FAE-6414-4D05-A4BF39F70308}"/>
                      </a:ext>
                    </a:extLst>
                  </p:cNvPr>
                  <p:cNvSpPr/>
                  <p:nvPr/>
                </p:nvSpPr>
                <p:spPr>
                  <a:xfrm>
                    <a:off x="7813137" y="5508635"/>
                    <a:ext cx="13445" cy="46997"/>
                  </a:xfrm>
                  <a:custGeom>
                    <a:avLst/>
                    <a:gdLst>
                      <a:gd name="connsiteX0" fmla="*/ 210 w 13445"/>
                      <a:gd name="connsiteY0" fmla="*/ 277 h 46997"/>
                      <a:gd name="connsiteX1" fmla="*/ 210 w 13445"/>
                      <a:gd name="connsiteY1" fmla="*/ 47275 h 46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445" h="46997">
                        <a:moveTo>
                          <a:pt x="210" y="277"/>
                        </a:moveTo>
                        <a:lnTo>
                          <a:pt x="210" y="47275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95" name="Graphic 10">
                    <a:extLst>
                      <a:ext uri="{FF2B5EF4-FFF2-40B4-BE49-F238E27FC236}">
                        <a16:creationId xmlns:a16="http://schemas.microsoft.com/office/drawing/2014/main" id="{5522B02C-3CE1-1E06-14C5-60955BD8182A}"/>
                      </a:ext>
                    </a:extLst>
                  </p:cNvPr>
                  <p:cNvGrpSpPr/>
                  <p:nvPr/>
                </p:nvGrpSpPr>
                <p:grpSpPr>
                  <a:xfrm>
                    <a:off x="7746222" y="5602637"/>
                    <a:ext cx="134423" cy="102030"/>
                    <a:chOff x="7746222" y="5602637"/>
                    <a:chExt cx="134423" cy="102030"/>
                  </a:xfrm>
                  <a:solidFill>
                    <a:srgbClr val="000000"/>
                  </a:solidFill>
                </p:grpSpPr>
                <p:sp>
                  <p:nvSpPr>
                    <p:cNvPr id="396" name="Freeform: Shape 395">
                      <a:extLst>
                        <a:ext uri="{FF2B5EF4-FFF2-40B4-BE49-F238E27FC236}">
                          <a16:creationId xmlns:a16="http://schemas.microsoft.com/office/drawing/2014/main" id="{00B84F6B-EE5B-72EE-7800-0AB5969FEACC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746222" y="5606771"/>
                      <a:ext cx="56324" cy="97897"/>
                    </a:xfrm>
                    <a:custGeom>
                      <a:avLst/>
                      <a:gdLst>
                        <a:gd name="connsiteX0" fmla="*/ -1762 w 56324"/>
                        <a:gd name="connsiteY0" fmla="*/ 95853 h 97897"/>
                        <a:gd name="connsiteX1" fmla="*/ 54562 w 56324"/>
                        <a:gd name="connsiteY1" fmla="*/ 95853 h 97897"/>
                        <a:gd name="connsiteX2" fmla="*/ 54562 w 56324"/>
                        <a:gd name="connsiteY2" fmla="*/ 84691 h 97897"/>
                        <a:gd name="connsiteX3" fmla="*/ 11495 w 56324"/>
                        <a:gd name="connsiteY3" fmla="*/ 84691 h 97897"/>
                        <a:gd name="connsiteX4" fmla="*/ 11495 w 56324"/>
                        <a:gd name="connsiteY4" fmla="*/ 55842 h 97897"/>
                        <a:gd name="connsiteX5" fmla="*/ 50361 w 56324"/>
                        <a:gd name="connsiteY5" fmla="*/ 55842 h 97897"/>
                        <a:gd name="connsiteX6" fmla="*/ 50361 w 56324"/>
                        <a:gd name="connsiteY6" fmla="*/ 44701 h 97897"/>
                        <a:gd name="connsiteX7" fmla="*/ 11495 w 56324"/>
                        <a:gd name="connsiteY7" fmla="*/ 44701 h 97897"/>
                        <a:gd name="connsiteX8" fmla="*/ 11495 w 56324"/>
                        <a:gd name="connsiteY8" fmla="*/ -2045 h 97897"/>
                        <a:gd name="connsiteX9" fmla="*/ -1762 w 56324"/>
                        <a:gd name="connsiteY9" fmla="*/ -2045 h 97897"/>
                        <a:gd name="connsiteX10" fmla="*/ -1762 w 56324"/>
                        <a:gd name="connsiteY10" fmla="*/ 95853 h 978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56324" h="97897">
                          <a:moveTo>
                            <a:pt x="-1762" y="95853"/>
                          </a:moveTo>
                          <a:lnTo>
                            <a:pt x="54562" y="95853"/>
                          </a:lnTo>
                          <a:lnTo>
                            <a:pt x="54562" y="84691"/>
                          </a:lnTo>
                          <a:lnTo>
                            <a:pt x="11495" y="84691"/>
                          </a:lnTo>
                          <a:lnTo>
                            <a:pt x="11495" y="55842"/>
                          </a:lnTo>
                          <a:lnTo>
                            <a:pt x="50361" y="55842"/>
                          </a:lnTo>
                          <a:lnTo>
                            <a:pt x="50361" y="44701"/>
                          </a:lnTo>
                          <a:lnTo>
                            <a:pt x="11495" y="44701"/>
                          </a:lnTo>
                          <a:lnTo>
                            <a:pt x="11495" y="-2045"/>
                          </a:lnTo>
                          <a:lnTo>
                            <a:pt x="-1762" y="-2045"/>
                          </a:lnTo>
                          <a:lnTo>
                            <a:pt x="-1762" y="9585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7" name="Freeform: Shape 396">
                      <a:extLst>
                        <a:ext uri="{FF2B5EF4-FFF2-40B4-BE49-F238E27FC236}">
                          <a16:creationId xmlns:a16="http://schemas.microsoft.com/office/drawing/2014/main" id="{5879435E-CB60-17EC-2FB6-5343B47992B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812824" y="5629472"/>
                      <a:ext cx="43067" cy="75196"/>
                    </a:xfrm>
                    <a:custGeom>
                      <a:avLst/>
                      <a:gdLst>
                        <a:gd name="connsiteX0" fmla="*/ 41673 w 43067"/>
                        <a:gd name="connsiteY0" fmla="*/ 60664 h 75196"/>
                        <a:gd name="connsiteX1" fmla="*/ 37240 w 43067"/>
                        <a:gd name="connsiteY1" fmla="*/ 62384 h 75196"/>
                        <a:gd name="connsiteX2" fmla="*/ 31967 w 43067"/>
                        <a:gd name="connsiteY2" fmla="*/ 62951 h 75196"/>
                        <a:gd name="connsiteX3" fmla="*/ 16232 w 43067"/>
                        <a:gd name="connsiteY3" fmla="*/ 56300 h 75196"/>
                        <a:gd name="connsiteX4" fmla="*/ 10748 w 43067"/>
                        <a:gd name="connsiteY4" fmla="*/ 37186 h 75196"/>
                        <a:gd name="connsiteX5" fmla="*/ 10748 w 43067"/>
                        <a:gd name="connsiteY5" fmla="*/ -1503 h 75196"/>
                        <a:gd name="connsiteX6" fmla="*/ -1395 w 43067"/>
                        <a:gd name="connsiteY6" fmla="*/ -1503 h 75196"/>
                        <a:gd name="connsiteX7" fmla="*/ -1395 w 43067"/>
                        <a:gd name="connsiteY7" fmla="*/ 71931 h 75196"/>
                        <a:gd name="connsiteX8" fmla="*/ 10748 w 43067"/>
                        <a:gd name="connsiteY8" fmla="*/ 71931 h 75196"/>
                        <a:gd name="connsiteX9" fmla="*/ 10748 w 43067"/>
                        <a:gd name="connsiteY9" fmla="*/ 60517 h 75196"/>
                        <a:gd name="connsiteX10" fmla="*/ 20664 w 43067"/>
                        <a:gd name="connsiteY10" fmla="*/ 70441 h 75196"/>
                        <a:gd name="connsiteX11" fmla="*/ 35517 w 43067"/>
                        <a:gd name="connsiteY11" fmla="*/ 73693 h 75196"/>
                        <a:gd name="connsiteX12" fmla="*/ 38270 w 43067"/>
                        <a:gd name="connsiteY12" fmla="*/ 73525 h 75196"/>
                        <a:gd name="connsiteX13" fmla="*/ 41610 w 43067"/>
                        <a:gd name="connsiteY13" fmla="*/ 73043 h 75196"/>
                        <a:gd name="connsiteX14" fmla="*/ 41673 w 43067"/>
                        <a:gd name="connsiteY14" fmla="*/ 60664 h 751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43067" h="75196">
                          <a:moveTo>
                            <a:pt x="41673" y="60664"/>
                          </a:moveTo>
                          <a:cubicBezTo>
                            <a:pt x="40314" y="61447"/>
                            <a:pt x="38837" y="62021"/>
                            <a:pt x="37240" y="62384"/>
                          </a:cubicBezTo>
                          <a:cubicBezTo>
                            <a:pt x="35644" y="62762"/>
                            <a:pt x="33886" y="62951"/>
                            <a:pt x="31967" y="62951"/>
                          </a:cubicBezTo>
                          <a:cubicBezTo>
                            <a:pt x="25132" y="62951"/>
                            <a:pt x="19887" y="60734"/>
                            <a:pt x="16232" y="56300"/>
                          </a:cubicBezTo>
                          <a:cubicBezTo>
                            <a:pt x="12576" y="51866"/>
                            <a:pt x="10748" y="45495"/>
                            <a:pt x="10748" y="37186"/>
                          </a:cubicBezTo>
                          <a:lnTo>
                            <a:pt x="10748" y="-1503"/>
                          </a:lnTo>
                          <a:lnTo>
                            <a:pt x="-1395" y="-1503"/>
                          </a:lnTo>
                          <a:lnTo>
                            <a:pt x="-1395" y="71931"/>
                          </a:lnTo>
                          <a:lnTo>
                            <a:pt x="10748" y="71931"/>
                          </a:lnTo>
                          <a:lnTo>
                            <a:pt x="10748" y="60517"/>
                          </a:lnTo>
                          <a:cubicBezTo>
                            <a:pt x="13297" y="64979"/>
                            <a:pt x="16603" y="68287"/>
                            <a:pt x="20664" y="70441"/>
                          </a:cubicBezTo>
                          <a:cubicBezTo>
                            <a:pt x="24740" y="72609"/>
                            <a:pt x="29691" y="73693"/>
                            <a:pt x="35517" y="73693"/>
                          </a:cubicBezTo>
                          <a:cubicBezTo>
                            <a:pt x="36344" y="73693"/>
                            <a:pt x="37261" y="73637"/>
                            <a:pt x="38270" y="73525"/>
                          </a:cubicBezTo>
                          <a:cubicBezTo>
                            <a:pt x="39278" y="73427"/>
                            <a:pt x="40391" y="73267"/>
                            <a:pt x="41610" y="73043"/>
                          </a:cubicBezTo>
                          <a:lnTo>
                            <a:pt x="41673" y="6066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8" name="Freeform: Shape 397">
                      <a:extLst>
                        <a:ext uri="{FF2B5EF4-FFF2-40B4-BE49-F238E27FC236}">
                          <a16:creationId xmlns:a16="http://schemas.microsoft.com/office/drawing/2014/main" id="{69F6FF61-8452-2263-789E-5EEB86E954F7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868566" y="5602637"/>
                      <a:ext cx="12079" cy="102030"/>
                    </a:xfrm>
                    <a:custGeom>
                      <a:avLst/>
                      <a:gdLst>
                        <a:gd name="connsiteX0" fmla="*/ -676 w 12079"/>
                        <a:gd name="connsiteY0" fmla="*/ 71290 h 102030"/>
                        <a:gd name="connsiteX1" fmla="*/ 11404 w 12079"/>
                        <a:gd name="connsiteY1" fmla="*/ 71290 h 102030"/>
                        <a:gd name="connsiteX2" fmla="*/ 11404 w 12079"/>
                        <a:gd name="connsiteY2" fmla="*/ -2144 h 102030"/>
                        <a:gd name="connsiteX3" fmla="*/ -676 w 12079"/>
                        <a:gd name="connsiteY3" fmla="*/ -2144 h 102030"/>
                        <a:gd name="connsiteX4" fmla="*/ -676 w 12079"/>
                        <a:gd name="connsiteY4" fmla="*/ 71290 h 102030"/>
                        <a:gd name="connsiteX5" fmla="*/ -676 w 12079"/>
                        <a:gd name="connsiteY5" fmla="*/ 99887 h 102030"/>
                        <a:gd name="connsiteX6" fmla="*/ 11404 w 12079"/>
                        <a:gd name="connsiteY6" fmla="*/ 99887 h 102030"/>
                        <a:gd name="connsiteX7" fmla="*/ 11404 w 12079"/>
                        <a:gd name="connsiteY7" fmla="*/ 84592 h 102030"/>
                        <a:gd name="connsiteX8" fmla="*/ -676 w 12079"/>
                        <a:gd name="connsiteY8" fmla="*/ 84592 h 102030"/>
                        <a:gd name="connsiteX9" fmla="*/ -676 w 12079"/>
                        <a:gd name="connsiteY9" fmla="*/ 99887 h 102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2079" h="102030">
                          <a:moveTo>
                            <a:pt x="-676" y="71290"/>
                          </a:moveTo>
                          <a:lnTo>
                            <a:pt x="11404" y="71290"/>
                          </a:lnTo>
                          <a:lnTo>
                            <a:pt x="11404" y="-2144"/>
                          </a:lnTo>
                          <a:lnTo>
                            <a:pt x="-676" y="-2144"/>
                          </a:lnTo>
                          <a:lnTo>
                            <a:pt x="-676" y="71290"/>
                          </a:lnTo>
                          <a:close/>
                          <a:moveTo>
                            <a:pt x="-676" y="99887"/>
                          </a:moveTo>
                          <a:lnTo>
                            <a:pt x="11404" y="99887"/>
                          </a:lnTo>
                          <a:lnTo>
                            <a:pt x="11404" y="84592"/>
                          </a:lnTo>
                          <a:lnTo>
                            <a:pt x="-676" y="84592"/>
                          </a:lnTo>
                          <a:lnTo>
                            <a:pt x="-676" y="9988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99" name="Graphic 10">
                  <a:extLst>
                    <a:ext uri="{FF2B5EF4-FFF2-40B4-BE49-F238E27FC236}">
                      <a16:creationId xmlns:a16="http://schemas.microsoft.com/office/drawing/2014/main" id="{FF470D0C-97E3-1862-5F3D-FE79CA21E221}"/>
                    </a:ext>
                  </a:extLst>
                </p:cNvPr>
                <p:cNvGrpSpPr/>
                <p:nvPr/>
              </p:nvGrpSpPr>
              <p:grpSpPr>
                <a:xfrm>
                  <a:off x="8131492" y="5508635"/>
                  <a:ext cx="208371" cy="197943"/>
                  <a:chOff x="8131492" y="5508635"/>
                  <a:chExt cx="208371" cy="197943"/>
                </a:xfrm>
                <a:solidFill>
                  <a:srgbClr val="000000"/>
                </a:solidFill>
              </p:grpSpPr>
              <p:sp>
                <p:nvSpPr>
                  <p:cNvPr id="400" name="Freeform: Shape 399">
                    <a:extLst>
                      <a:ext uri="{FF2B5EF4-FFF2-40B4-BE49-F238E27FC236}">
                        <a16:creationId xmlns:a16="http://schemas.microsoft.com/office/drawing/2014/main" id="{CD22414C-7F2E-7AED-D8BC-B27D4D896695}"/>
                      </a:ext>
                    </a:extLst>
                  </p:cNvPr>
                  <p:cNvSpPr/>
                  <p:nvPr/>
                </p:nvSpPr>
                <p:spPr>
                  <a:xfrm>
                    <a:off x="8232866" y="5508635"/>
                    <a:ext cx="13445" cy="46997"/>
                  </a:xfrm>
                  <a:custGeom>
                    <a:avLst/>
                    <a:gdLst>
                      <a:gd name="connsiteX0" fmla="*/ 241 w 13445"/>
                      <a:gd name="connsiteY0" fmla="*/ 277 h 46997"/>
                      <a:gd name="connsiteX1" fmla="*/ 241 w 13445"/>
                      <a:gd name="connsiteY1" fmla="*/ 47275 h 46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445" h="46997">
                        <a:moveTo>
                          <a:pt x="241" y="277"/>
                        </a:moveTo>
                        <a:lnTo>
                          <a:pt x="241" y="47275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01" name="Graphic 10">
                    <a:extLst>
                      <a:ext uri="{FF2B5EF4-FFF2-40B4-BE49-F238E27FC236}">
                        <a16:creationId xmlns:a16="http://schemas.microsoft.com/office/drawing/2014/main" id="{19DA0ABB-19DC-4E2C-1617-F68159D8B52A}"/>
                      </a:ext>
                    </a:extLst>
                  </p:cNvPr>
                  <p:cNvGrpSpPr/>
                  <p:nvPr/>
                </p:nvGrpSpPr>
                <p:grpSpPr>
                  <a:xfrm>
                    <a:off x="8131492" y="5605008"/>
                    <a:ext cx="208371" cy="101569"/>
                    <a:chOff x="8131492" y="5605008"/>
                    <a:chExt cx="208371" cy="101569"/>
                  </a:xfrm>
                  <a:solidFill>
                    <a:srgbClr val="000000"/>
                  </a:solidFill>
                </p:grpSpPr>
                <p:sp>
                  <p:nvSpPr>
                    <p:cNvPr id="402" name="Freeform: Shape 401">
                      <a:extLst>
                        <a:ext uri="{FF2B5EF4-FFF2-40B4-BE49-F238E27FC236}">
                          <a16:creationId xmlns:a16="http://schemas.microsoft.com/office/drawing/2014/main" id="{12968606-0C90-11A1-D6B7-A1A8C9BDF6F3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8131492" y="5605008"/>
                      <a:ext cx="68992" cy="101569"/>
                    </a:xfrm>
                    <a:custGeom>
                      <a:avLst/>
                      <a:gdLst>
                        <a:gd name="connsiteX0" fmla="*/ 61261 w 68992"/>
                        <a:gd name="connsiteY0" fmla="*/ 94555 h 101569"/>
                        <a:gd name="connsiteX1" fmla="*/ 61261 w 68992"/>
                        <a:gd name="connsiteY1" fmla="*/ 81631 h 101569"/>
                        <a:gd name="connsiteX2" fmla="*/ 47017 w 68992"/>
                        <a:gd name="connsiteY2" fmla="*/ 87002 h 101569"/>
                        <a:gd name="connsiteX3" fmla="*/ 34076 w 68992"/>
                        <a:gd name="connsiteY3" fmla="*/ 88786 h 101569"/>
                        <a:gd name="connsiteX4" fmla="*/ 17374 w 68992"/>
                        <a:gd name="connsiteY4" fmla="*/ 84589 h 101569"/>
                        <a:gd name="connsiteX5" fmla="*/ 11491 w 68992"/>
                        <a:gd name="connsiteY5" fmla="*/ 72651 h 101569"/>
                        <a:gd name="connsiteX6" fmla="*/ 15399 w 68992"/>
                        <a:gd name="connsiteY6" fmla="*/ 62832 h 101569"/>
                        <a:gd name="connsiteX7" fmla="*/ 30210 w 68992"/>
                        <a:gd name="connsiteY7" fmla="*/ 57503 h 101569"/>
                        <a:gd name="connsiteX8" fmla="*/ 38214 w 68992"/>
                        <a:gd name="connsiteY8" fmla="*/ 55866 h 101569"/>
                        <a:gd name="connsiteX9" fmla="*/ 60105 w 68992"/>
                        <a:gd name="connsiteY9" fmla="*/ 45921 h 101569"/>
                        <a:gd name="connsiteX10" fmla="*/ 67164 w 68992"/>
                        <a:gd name="connsiteY10" fmla="*/ 26891 h 101569"/>
                        <a:gd name="connsiteX11" fmla="*/ 57605 w 68992"/>
                        <a:gd name="connsiteY11" fmla="*/ 5302 h 101569"/>
                        <a:gd name="connsiteX12" fmla="*/ 29622 w 68992"/>
                        <a:gd name="connsiteY12" fmla="*/ -2041 h 101569"/>
                        <a:gd name="connsiteX13" fmla="*/ 14811 w 68992"/>
                        <a:gd name="connsiteY13" fmla="*/ -468 h 101569"/>
                        <a:gd name="connsiteX14" fmla="*/ -1429 w 68992"/>
                        <a:gd name="connsiteY14" fmla="*/ 4190 h 101569"/>
                        <a:gd name="connsiteX15" fmla="*/ -1429 w 68992"/>
                        <a:gd name="connsiteY15" fmla="*/ 17828 h 101569"/>
                        <a:gd name="connsiteX16" fmla="*/ 14391 w 68992"/>
                        <a:gd name="connsiteY16" fmla="*/ 11009 h 101569"/>
                        <a:gd name="connsiteX17" fmla="*/ 29622 w 68992"/>
                        <a:gd name="connsiteY17" fmla="*/ 8722 h 101569"/>
                        <a:gd name="connsiteX18" fmla="*/ 47143 w 68992"/>
                        <a:gd name="connsiteY18" fmla="*/ 13170 h 101569"/>
                        <a:gd name="connsiteX19" fmla="*/ 53320 w 68992"/>
                        <a:gd name="connsiteY19" fmla="*/ 25905 h 101569"/>
                        <a:gd name="connsiteX20" fmla="*/ 48887 w 68992"/>
                        <a:gd name="connsiteY20" fmla="*/ 37172 h 101569"/>
                        <a:gd name="connsiteX21" fmla="*/ 34349 w 68992"/>
                        <a:gd name="connsiteY21" fmla="*/ 43278 h 101569"/>
                        <a:gd name="connsiteX22" fmla="*/ 26260 w 68992"/>
                        <a:gd name="connsiteY22" fmla="*/ 44851 h 101569"/>
                        <a:gd name="connsiteX23" fmla="*/ 4790 w 68992"/>
                        <a:gd name="connsiteY23" fmla="*/ 54083 h 101569"/>
                        <a:gd name="connsiteX24" fmla="*/ -1828 w 68992"/>
                        <a:gd name="connsiteY24" fmla="*/ 71602 h 101569"/>
                        <a:gd name="connsiteX25" fmla="*/ 7332 w 68992"/>
                        <a:gd name="connsiteY25" fmla="*/ 92059 h 101569"/>
                        <a:gd name="connsiteX26" fmla="*/ 32563 w 68992"/>
                        <a:gd name="connsiteY26" fmla="*/ 99528 h 101569"/>
                        <a:gd name="connsiteX27" fmla="*/ 46618 w 68992"/>
                        <a:gd name="connsiteY27" fmla="*/ 98269 h 101569"/>
                        <a:gd name="connsiteX28" fmla="*/ 61261 w 68992"/>
                        <a:gd name="connsiteY28" fmla="*/ 94555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68992" h="101569">
                          <a:moveTo>
                            <a:pt x="61261" y="94555"/>
                          </a:moveTo>
                          <a:lnTo>
                            <a:pt x="61261" y="81631"/>
                          </a:lnTo>
                          <a:cubicBezTo>
                            <a:pt x="56233" y="84037"/>
                            <a:pt x="51485" y="85827"/>
                            <a:pt x="47017" y="87002"/>
                          </a:cubicBezTo>
                          <a:cubicBezTo>
                            <a:pt x="42549" y="88191"/>
                            <a:pt x="38235" y="88786"/>
                            <a:pt x="34076" y="88786"/>
                          </a:cubicBezTo>
                          <a:cubicBezTo>
                            <a:pt x="26863" y="88786"/>
                            <a:pt x="21296" y="87387"/>
                            <a:pt x="17374" y="84589"/>
                          </a:cubicBezTo>
                          <a:cubicBezTo>
                            <a:pt x="13452" y="81792"/>
                            <a:pt x="11491" y="77813"/>
                            <a:pt x="11491" y="72651"/>
                          </a:cubicBezTo>
                          <a:cubicBezTo>
                            <a:pt x="11491" y="68315"/>
                            <a:pt x="12794" y="65042"/>
                            <a:pt x="15399" y="62832"/>
                          </a:cubicBezTo>
                          <a:cubicBezTo>
                            <a:pt x="18004" y="60636"/>
                            <a:pt x="22941" y="58860"/>
                            <a:pt x="30210" y="57503"/>
                          </a:cubicBezTo>
                          <a:lnTo>
                            <a:pt x="38214" y="55866"/>
                          </a:lnTo>
                          <a:cubicBezTo>
                            <a:pt x="48103" y="53978"/>
                            <a:pt x="55399" y="50663"/>
                            <a:pt x="60105" y="45921"/>
                          </a:cubicBezTo>
                          <a:cubicBezTo>
                            <a:pt x="64811" y="41180"/>
                            <a:pt x="67164" y="34836"/>
                            <a:pt x="67164" y="26891"/>
                          </a:cubicBezTo>
                          <a:cubicBezTo>
                            <a:pt x="67164" y="17394"/>
                            <a:pt x="63978" y="10198"/>
                            <a:pt x="57605" y="5302"/>
                          </a:cubicBezTo>
                          <a:cubicBezTo>
                            <a:pt x="51247" y="406"/>
                            <a:pt x="41919" y="-2041"/>
                            <a:pt x="29622" y="-2041"/>
                          </a:cubicBezTo>
                          <a:cubicBezTo>
                            <a:pt x="24986" y="-2041"/>
                            <a:pt x="20049" y="-1517"/>
                            <a:pt x="14811" y="-468"/>
                          </a:cubicBezTo>
                          <a:cubicBezTo>
                            <a:pt x="9587" y="581"/>
                            <a:pt x="4173" y="2134"/>
                            <a:pt x="-1429" y="4190"/>
                          </a:cubicBezTo>
                          <a:lnTo>
                            <a:pt x="-1429" y="17828"/>
                          </a:lnTo>
                          <a:cubicBezTo>
                            <a:pt x="3949" y="14820"/>
                            <a:pt x="9222" y="12547"/>
                            <a:pt x="14391" y="11009"/>
                          </a:cubicBezTo>
                          <a:cubicBezTo>
                            <a:pt x="19559" y="9484"/>
                            <a:pt x="24636" y="8722"/>
                            <a:pt x="29622" y="8722"/>
                          </a:cubicBezTo>
                          <a:cubicBezTo>
                            <a:pt x="37185" y="8722"/>
                            <a:pt x="43025" y="10205"/>
                            <a:pt x="47143" y="13170"/>
                          </a:cubicBezTo>
                          <a:cubicBezTo>
                            <a:pt x="51261" y="16149"/>
                            <a:pt x="53320" y="20394"/>
                            <a:pt x="53320" y="25905"/>
                          </a:cubicBezTo>
                          <a:cubicBezTo>
                            <a:pt x="53320" y="30703"/>
                            <a:pt x="51842" y="34459"/>
                            <a:pt x="48887" y="37172"/>
                          </a:cubicBezTo>
                          <a:cubicBezTo>
                            <a:pt x="45932" y="39886"/>
                            <a:pt x="41086" y="41921"/>
                            <a:pt x="34349" y="43278"/>
                          </a:cubicBezTo>
                          <a:lnTo>
                            <a:pt x="26260" y="44851"/>
                          </a:lnTo>
                          <a:cubicBezTo>
                            <a:pt x="16372" y="46809"/>
                            <a:pt x="9215" y="49887"/>
                            <a:pt x="4790" y="54083"/>
                          </a:cubicBezTo>
                          <a:cubicBezTo>
                            <a:pt x="378" y="58279"/>
                            <a:pt x="-1828" y="64119"/>
                            <a:pt x="-1828" y="71602"/>
                          </a:cubicBezTo>
                          <a:cubicBezTo>
                            <a:pt x="-1828" y="80260"/>
                            <a:pt x="1225" y="87079"/>
                            <a:pt x="7332" y="92059"/>
                          </a:cubicBezTo>
                          <a:cubicBezTo>
                            <a:pt x="13438" y="97038"/>
                            <a:pt x="21849" y="99528"/>
                            <a:pt x="32563" y="99528"/>
                          </a:cubicBezTo>
                          <a:cubicBezTo>
                            <a:pt x="37171" y="99528"/>
                            <a:pt x="41856" y="99108"/>
                            <a:pt x="46618" y="98269"/>
                          </a:cubicBezTo>
                          <a:cubicBezTo>
                            <a:pt x="51394" y="97444"/>
                            <a:pt x="56275" y="96206"/>
                            <a:pt x="61261" y="94555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3" name="Freeform: Shape 402">
                      <a:extLst>
                        <a:ext uri="{FF2B5EF4-FFF2-40B4-BE49-F238E27FC236}">
                          <a16:creationId xmlns:a16="http://schemas.microsoft.com/office/drawing/2014/main" id="{D61965E9-9A0D-CCE2-8ACD-D43371A0C1E2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8216041" y="5629472"/>
                      <a:ext cx="62122" cy="77105"/>
                    </a:xfrm>
                    <a:custGeom>
                      <a:avLst/>
                      <a:gdLst>
                        <a:gd name="connsiteX0" fmla="*/ 36405 w 62122"/>
                        <a:gd name="connsiteY0" fmla="*/ 37357 h 77105"/>
                        <a:gd name="connsiteX1" fmla="*/ 16111 w 62122"/>
                        <a:gd name="connsiteY1" fmla="*/ 34021 h 77105"/>
                        <a:gd name="connsiteX2" fmla="*/ 10459 w 62122"/>
                        <a:gd name="connsiteY2" fmla="*/ 22608 h 77105"/>
                        <a:gd name="connsiteX3" fmla="*/ 14703 w 62122"/>
                        <a:gd name="connsiteY3" fmla="*/ 12411 h 77105"/>
                        <a:gd name="connsiteX4" fmla="*/ 26216 w 62122"/>
                        <a:gd name="connsiteY4" fmla="*/ 8655 h 77105"/>
                        <a:gd name="connsiteX5" fmla="*/ 42351 w 62122"/>
                        <a:gd name="connsiteY5" fmla="*/ 15768 h 77105"/>
                        <a:gd name="connsiteX6" fmla="*/ 48422 w 62122"/>
                        <a:gd name="connsiteY6" fmla="*/ 34672 h 77105"/>
                        <a:gd name="connsiteX7" fmla="*/ 48422 w 62122"/>
                        <a:gd name="connsiteY7" fmla="*/ 37357 h 77105"/>
                        <a:gd name="connsiteX8" fmla="*/ 36405 w 62122"/>
                        <a:gd name="connsiteY8" fmla="*/ 37357 h 77105"/>
                        <a:gd name="connsiteX9" fmla="*/ 60502 w 62122"/>
                        <a:gd name="connsiteY9" fmla="*/ 42351 h 77105"/>
                        <a:gd name="connsiteX10" fmla="*/ 60502 w 62122"/>
                        <a:gd name="connsiteY10" fmla="*/ 452 h 77105"/>
                        <a:gd name="connsiteX11" fmla="*/ 48422 w 62122"/>
                        <a:gd name="connsiteY11" fmla="*/ 452 h 77105"/>
                        <a:gd name="connsiteX12" fmla="*/ 48422 w 62122"/>
                        <a:gd name="connsiteY12" fmla="*/ 11593 h 77105"/>
                        <a:gd name="connsiteX13" fmla="*/ 38107 w 62122"/>
                        <a:gd name="connsiteY13" fmla="*/ 1732 h 77105"/>
                        <a:gd name="connsiteX14" fmla="*/ 23002 w 62122"/>
                        <a:gd name="connsiteY14" fmla="*/ -1458 h 77105"/>
                        <a:gd name="connsiteX15" fmla="*/ 5039 w 62122"/>
                        <a:gd name="connsiteY15" fmla="*/ 4879 h 77105"/>
                        <a:gd name="connsiteX16" fmla="*/ -1621 w 62122"/>
                        <a:gd name="connsiteY16" fmla="*/ 21831 h 77105"/>
                        <a:gd name="connsiteX17" fmla="*/ 6678 w 62122"/>
                        <a:gd name="connsiteY17" fmla="*/ 40505 h 77105"/>
                        <a:gd name="connsiteX18" fmla="*/ 31468 w 62122"/>
                        <a:gd name="connsiteY18" fmla="*/ 46799 h 77105"/>
                        <a:gd name="connsiteX19" fmla="*/ 48422 w 62122"/>
                        <a:gd name="connsiteY19" fmla="*/ 46799 h 77105"/>
                        <a:gd name="connsiteX20" fmla="*/ 48422 w 62122"/>
                        <a:gd name="connsiteY20" fmla="*/ 47995 h 77105"/>
                        <a:gd name="connsiteX21" fmla="*/ 42939 w 62122"/>
                        <a:gd name="connsiteY21" fmla="*/ 60877 h 77105"/>
                        <a:gd name="connsiteX22" fmla="*/ 27539 w 62122"/>
                        <a:gd name="connsiteY22" fmla="*/ 65430 h 77105"/>
                        <a:gd name="connsiteX23" fmla="*/ 15249 w 62122"/>
                        <a:gd name="connsiteY23" fmla="*/ 63920 h 77105"/>
                        <a:gd name="connsiteX24" fmla="*/ 3779 w 62122"/>
                        <a:gd name="connsiteY24" fmla="*/ 59388 h 77105"/>
                        <a:gd name="connsiteX25" fmla="*/ 3779 w 62122"/>
                        <a:gd name="connsiteY25" fmla="*/ 70550 h 77105"/>
                        <a:gd name="connsiteX26" fmla="*/ 16636 w 62122"/>
                        <a:gd name="connsiteY26" fmla="*/ 74368 h 77105"/>
                        <a:gd name="connsiteX27" fmla="*/ 28779 w 62122"/>
                        <a:gd name="connsiteY27" fmla="*/ 75648 h 77105"/>
                        <a:gd name="connsiteX28" fmla="*/ 52624 w 62122"/>
                        <a:gd name="connsiteY28" fmla="*/ 67381 h 77105"/>
                        <a:gd name="connsiteX29" fmla="*/ 60502 w 62122"/>
                        <a:gd name="connsiteY29" fmla="*/ 42351 h 77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</a:cxnLst>
                      <a:rect l="l" t="t" r="r" b="b"/>
                      <a:pathLst>
                        <a:path w="62122" h="77105">
                          <a:moveTo>
                            <a:pt x="36405" y="37357"/>
                          </a:moveTo>
                          <a:cubicBezTo>
                            <a:pt x="26643" y="37357"/>
                            <a:pt x="19878" y="36245"/>
                            <a:pt x="16111" y="34021"/>
                          </a:cubicBezTo>
                          <a:cubicBezTo>
                            <a:pt x="12343" y="31797"/>
                            <a:pt x="10459" y="27993"/>
                            <a:pt x="10459" y="22608"/>
                          </a:cubicBezTo>
                          <a:cubicBezTo>
                            <a:pt x="10459" y="18328"/>
                            <a:pt x="11874" y="14929"/>
                            <a:pt x="14703" y="12411"/>
                          </a:cubicBezTo>
                          <a:cubicBezTo>
                            <a:pt x="17532" y="9907"/>
                            <a:pt x="21370" y="8655"/>
                            <a:pt x="26216" y="8655"/>
                          </a:cubicBezTo>
                          <a:cubicBezTo>
                            <a:pt x="32925" y="8655"/>
                            <a:pt x="38303" y="11026"/>
                            <a:pt x="42351" y="15768"/>
                          </a:cubicBezTo>
                          <a:cubicBezTo>
                            <a:pt x="46398" y="20510"/>
                            <a:pt x="48422" y="26811"/>
                            <a:pt x="48422" y="34672"/>
                          </a:cubicBezTo>
                          <a:lnTo>
                            <a:pt x="48422" y="37357"/>
                          </a:lnTo>
                          <a:lnTo>
                            <a:pt x="36405" y="37357"/>
                          </a:lnTo>
                          <a:close/>
                          <a:moveTo>
                            <a:pt x="60502" y="42351"/>
                          </a:moveTo>
                          <a:lnTo>
                            <a:pt x="60502" y="452"/>
                          </a:lnTo>
                          <a:lnTo>
                            <a:pt x="48422" y="452"/>
                          </a:lnTo>
                          <a:lnTo>
                            <a:pt x="48422" y="11593"/>
                          </a:lnTo>
                          <a:cubicBezTo>
                            <a:pt x="45663" y="7145"/>
                            <a:pt x="42225" y="3858"/>
                            <a:pt x="38107" y="1732"/>
                          </a:cubicBezTo>
                          <a:cubicBezTo>
                            <a:pt x="33989" y="-394"/>
                            <a:pt x="28954" y="-1458"/>
                            <a:pt x="23002" y="-1458"/>
                          </a:cubicBezTo>
                          <a:cubicBezTo>
                            <a:pt x="15481" y="-1458"/>
                            <a:pt x="9493" y="655"/>
                            <a:pt x="5039" y="4879"/>
                          </a:cubicBezTo>
                          <a:cubicBezTo>
                            <a:pt x="599" y="9103"/>
                            <a:pt x="-1621" y="14754"/>
                            <a:pt x="-1621" y="21831"/>
                          </a:cubicBezTo>
                          <a:cubicBezTo>
                            <a:pt x="-1621" y="30084"/>
                            <a:pt x="1146" y="36308"/>
                            <a:pt x="6678" y="40505"/>
                          </a:cubicBezTo>
                          <a:cubicBezTo>
                            <a:pt x="12224" y="44701"/>
                            <a:pt x="20487" y="46799"/>
                            <a:pt x="31468" y="46799"/>
                          </a:cubicBezTo>
                          <a:lnTo>
                            <a:pt x="48422" y="46799"/>
                          </a:lnTo>
                          <a:lnTo>
                            <a:pt x="48422" y="47995"/>
                          </a:lnTo>
                          <a:cubicBezTo>
                            <a:pt x="48422" y="53548"/>
                            <a:pt x="46594" y="57842"/>
                            <a:pt x="42939" y="60877"/>
                          </a:cubicBezTo>
                          <a:cubicBezTo>
                            <a:pt x="39283" y="63913"/>
                            <a:pt x="34150" y="65430"/>
                            <a:pt x="27539" y="65430"/>
                          </a:cubicBezTo>
                          <a:cubicBezTo>
                            <a:pt x="23338" y="65430"/>
                            <a:pt x="19241" y="64927"/>
                            <a:pt x="15249" y="63920"/>
                          </a:cubicBezTo>
                          <a:cubicBezTo>
                            <a:pt x="11272" y="62912"/>
                            <a:pt x="7448" y="61402"/>
                            <a:pt x="3779" y="59388"/>
                          </a:cubicBezTo>
                          <a:lnTo>
                            <a:pt x="3779" y="70550"/>
                          </a:lnTo>
                          <a:cubicBezTo>
                            <a:pt x="8191" y="72256"/>
                            <a:pt x="12476" y="73529"/>
                            <a:pt x="16636" y="74368"/>
                          </a:cubicBezTo>
                          <a:cubicBezTo>
                            <a:pt x="20796" y="75221"/>
                            <a:pt x="24843" y="75648"/>
                            <a:pt x="28779" y="75648"/>
                          </a:cubicBezTo>
                          <a:cubicBezTo>
                            <a:pt x="39423" y="75648"/>
                            <a:pt x="47372" y="72892"/>
                            <a:pt x="52624" y="67381"/>
                          </a:cubicBezTo>
                          <a:cubicBezTo>
                            <a:pt x="57876" y="61884"/>
                            <a:pt x="60502" y="53541"/>
                            <a:pt x="60502" y="4235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4" name="Freeform: Shape 403">
                      <a:extLst>
                        <a:ext uri="{FF2B5EF4-FFF2-40B4-BE49-F238E27FC236}">
                          <a16:creationId xmlns:a16="http://schemas.microsoft.com/office/drawing/2014/main" id="{5737EBCF-A3B0-7F9C-2B55-B36043D7A6AF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8293981" y="5610379"/>
                      <a:ext cx="45882" cy="94288"/>
                    </a:xfrm>
                    <a:custGeom>
                      <a:avLst/>
                      <a:gdLst>
                        <a:gd name="connsiteX0" fmla="*/ 19992 w 45882"/>
                        <a:gd name="connsiteY0" fmla="*/ 92330 h 94288"/>
                        <a:gd name="connsiteX1" fmla="*/ 19992 w 45882"/>
                        <a:gd name="connsiteY1" fmla="*/ 71475 h 94288"/>
                        <a:gd name="connsiteX2" fmla="*/ 44866 w 45882"/>
                        <a:gd name="connsiteY2" fmla="*/ 71475 h 94288"/>
                        <a:gd name="connsiteX3" fmla="*/ 44866 w 45882"/>
                        <a:gd name="connsiteY3" fmla="*/ 62096 h 94288"/>
                        <a:gd name="connsiteX4" fmla="*/ 19992 w 45882"/>
                        <a:gd name="connsiteY4" fmla="*/ 62096 h 94288"/>
                        <a:gd name="connsiteX5" fmla="*/ 19992 w 45882"/>
                        <a:gd name="connsiteY5" fmla="*/ 22232 h 94288"/>
                        <a:gd name="connsiteX6" fmla="*/ 22450 w 45882"/>
                        <a:gd name="connsiteY6" fmla="*/ 10693 h 94288"/>
                        <a:gd name="connsiteX7" fmla="*/ 32471 w 45882"/>
                        <a:gd name="connsiteY7" fmla="*/ 8133 h 94288"/>
                        <a:gd name="connsiteX8" fmla="*/ 44866 w 45882"/>
                        <a:gd name="connsiteY8" fmla="*/ 8133 h 94288"/>
                        <a:gd name="connsiteX9" fmla="*/ 44866 w 45882"/>
                        <a:gd name="connsiteY9" fmla="*/ -1959 h 94288"/>
                        <a:gd name="connsiteX10" fmla="*/ 32471 w 45882"/>
                        <a:gd name="connsiteY10" fmla="*/ -1959 h 94288"/>
                        <a:gd name="connsiteX11" fmla="*/ 13164 w 45882"/>
                        <a:gd name="connsiteY11" fmla="*/ 3245 h 94288"/>
                        <a:gd name="connsiteX12" fmla="*/ 7849 w 45882"/>
                        <a:gd name="connsiteY12" fmla="*/ 22232 h 94288"/>
                        <a:gd name="connsiteX13" fmla="*/ 7849 w 45882"/>
                        <a:gd name="connsiteY13" fmla="*/ 62096 h 94288"/>
                        <a:gd name="connsiteX14" fmla="*/ -1017 w 45882"/>
                        <a:gd name="connsiteY14" fmla="*/ 62096 h 94288"/>
                        <a:gd name="connsiteX15" fmla="*/ -1017 w 45882"/>
                        <a:gd name="connsiteY15" fmla="*/ 71475 h 94288"/>
                        <a:gd name="connsiteX16" fmla="*/ 7849 w 45882"/>
                        <a:gd name="connsiteY16" fmla="*/ 71475 h 94288"/>
                        <a:gd name="connsiteX17" fmla="*/ 7849 w 45882"/>
                        <a:gd name="connsiteY17" fmla="*/ 92330 h 94288"/>
                        <a:gd name="connsiteX18" fmla="*/ 19992 w 45882"/>
                        <a:gd name="connsiteY18" fmla="*/ 92330 h 942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45882" h="94288">
                          <a:moveTo>
                            <a:pt x="19992" y="92330"/>
                          </a:moveTo>
                          <a:lnTo>
                            <a:pt x="19992" y="71475"/>
                          </a:lnTo>
                          <a:lnTo>
                            <a:pt x="44866" y="71475"/>
                          </a:lnTo>
                          <a:lnTo>
                            <a:pt x="44866" y="62096"/>
                          </a:lnTo>
                          <a:lnTo>
                            <a:pt x="19992" y="62096"/>
                          </a:lnTo>
                          <a:lnTo>
                            <a:pt x="19992" y="22232"/>
                          </a:lnTo>
                          <a:cubicBezTo>
                            <a:pt x="19992" y="16246"/>
                            <a:pt x="20811" y="12399"/>
                            <a:pt x="22450" y="10693"/>
                          </a:cubicBezTo>
                          <a:cubicBezTo>
                            <a:pt x="24088" y="8986"/>
                            <a:pt x="27429" y="8133"/>
                            <a:pt x="32471" y="8133"/>
                          </a:cubicBezTo>
                          <a:lnTo>
                            <a:pt x="44866" y="8133"/>
                          </a:lnTo>
                          <a:lnTo>
                            <a:pt x="44866" y="-1959"/>
                          </a:lnTo>
                          <a:lnTo>
                            <a:pt x="32471" y="-1959"/>
                          </a:lnTo>
                          <a:cubicBezTo>
                            <a:pt x="23143" y="-1959"/>
                            <a:pt x="16708" y="-224"/>
                            <a:pt x="13164" y="3245"/>
                          </a:cubicBezTo>
                          <a:cubicBezTo>
                            <a:pt x="9621" y="6727"/>
                            <a:pt x="7849" y="13057"/>
                            <a:pt x="7849" y="22232"/>
                          </a:cubicBezTo>
                          <a:lnTo>
                            <a:pt x="7849" y="62096"/>
                          </a:lnTo>
                          <a:lnTo>
                            <a:pt x="-1017" y="62096"/>
                          </a:lnTo>
                          <a:lnTo>
                            <a:pt x="-1017" y="71475"/>
                          </a:lnTo>
                          <a:lnTo>
                            <a:pt x="7849" y="71475"/>
                          </a:lnTo>
                          <a:lnTo>
                            <a:pt x="7849" y="92330"/>
                          </a:lnTo>
                          <a:lnTo>
                            <a:pt x="19992" y="9233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05" name="Graphic 10">
                  <a:extLst>
                    <a:ext uri="{FF2B5EF4-FFF2-40B4-BE49-F238E27FC236}">
                      <a16:creationId xmlns:a16="http://schemas.microsoft.com/office/drawing/2014/main" id="{8339AC01-67C6-DB04-A7F9-6845BE4C16D1}"/>
                    </a:ext>
                  </a:extLst>
                </p:cNvPr>
                <p:cNvGrpSpPr/>
                <p:nvPr/>
              </p:nvGrpSpPr>
              <p:grpSpPr>
                <a:xfrm>
                  <a:off x="8533567" y="5508635"/>
                  <a:ext cx="235501" cy="197943"/>
                  <a:chOff x="8533567" y="5508635"/>
                  <a:chExt cx="235501" cy="197943"/>
                </a:xfrm>
                <a:solidFill>
                  <a:srgbClr val="000000"/>
                </a:solidFill>
              </p:grpSpPr>
              <p:sp>
                <p:nvSpPr>
                  <p:cNvPr id="406" name="Freeform: Shape 405">
                    <a:extLst>
                      <a:ext uri="{FF2B5EF4-FFF2-40B4-BE49-F238E27FC236}">
                        <a16:creationId xmlns:a16="http://schemas.microsoft.com/office/drawing/2014/main" id="{A46F8823-E0B8-F5E7-2839-0FD875436917}"/>
                      </a:ext>
                    </a:extLst>
                  </p:cNvPr>
                  <p:cNvSpPr/>
                  <p:nvPr/>
                </p:nvSpPr>
                <p:spPr>
                  <a:xfrm>
                    <a:off x="8652582" y="5508635"/>
                    <a:ext cx="13445" cy="46997"/>
                  </a:xfrm>
                  <a:custGeom>
                    <a:avLst/>
                    <a:gdLst>
                      <a:gd name="connsiteX0" fmla="*/ 272 w 13445"/>
                      <a:gd name="connsiteY0" fmla="*/ 277 h 46997"/>
                      <a:gd name="connsiteX1" fmla="*/ 272 w 13445"/>
                      <a:gd name="connsiteY1" fmla="*/ 47275 h 46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445" h="46997">
                        <a:moveTo>
                          <a:pt x="272" y="277"/>
                        </a:moveTo>
                        <a:lnTo>
                          <a:pt x="272" y="47275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07" name="Graphic 10">
                    <a:extLst>
                      <a:ext uri="{FF2B5EF4-FFF2-40B4-BE49-F238E27FC236}">
                        <a16:creationId xmlns:a16="http://schemas.microsoft.com/office/drawing/2014/main" id="{1C0BD269-3A63-BEF7-F941-EB79C07D2236}"/>
                      </a:ext>
                    </a:extLst>
                  </p:cNvPr>
                  <p:cNvGrpSpPr/>
                  <p:nvPr/>
                </p:nvGrpSpPr>
                <p:grpSpPr>
                  <a:xfrm>
                    <a:off x="8533567" y="5605008"/>
                    <a:ext cx="235501" cy="101569"/>
                    <a:chOff x="8533567" y="5605008"/>
                    <a:chExt cx="235501" cy="101569"/>
                  </a:xfrm>
                  <a:solidFill>
                    <a:srgbClr val="000000"/>
                  </a:solidFill>
                </p:grpSpPr>
                <p:sp>
                  <p:nvSpPr>
                    <p:cNvPr id="408" name="Freeform: Shape 407">
                      <a:extLst>
                        <a:ext uri="{FF2B5EF4-FFF2-40B4-BE49-F238E27FC236}">
                          <a16:creationId xmlns:a16="http://schemas.microsoft.com/office/drawing/2014/main" id="{B548F764-8FE9-5DCD-0DD6-E175502E2AFA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8533567" y="5605008"/>
                      <a:ext cx="68992" cy="101569"/>
                    </a:xfrm>
                    <a:custGeom>
                      <a:avLst/>
                      <a:gdLst>
                        <a:gd name="connsiteX0" fmla="*/ 61291 w 68992"/>
                        <a:gd name="connsiteY0" fmla="*/ 94555 h 101569"/>
                        <a:gd name="connsiteX1" fmla="*/ 61291 w 68992"/>
                        <a:gd name="connsiteY1" fmla="*/ 81631 h 101569"/>
                        <a:gd name="connsiteX2" fmla="*/ 47047 w 68992"/>
                        <a:gd name="connsiteY2" fmla="*/ 87002 h 101569"/>
                        <a:gd name="connsiteX3" fmla="*/ 34106 w 68992"/>
                        <a:gd name="connsiteY3" fmla="*/ 88786 h 101569"/>
                        <a:gd name="connsiteX4" fmla="*/ 17404 w 68992"/>
                        <a:gd name="connsiteY4" fmla="*/ 84589 h 101569"/>
                        <a:gd name="connsiteX5" fmla="*/ 11521 w 68992"/>
                        <a:gd name="connsiteY5" fmla="*/ 72651 h 101569"/>
                        <a:gd name="connsiteX6" fmla="*/ 15429 w 68992"/>
                        <a:gd name="connsiteY6" fmla="*/ 62832 h 101569"/>
                        <a:gd name="connsiteX7" fmla="*/ 30240 w 68992"/>
                        <a:gd name="connsiteY7" fmla="*/ 57503 h 101569"/>
                        <a:gd name="connsiteX8" fmla="*/ 38244 w 68992"/>
                        <a:gd name="connsiteY8" fmla="*/ 55866 h 101569"/>
                        <a:gd name="connsiteX9" fmla="*/ 60135 w 68992"/>
                        <a:gd name="connsiteY9" fmla="*/ 45921 h 101569"/>
                        <a:gd name="connsiteX10" fmla="*/ 67194 w 68992"/>
                        <a:gd name="connsiteY10" fmla="*/ 26891 h 101569"/>
                        <a:gd name="connsiteX11" fmla="*/ 57635 w 68992"/>
                        <a:gd name="connsiteY11" fmla="*/ 5302 h 101569"/>
                        <a:gd name="connsiteX12" fmla="*/ 29652 w 68992"/>
                        <a:gd name="connsiteY12" fmla="*/ -2041 h 101569"/>
                        <a:gd name="connsiteX13" fmla="*/ 14841 w 68992"/>
                        <a:gd name="connsiteY13" fmla="*/ -468 h 101569"/>
                        <a:gd name="connsiteX14" fmla="*/ -1399 w 68992"/>
                        <a:gd name="connsiteY14" fmla="*/ 4190 h 101569"/>
                        <a:gd name="connsiteX15" fmla="*/ -1399 w 68992"/>
                        <a:gd name="connsiteY15" fmla="*/ 17828 h 101569"/>
                        <a:gd name="connsiteX16" fmla="*/ 14421 w 68992"/>
                        <a:gd name="connsiteY16" fmla="*/ 11009 h 101569"/>
                        <a:gd name="connsiteX17" fmla="*/ 29652 w 68992"/>
                        <a:gd name="connsiteY17" fmla="*/ 8722 h 101569"/>
                        <a:gd name="connsiteX18" fmla="*/ 47173 w 68992"/>
                        <a:gd name="connsiteY18" fmla="*/ 13170 h 101569"/>
                        <a:gd name="connsiteX19" fmla="*/ 53350 w 68992"/>
                        <a:gd name="connsiteY19" fmla="*/ 25905 h 101569"/>
                        <a:gd name="connsiteX20" fmla="*/ 48917 w 68992"/>
                        <a:gd name="connsiteY20" fmla="*/ 37172 h 101569"/>
                        <a:gd name="connsiteX21" fmla="*/ 34379 w 68992"/>
                        <a:gd name="connsiteY21" fmla="*/ 43278 h 101569"/>
                        <a:gd name="connsiteX22" fmla="*/ 26290 w 68992"/>
                        <a:gd name="connsiteY22" fmla="*/ 44851 h 101569"/>
                        <a:gd name="connsiteX23" fmla="*/ 4820 w 68992"/>
                        <a:gd name="connsiteY23" fmla="*/ 54083 h 101569"/>
                        <a:gd name="connsiteX24" fmla="*/ -1798 w 68992"/>
                        <a:gd name="connsiteY24" fmla="*/ 71602 h 101569"/>
                        <a:gd name="connsiteX25" fmla="*/ 7362 w 68992"/>
                        <a:gd name="connsiteY25" fmla="*/ 92059 h 101569"/>
                        <a:gd name="connsiteX26" fmla="*/ 32593 w 68992"/>
                        <a:gd name="connsiteY26" fmla="*/ 99528 h 101569"/>
                        <a:gd name="connsiteX27" fmla="*/ 46648 w 68992"/>
                        <a:gd name="connsiteY27" fmla="*/ 98269 h 101569"/>
                        <a:gd name="connsiteX28" fmla="*/ 61291 w 68992"/>
                        <a:gd name="connsiteY28" fmla="*/ 94555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68992" h="101569">
                          <a:moveTo>
                            <a:pt x="61291" y="94555"/>
                          </a:moveTo>
                          <a:lnTo>
                            <a:pt x="61291" y="81631"/>
                          </a:lnTo>
                          <a:cubicBezTo>
                            <a:pt x="56263" y="84037"/>
                            <a:pt x="51515" y="85827"/>
                            <a:pt x="47047" y="87002"/>
                          </a:cubicBezTo>
                          <a:cubicBezTo>
                            <a:pt x="42579" y="88191"/>
                            <a:pt x="38265" y="88786"/>
                            <a:pt x="34106" y="88786"/>
                          </a:cubicBezTo>
                          <a:cubicBezTo>
                            <a:pt x="26893" y="88786"/>
                            <a:pt x="21325" y="87387"/>
                            <a:pt x="17404" y="84589"/>
                          </a:cubicBezTo>
                          <a:cubicBezTo>
                            <a:pt x="13482" y="81792"/>
                            <a:pt x="11521" y="77813"/>
                            <a:pt x="11521" y="72651"/>
                          </a:cubicBezTo>
                          <a:cubicBezTo>
                            <a:pt x="11521" y="68315"/>
                            <a:pt x="12824" y="65042"/>
                            <a:pt x="15429" y="62832"/>
                          </a:cubicBezTo>
                          <a:cubicBezTo>
                            <a:pt x="18034" y="60636"/>
                            <a:pt x="22971" y="58860"/>
                            <a:pt x="30240" y="57503"/>
                          </a:cubicBezTo>
                          <a:lnTo>
                            <a:pt x="38244" y="55866"/>
                          </a:lnTo>
                          <a:cubicBezTo>
                            <a:pt x="48132" y="53978"/>
                            <a:pt x="55429" y="50663"/>
                            <a:pt x="60135" y="45921"/>
                          </a:cubicBezTo>
                          <a:cubicBezTo>
                            <a:pt x="64841" y="41180"/>
                            <a:pt x="67194" y="34836"/>
                            <a:pt x="67194" y="26891"/>
                          </a:cubicBezTo>
                          <a:cubicBezTo>
                            <a:pt x="67194" y="17394"/>
                            <a:pt x="64008" y="10198"/>
                            <a:pt x="57635" y="5302"/>
                          </a:cubicBezTo>
                          <a:cubicBezTo>
                            <a:pt x="51277" y="406"/>
                            <a:pt x="41949" y="-2041"/>
                            <a:pt x="29652" y="-2041"/>
                          </a:cubicBezTo>
                          <a:cubicBezTo>
                            <a:pt x="25016" y="-2041"/>
                            <a:pt x="20079" y="-1517"/>
                            <a:pt x="14841" y="-468"/>
                          </a:cubicBezTo>
                          <a:cubicBezTo>
                            <a:pt x="9617" y="581"/>
                            <a:pt x="4203" y="2134"/>
                            <a:pt x="-1399" y="4190"/>
                          </a:cubicBezTo>
                          <a:lnTo>
                            <a:pt x="-1399" y="17828"/>
                          </a:lnTo>
                          <a:cubicBezTo>
                            <a:pt x="3979" y="14820"/>
                            <a:pt x="9252" y="12547"/>
                            <a:pt x="14421" y="11009"/>
                          </a:cubicBezTo>
                          <a:cubicBezTo>
                            <a:pt x="19589" y="9484"/>
                            <a:pt x="24666" y="8722"/>
                            <a:pt x="29652" y="8722"/>
                          </a:cubicBezTo>
                          <a:cubicBezTo>
                            <a:pt x="37215" y="8722"/>
                            <a:pt x="43055" y="10205"/>
                            <a:pt x="47173" y="13170"/>
                          </a:cubicBezTo>
                          <a:cubicBezTo>
                            <a:pt x="51291" y="16149"/>
                            <a:pt x="53350" y="20394"/>
                            <a:pt x="53350" y="25905"/>
                          </a:cubicBezTo>
                          <a:cubicBezTo>
                            <a:pt x="53350" y="30703"/>
                            <a:pt x="51872" y="34459"/>
                            <a:pt x="48917" y="37172"/>
                          </a:cubicBezTo>
                          <a:cubicBezTo>
                            <a:pt x="45961" y="39886"/>
                            <a:pt x="41116" y="41921"/>
                            <a:pt x="34379" y="43278"/>
                          </a:cubicBezTo>
                          <a:lnTo>
                            <a:pt x="26290" y="44851"/>
                          </a:lnTo>
                          <a:cubicBezTo>
                            <a:pt x="16402" y="46809"/>
                            <a:pt x="9245" y="49887"/>
                            <a:pt x="4820" y="54083"/>
                          </a:cubicBezTo>
                          <a:cubicBezTo>
                            <a:pt x="408" y="58279"/>
                            <a:pt x="-1798" y="64119"/>
                            <a:pt x="-1798" y="71602"/>
                          </a:cubicBezTo>
                          <a:cubicBezTo>
                            <a:pt x="-1798" y="80260"/>
                            <a:pt x="1255" y="87079"/>
                            <a:pt x="7362" y="92059"/>
                          </a:cubicBezTo>
                          <a:cubicBezTo>
                            <a:pt x="13468" y="97038"/>
                            <a:pt x="21879" y="99528"/>
                            <a:pt x="32593" y="99528"/>
                          </a:cubicBezTo>
                          <a:cubicBezTo>
                            <a:pt x="37201" y="99528"/>
                            <a:pt x="41886" y="99108"/>
                            <a:pt x="46648" y="98269"/>
                          </a:cubicBezTo>
                          <a:cubicBezTo>
                            <a:pt x="51424" y="97444"/>
                            <a:pt x="56305" y="96206"/>
                            <a:pt x="61291" y="94555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9" name="Freeform: Shape 408">
                      <a:extLst>
                        <a:ext uri="{FF2B5EF4-FFF2-40B4-BE49-F238E27FC236}">
                          <a16:creationId xmlns:a16="http://schemas.microsoft.com/office/drawing/2014/main" id="{039E8F68-93DC-FC99-F5CD-5C06F1824C4E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8621478" y="5629472"/>
                      <a:ext cx="61576" cy="77105"/>
                    </a:xfrm>
                    <a:custGeom>
                      <a:avLst/>
                      <a:gdLst>
                        <a:gd name="connsiteX0" fmla="*/ -1737 w 61576"/>
                        <a:gd name="connsiteY0" fmla="*/ 29427 h 77105"/>
                        <a:gd name="connsiteX1" fmla="*/ -1737 w 61576"/>
                        <a:gd name="connsiteY1" fmla="*/ 73886 h 77105"/>
                        <a:gd name="connsiteX2" fmla="*/ 10343 w 61576"/>
                        <a:gd name="connsiteY2" fmla="*/ 73886 h 77105"/>
                        <a:gd name="connsiteX3" fmla="*/ 10343 w 61576"/>
                        <a:gd name="connsiteY3" fmla="*/ 29888 h 77105"/>
                        <a:gd name="connsiteX4" fmla="*/ 14397 w 61576"/>
                        <a:gd name="connsiteY4" fmla="*/ 14236 h 77105"/>
                        <a:gd name="connsiteX5" fmla="*/ 26624 w 61576"/>
                        <a:gd name="connsiteY5" fmla="*/ 9033 h 77105"/>
                        <a:gd name="connsiteX6" fmla="*/ 42066 w 61576"/>
                        <a:gd name="connsiteY6" fmla="*/ 15264 h 77105"/>
                        <a:gd name="connsiteX7" fmla="*/ 47759 w 61576"/>
                        <a:gd name="connsiteY7" fmla="*/ 32259 h 77105"/>
                        <a:gd name="connsiteX8" fmla="*/ 47759 w 61576"/>
                        <a:gd name="connsiteY8" fmla="*/ 73886 h 77105"/>
                        <a:gd name="connsiteX9" fmla="*/ 59839 w 61576"/>
                        <a:gd name="connsiteY9" fmla="*/ 73886 h 77105"/>
                        <a:gd name="connsiteX10" fmla="*/ 59839 w 61576"/>
                        <a:gd name="connsiteY10" fmla="*/ 452 h 77105"/>
                        <a:gd name="connsiteX11" fmla="*/ 47759 w 61576"/>
                        <a:gd name="connsiteY11" fmla="*/ 452 h 77105"/>
                        <a:gd name="connsiteX12" fmla="*/ 47759 w 61576"/>
                        <a:gd name="connsiteY12" fmla="*/ 11740 h 77105"/>
                        <a:gd name="connsiteX13" fmla="*/ 37549 w 61576"/>
                        <a:gd name="connsiteY13" fmla="*/ 1795 h 77105"/>
                        <a:gd name="connsiteX14" fmla="*/ 24061 w 61576"/>
                        <a:gd name="connsiteY14" fmla="*/ -1458 h 77105"/>
                        <a:gd name="connsiteX15" fmla="*/ 4817 w 61576"/>
                        <a:gd name="connsiteY15" fmla="*/ 6410 h 77105"/>
                        <a:gd name="connsiteX16" fmla="*/ -1737 w 61576"/>
                        <a:gd name="connsiteY16" fmla="*/ 29427 h 77105"/>
                        <a:gd name="connsiteX17" fmla="*/ 28662 w 61576"/>
                        <a:gd name="connsiteY17" fmla="*/ 75648 h 77105"/>
                        <a:gd name="connsiteX18" fmla="*/ 28662 w 61576"/>
                        <a:gd name="connsiteY18" fmla="*/ 75648 h 77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61576" h="77105">
                          <a:moveTo>
                            <a:pt x="-1737" y="29427"/>
                          </a:moveTo>
                          <a:lnTo>
                            <a:pt x="-1737" y="73886"/>
                          </a:lnTo>
                          <a:lnTo>
                            <a:pt x="10343" y="73886"/>
                          </a:lnTo>
                          <a:lnTo>
                            <a:pt x="10343" y="29888"/>
                          </a:lnTo>
                          <a:cubicBezTo>
                            <a:pt x="10343" y="22937"/>
                            <a:pt x="11694" y="17719"/>
                            <a:pt x="14397" y="14236"/>
                          </a:cubicBezTo>
                          <a:cubicBezTo>
                            <a:pt x="17114" y="10767"/>
                            <a:pt x="21190" y="9033"/>
                            <a:pt x="26624" y="9033"/>
                          </a:cubicBezTo>
                          <a:cubicBezTo>
                            <a:pt x="33137" y="9033"/>
                            <a:pt x="38284" y="11110"/>
                            <a:pt x="42066" y="15264"/>
                          </a:cubicBezTo>
                          <a:cubicBezTo>
                            <a:pt x="45861" y="19419"/>
                            <a:pt x="47759" y="25084"/>
                            <a:pt x="47759" y="32259"/>
                          </a:cubicBezTo>
                          <a:lnTo>
                            <a:pt x="47759" y="73886"/>
                          </a:lnTo>
                          <a:lnTo>
                            <a:pt x="59839" y="73886"/>
                          </a:lnTo>
                          <a:lnTo>
                            <a:pt x="59839" y="452"/>
                          </a:lnTo>
                          <a:lnTo>
                            <a:pt x="47759" y="452"/>
                          </a:lnTo>
                          <a:lnTo>
                            <a:pt x="47759" y="11740"/>
                          </a:lnTo>
                          <a:cubicBezTo>
                            <a:pt x="44832" y="7278"/>
                            <a:pt x="41428" y="3963"/>
                            <a:pt x="37549" y="1795"/>
                          </a:cubicBezTo>
                          <a:cubicBezTo>
                            <a:pt x="33683" y="-373"/>
                            <a:pt x="29187" y="-1458"/>
                            <a:pt x="24061" y="-1458"/>
                          </a:cubicBezTo>
                          <a:cubicBezTo>
                            <a:pt x="15616" y="-1458"/>
                            <a:pt x="9201" y="1165"/>
                            <a:pt x="4817" y="6410"/>
                          </a:cubicBezTo>
                          <a:cubicBezTo>
                            <a:pt x="447" y="11656"/>
                            <a:pt x="-1737" y="19328"/>
                            <a:pt x="-1737" y="29427"/>
                          </a:cubicBezTo>
                          <a:close/>
                          <a:moveTo>
                            <a:pt x="28662" y="75648"/>
                          </a:moveTo>
                          <a:lnTo>
                            <a:pt x="28662" y="7564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0" name="Freeform: Shape 409">
                      <a:extLst>
                        <a:ext uri="{FF2B5EF4-FFF2-40B4-BE49-F238E27FC236}">
                          <a16:creationId xmlns:a16="http://schemas.microsoft.com/office/drawing/2014/main" id="{518B1642-5560-B067-56A4-175B3F8CCD05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8707471" y="5629472"/>
                      <a:ext cx="61597" cy="75196"/>
                    </a:xfrm>
                    <a:custGeom>
                      <a:avLst/>
                      <a:gdLst>
                        <a:gd name="connsiteX0" fmla="*/ 59829 w 61597"/>
                        <a:gd name="connsiteY0" fmla="*/ 42830 h 75196"/>
                        <a:gd name="connsiteX1" fmla="*/ 59829 w 61597"/>
                        <a:gd name="connsiteY1" fmla="*/ -1503 h 75196"/>
                        <a:gd name="connsiteX2" fmla="*/ 47749 w 61597"/>
                        <a:gd name="connsiteY2" fmla="*/ -1503 h 75196"/>
                        <a:gd name="connsiteX3" fmla="*/ 47749 w 61597"/>
                        <a:gd name="connsiteY3" fmla="*/ 42431 h 75196"/>
                        <a:gd name="connsiteX4" fmla="*/ 43673 w 61597"/>
                        <a:gd name="connsiteY4" fmla="*/ 58020 h 75196"/>
                        <a:gd name="connsiteX5" fmla="*/ 31467 w 61597"/>
                        <a:gd name="connsiteY5" fmla="*/ 63203 h 75196"/>
                        <a:gd name="connsiteX6" fmla="*/ 16026 w 61597"/>
                        <a:gd name="connsiteY6" fmla="*/ 56971 h 75196"/>
                        <a:gd name="connsiteX7" fmla="*/ 10374 w 61597"/>
                        <a:gd name="connsiteY7" fmla="*/ 39997 h 75196"/>
                        <a:gd name="connsiteX8" fmla="*/ 10374 w 61597"/>
                        <a:gd name="connsiteY8" fmla="*/ -1503 h 75196"/>
                        <a:gd name="connsiteX9" fmla="*/ -1769 w 61597"/>
                        <a:gd name="connsiteY9" fmla="*/ -1503 h 75196"/>
                        <a:gd name="connsiteX10" fmla="*/ -1769 w 61597"/>
                        <a:gd name="connsiteY10" fmla="*/ 71931 h 75196"/>
                        <a:gd name="connsiteX11" fmla="*/ 10374 w 61597"/>
                        <a:gd name="connsiteY11" fmla="*/ 71931 h 75196"/>
                        <a:gd name="connsiteX12" fmla="*/ 10374 w 61597"/>
                        <a:gd name="connsiteY12" fmla="*/ 60517 h 75196"/>
                        <a:gd name="connsiteX13" fmla="*/ 20585 w 61597"/>
                        <a:gd name="connsiteY13" fmla="*/ 70420 h 75196"/>
                        <a:gd name="connsiteX14" fmla="*/ 34156 w 61597"/>
                        <a:gd name="connsiteY14" fmla="*/ 73693 h 75196"/>
                        <a:gd name="connsiteX15" fmla="*/ 53316 w 61597"/>
                        <a:gd name="connsiteY15" fmla="*/ 65867 h 75196"/>
                        <a:gd name="connsiteX16" fmla="*/ 59829 w 61597"/>
                        <a:gd name="connsiteY16" fmla="*/ 42830 h 751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61597" h="75196">
                          <a:moveTo>
                            <a:pt x="59829" y="42830"/>
                          </a:moveTo>
                          <a:lnTo>
                            <a:pt x="59829" y="-1503"/>
                          </a:lnTo>
                          <a:lnTo>
                            <a:pt x="47749" y="-1503"/>
                          </a:lnTo>
                          <a:lnTo>
                            <a:pt x="47749" y="42431"/>
                          </a:lnTo>
                          <a:cubicBezTo>
                            <a:pt x="47749" y="49383"/>
                            <a:pt x="46390" y="54579"/>
                            <a:pt x="43673" y="58020"/>
                          </a:cubicBezTo>
                          <a:cubicBezTo>
                            <a:pt x="40956" y="61475"/>
                            <a:pt x="36887" y="63203"/>
                            <a:pt x="31467" y="63203"/>
                          </a:cubicBezTo>
                          <a:cubicBezTo>
                            <a:pt x="24940" y="63203"/>
                            <a:pt x="19793" y="61125"/>
                            <a:pt x="16026" y="56971"/>
                          </a:cubicBezTo>
                          <a:cubicBezTo>
                            <a:pt x="12258" y="52831"/>
                            <a:pt x="10374" y="47173"/>
                            <a:pt x="10374" y="39997"/>
                          </a:cubicBezTo>
                          <a:lnTo>
                            <a:pt x="10374" y="-1503"/>
                          </a:lnTo>
                          <a:lnTo>
                            <a:pt x="-1769" y="-1503"/>
                          </a:lnTo>
                          <a:lnTo>
                            <a:pt x="-1769" y="71931"/>
                          </a:lnTo>
                          <a:lnTo>
                            <a:pt x="10374" y="71931"/>
                          </a:lnTo>
                          <a:lnTo>
                            <a:pt x="10374" y="60517"/>
                          </a:lnTo>
                          <a:cubicBezTo>
                            <a:pt x="13274" y="64937"/>
                            <a:pt x="16677" y="68238"/>
                            <a:pt x="20585" y="70420"/>
                          </a:cubicBezTo>
                          <a:cubicBezTo>
                            <a:pt x="24506" y="72602"/>
                            <a:pt x="29030" y="73693"/>
                            <a:pt x="34156" y="73693"/>
                          </a:cubicBezTo>
                          <a:cubicBezTo>
                            <a:pt x="42602" y="73693"/>
                            <a:pt x="48988" y="71085"/>
                            <a:pt x="53316" y="65867"/>
                          </a:cubicBezTo>
                          <a:cubicBezTo>
                            <a:pt x="57658" y="60650"/>
                            <a:pt x="59829" y="52971"/>
                            <a:pt x="59829" y="42830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11" name="Graphic 10">
                  <a:extLst>
                    <a:ext uri="{FF2B5EF4-FFF2-40B4-BE49-F238E27FC236}">
                      <a16:creationId xmlns:a16="http://schemas.microsoft.com/office/drawing/2014/main" id="{7B961E9B-B5A3-31C7-3D03-D624A0DD7E9C}"/>
                    </a:ext>
                  </a:extLst>
                </p:cNvPr>
                <p:cNvGrpSpPr/>
                <p:nvPr/>
              </p:nvGrpSpPr>
              <p:grpSpPr>
                <a:xfrm>
                  <a:off x="8943762" y="5508635"/>
                  <a:ext cx="258879" cy="197943"/>
                  <a:chOff x="8943762" y="5508635"/>
                  <a:chExt cx="258879" cy="197943"/>
                </a:xfrm>
                <a:solidFill>
                  <a:srgbClr val="000000"/>
                </a:solidFill>
              </p:grpSpPr>
              <p:sp>
                <p:nvSpPr>
                  <p:cNvPr id="412" name="Freeform: Shape 411">
                    <a:extLst>
                      <a:ext uri="{FF2B5EF4-FFF2-40B4-BE49-F238E27FC236}">
                        <a16:creationId xmlns:a16="http://schemas.microsoft.com/office/drawing/2014/main" id="{86FA0DC3-FBED-5ADF-CF6A-0644956CC1DA}"/>
                      </a:ext>
                    </a:extLst>
                  </p:cNvPr>
                  <p:cNvSpPr/>
                  <p:nvPr/>
                </p:nvSpPr>
                <p:spPr>
                  <a:xfrm>
                    <a:off x="9072311" y="5508635"/>
                    <a:ext cx="13445" cy="46997"/>
                  </a:xfrm>
                  <a:custGeom>
                    <a:avLst/>
                    <a:gdLst>
                      <a:gd name="connsiteX0" fmla="*/ 303 w 13445"/>
                      <a:gd name="connsiteY0" fmla="*/ 277 h 46997"/>
                      <a:gd name="connsiteX1" fmla="*/ 303 w 13445"/>
                      <a:gd name="connsiteY1" fmla="*/ 47275 h 46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445" h="46997">
                        <a:moveTo>
                          <a:pt x="303" y="277"/>
                        </a:moveTo>
                        <a:lnTo>
                          <a:pt x="303" y="47275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13" name="Graphic 10">
                    <a:extLst>
                      <a:ext uri="{FF2B5EF4-FFF2-40B4-BE49-F238E27FC236}">
                        <a16:creationId xmlns:a16="http://schemas.microsoft.com/office/drawing/2014/main" id="{D1038D98-9B4A-5BCF-C591-A5BD2FE3650D}"/>
                      </a:ext>
                    </a:extLst>
                  </p:cNvPr>
                  <p:cNvGrpSpPr/>
                  <p:nvPr/>
                </p:nvGrpSpPr>
                <p:grpSpPr>
                  <a:xfrm>
                    <a:off x="8943762" y="5606771"/>
                    <a:ext cx="258879" cy="99806"/>
                    <a:chOff x="8943762" y="5606771"/>
                    <a:chExt cx="258879" cy="99806"/>
                  </a:xfrm>
                  <a:solidFill>
                    <a:srgbClr val="000000"/>
                  </a:solidFill>
                </p:grpSpPr>
                <p:sp>
                  <p:nvSpPr>
                    <p:cNvPr id="414" name="Freeform: Shape 413">
                      <a:extLst>
                        <a:ext uri="{FF2B5EF4-FFF2-40B4-BE49-F238E27FC236}">
                          <a16:creationId xmlns:a16="http://schemas.microsoft.com/office/drawing/2014/main" id="{C9D07E55-32CE-7EF6-E77E-3CBEFA6C5FAC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8943762" y="5606771"/>
                      <a:ext cx="89685" cy="97897"/>
                    </a:xfrm>
                    <a:custGeom>
                      <a:avLst/>
                      <a:gdLst>
                        <a:gd name="connsiteX0" fmla="*/ -2465 w 89685"/>
                        <a:gd name="connsiteY0" fmla="*/ 95853 h 97897"/>
                        <a:gd name="connsiteX1" fmla="*/ 17304 w 89685"/>
                        <a:gd name="connsiteY1" fmla="*/ 95853 h 97897"/>
                        <a:gd name="connsiteX2" fmla="*/ 42304 w 89685"/>
                        <a:gd name="connsiteY2" fmla="*/ 29238 h 97897"/>
                        <a:gd name="connsiteX3" fmla="*/ 67451 w 89685"/>
                        <a:gd name="connsiteY3" fmla="*/ 95853 h 97897"/>
                        <a:gd name="connsiteX4" fmla="*/ 87221 w 89685"/>
                        <a:gd name="connsiteY4" fmla="*/ 95853 h 97897"/>
                        <a:gd name="connsiteX5" fmla="*/ 87221 w 89685"/>
                        <a:gd name="connsiteY5" fmla="*/ -2045 h 97897"/>
                        <a:gd name="connsiteX6" fmla="*/ 74279 w 89685"/>
                        <a:gd name="connsiteY6" fmla="*/ -2045 h 97897"/>
                        <a:gd name="connsiteX7" fmla="*/ 74279 w 89685"/>
                        <a:gd name="connsiteY7" fmla="*/ 83915 h 97897"/>
                        <a:gd name="connsiteX8" fmla="*/ 49006 w 89685"/>
                        <a:gd name="connsiteY8" fmla="*/ 16775 h 97897"/>
                        <a:gd name="connsiteX9" fmla="*/ 35686 w 89685"/>
                        <a:gd name="connsiteY9" fmla="*/ 16775 h 97897"/>
                        <a:gd name="connsiteX10" fmla="*/ 10413 w 89685"/>
                        <a:gd name="connsiteY10" fmla="*/ 83915 h 97897"/>
                        <a:gd name="connsiteX11" fmla="*/ 10413 w 89685"/>
                        <a:gd name="connsiteY11" fmla="*/ -2045 h 97897"/>
                        <a:gd name="connsiteX12" fmla="*/ -2465 w 89685"/>
                        <a:gd name="connsiteY12" fmla="*/ -2045 h 97897"/>
                        <a:gd name="connsiteX13" fmla="*/ -2465 w 89685"/>
                        <a:gd name="connsiteY13" fmla="*/ 95853 h 978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89685" h="97897">
                          <a:moveTo>
                            <a:pt x="-2465" y="95853"/>
                          </a:moveTo>
                          <a:lnTo>
                            <a:pt x="17304" y="95853"/>
                          </a:lnTo>
                          <a:lnTo>
                            <a:pt x="42304" y="29238"/>
                          </a:lnTo>
                          <a:lnTo>
                            <a:pt x="67451" y="95853"/>
                          </a:lnTo>
                          <a:lnTo>
                            <a:pt x="87221" y="95853"/>
                          </a:lnTo>
                          <a:lnTo>
                            <a:pt x="87221" y="-2045"/>
                          </a:lnTo>
                          <a:lnTo>
                            <a:pt x="74279" y="-2045"/>
                          </a:lnTo>
                          <a:lnTo>
                            <a:pt x="74279" y="83915"/>
                          </a:lnTo>
                          <a:lnTo>
                            <a:pt x="49006" y="16775"/>
                          </a:lnTo>
                          <a:lnTo>
                            <a:pt x="35686" y="16775"/>
                          </a:lnTo>
                          <a:lnTo>
                            <a:pt x="10413" y="83915"/>
                          </a:lnTo>
                          <a:lnTo>
                            <a:pt x="10413" y="-2045"/>
                          </a:lnTo>
                          <a:lnTo>
                            <a:pt x="-2465" y="-2045"/>
                          </a:lnTo>
                          <a:lnTo>
                            <a:pt x="-2465" y="9585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5" name="Freeform: Shape 414">
                      <a:extLst>
                        <a:ext uri="{FF2B5EF4-FFF2-40B4-BE49-F238E27FC236}">
                          <a16:creationId xmlns:a16="http://schemas.microsoft.com/office/drawing/2014/main" id="{130548A4-201B-A71D-FA54-17A39A48E325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053991" y="5629472"/>
                      <a:ext cx="67500" cy="77105"/>
                    </a:xfrm>
                    <a:custGeom>
                      <a:avLst/>
                      <a:gdLst>
                        <a:gd name="connsiteX0" fmla="*/ 32085 w 67500"/>
                        <a:gd name="connsiteY0" fmla="*/ 65430 h 77105"/>
                        <a:gd name="connsiteX1" fmla="*/ 16728 w 67500"/>
                        <a:gd name="connsiteY1" fmla="*/ 57856 h 77105"/>
                        <a:gd name="connsiteX2" fmla="*/ 11076 w 67500"/>
                        <a:gd name="connsiteY2" fmla="*/ 37106 h 77105"/>
                        <a:gd name="connsiteX3" fmla="*/ 16686 w 67500"/>
                        <a:gd name="connsiteY3" fmla="*/ 16355 h 77105"/>
                        <a:gd name="connsiteX4" fmla="*/ 32085 w 67500"/>
                        <a:gd name="connsiteY4" fmla="*/ 8781 h 77105"/>
                        <a:gd name="connsiteX5" fmla="*/ 47379 w 67500"/>
                        <a:gd name="connsiteY5" fmla="*/ 16376 h 77105"/>
                        <a:gd name="connsiteX6" fmla="*/ 53030 w 67500"/>
                        <a:gd name="connsiteY6" fmla="*/ 37106 h 77105"/>
                        <a:gd name="connsiteX7" fmla="*/ 47379 w 67500"/>
                        <a:gd name="connsiteY7" fmla="*/ 57793 h 77105"/>
                        <a:gd name="connsiteX8" fmla="*/ 32085 w 67500"/>
                        <a:gd name="connsiteY8" fmla="*/ 65430 h 77105"/>
                        <a:gd name="connsiteX9" fmla="*/ 32085 w 67500"/>
                        <a:gd name="connsiteY9" fmla="*/ 75648 h 77105"/>
                        <a:gd name="connsiteX10" fmla="*/ 56833 w 67500"/>
                        <a:gd name="connsiteY10" fmla="*/ 65409 h 77105"/>
                        <a:gd name="connsiteX11" fmla="*/ 65846 w 67500"/>
                        <a:gd name="connsiteY11" fmla="*/ 37106 h 77105"/>
                        <a:gd name="connsiteX12" fmla="*/ 56833 w 67500"/>
                        <a:gd name="connsiteY12" fmla="*/ 8802 h 77105"/>
                        <a:gd name="connsiteX13" fmla="*/ 32085 w 67500"/>
                        <a:gd name="connsiteY13" fmla="*/ -1458 h 77105"/>
                        <a:gd name="connsiteX14" fmla="*/ 7295 w 67500"/>
                        <a:gd name="connsiteY14" fmla="*/ 8802 h 77105"/>
                        <a:gd name="connsiteX15" fmla="*/ -1655 w 67500"/>
                        <a:gd name="connsiteY15" fmla="*/ 37106 h 77105"/>
                        <a:gd name="connsiteX16" fmla="*/ 7295 w 67500"/>
                        <a:gd name="connsiteY16" fmla="*/ 65409 h 77105"/>
                        <a:gd name="connsiteX17" fmla="*/ 32085 w 67500"/>
                        <a:gd name="connsiteY17" fmla="*/ 75648 h 77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500" h="77105">
                          <a:moveTo>
                            <a:pt x="32085" y="65430"/>
                          </a:moveTo>
                          <a:cubicBezTo>
                            <a:pt x="25614" y="65430"/>
                            <a:pt x="20495" y="62905"/>
                            <a:pt x="16728" y="57856"/>
                          </a:cubicBezTo>
                          <a:cubicBezTo>
                            <a:pt x="12960" y="52806"/>
                            <a:pt x="11076" y="45890"/>
                            <a:pt x="11076" y="37106"/>
                          </a:cubicBezTo>
                          <a:cubicBezTo>
                            <a:pt x="11076" y="28322"/>
                            <a:pt x="12946" y="21405"/>
                            <a:pt x="16686" y="16355"/>
                          </a:cubicBezTo>
                          <a:cubicBezTo>
                            <a:pt x="20439" y="11306"/>
                            <a:pt x="25572" y="8781"/>
                            <a:pt x="32085" y="8781"/>
                          </a:cubicBezTo>
                          <a:cubicBezTo>
                            <a:pt x="38528" y="8781"/>
                            <a:pt x="43626" y="11313"/>
                            <a:pt x="47379" y="16376"/>
                          </a:cubicBezTo>
                          <a:cubicBezTo>
                            <a:pt x="51147" y="21454"/>
                            <a:pt x="53030" y="28364"/>
                            <a:pt x="53030" y="37106"/>
                          </a:cubicBezTo>
                          <a:cubicBezTo>
                            <a:pt x="53030" y="45806"/>
                            <a:pt x="51147" y="52702"/>
                            <a:pt x="47379" y="57793"/>
                          </a:cubicBezTo>
                          <a:cubicBezTo>
                            <a:pt x="43626" y="62885"/>
                            <a:pt x="38528" y="65430"/>
                            <a:pt x="32085" y="65430"/>
                          </a:cubicBezTo>
                          <a:close/>
                          <a:moveTo>
                            <a:pt x="32085" y="75648"/>
                          </a:moveTo>
                          <a:cubicBezTo>
                            <a:pt x="42589" y="75648"/>
                            <a:pt x="50839" y="72235"/>
                            <a:pt x="56833" y="65409"/>
                          </a:cubicBezTo>
                          <a:cubicBezTo>
                            <a:pt x="62842" y="58597"/>
                            <a:pt x="65846" y="49163"/>
                            <a:pt x="65846" y="37106"/>
                          </a:cubicBezTo>
                          <a:cubicBezTo>
                            <a:pt x="65846" y="25090"/>
                            <a:pt x="62842" y="15656"/>
                            <a:pt x="56833" y="8802"/>
                          </a:cubicBezTo>
                          <a:cubicBezTo>
                            <a:pt x="50839" y="1962"/>
                            <a:pt x="42589" y="-1458"/>
                            <a:pt x="32085" y="-1458"/>
                          </a:cubicBezTo>
                          <a:cubicBezTo>
                            <a:pt x="21539" y="-1458"/>
                            <a:pt x="13275" y="1962"/>
                            <a:pt x="7295" y="8802"/>
                          </a:cubicBezTo>
                          <a:cubicBezTo>
                            <a:pt x="1328" y="15656"/>
                            <a:pt x="-1655" y="25090"/>
                            <a:pt x="-1655" y="37106"/>
                          </a:cubicBezTo>
                          <a:cubicBezTo>
                            <a:pt x="-1655" y="49163"/>
                            <a:pt x="1328" y="58597"/>
                            <a:pt x="7295" y="65409"/>
                          </a:cubicBezTo>
                          <a:cubicBezTo>
                            <a:pt x="13275" y="72235"/>
                            <a:pt x="21539" y="75648"/>
                            <a:pt x="32085" y="75648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6" name="Freeform: Shape 415">
                      <a:extLst>
                        <a:ext uri="{FF2B5EF4-FFF2-40B4-BE49-F238E27FC236}">
                          <a16:creationId xmlns:a16="http://schemas.microsoft.com/office/drawing/2014/main" id="{C8F256E2-0288-34BD-04F9-70174D808DB1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1044" y="5629472"/>
                      <a:ext cx="61597" cy="75196"/>
                    </a:xfrm>
                    <a:custGeom>
                      <a:avLst/>
                      <a:gdLst>
                        <a:gd name="connsiteX0" fmla="*/ 59861 w 61597"/>
                        <a:gd name="connsiteY0" fmla="*/ 42830 h 75196"/>
                        <a:gd name="connsiteX1" fmla="*/ 59861 w 61597"/>
                        <a:gd name="connsiteY1" fmla="*/ -1503 h 75196"/>
                        <a:gd name="connsiteX2" fmla="*/ 47781 w 61597"/>
                        <a:gd name="connsiteY2" fmla="*/ -1503 h 75196"/>
                        <a:gd name="connsiteX3" fmla="*/ 47781 w 61597"/>
                        <a:gd name="connsiteY3" fmla="*/ 42431 h 75196"/>
                        <a:gd name="connsiteX4" fmla="*/ 43705 w 61597"/>
                        <a:gd name="connsiteY4" fmla="*/ 58020 h 75196"/>
                        <a:gd name="connsiteX5" fmla="*/ 31499 w 61597"/>
                        <a:gd name="connsiteY5" fmla="*/ 63203 h 75196"/>
                        <a:gd name="connsiteX6" fmla="*/ 16058 w 61597"/>
                        <a:gd name="connsiteY6" fmla="*/ 56971 h 75196"/>
                        <a:gd name="connsiteX7" fmla="*/ 10407 w 61597"/>
                        <a:gd name="connsiteY7" fmla="*/ 39997 h 75196"/>
                        <a:gd name="connsiteX8" fmla="*/ 10407 w 61597"/>
                        <a:gd name="connsiteY8" fmla="*/ -1503 h 75196"/>
                        <a:gd name="connsiteX9" fmla="*/ -1736 w 61597"/>
                        <a:gd name="connsiteY9" fmla="*/ -1503 h 75196"/>
                        <a:gd name="connsiteX10" fmla="*/ -1736 w 61597"/>
                        <a:gd name="connsiteY10" fmla="*/ 71931 h 75196"/>
                        <a:gd name="connsiteX11" fmla="*/ 10407 w 61597"/>
                        <a:gd name="connsiteY11" fmla="*/ 71931 h 75196"/>
                        <a:gd name="connsiteX12" fmla="*/ 10407 w 61597"/>
                        <a:gd name="connsiteY12" fmla="*/ 60517 h 75196"/>
                        <a:gd name="connsiteX13" fmla="*/ 20617 w 61597"/>
                        <a:gd name="connsiteY13" fmla="*/ 70420 h 75196"/>
                        <a:gd name="connsiteX14" fmla="*/ 34189 w 61597"/>
                        <a:gd name="connsiteY14" fmla="*/ 73693 h 75196"/>
                        <a:gd name="connsiteX15" fmla="*/ 53348 w 61597"/>
                        <a:gd name="connsiteY15" fmla="*/ 65867 h 75196"/>
                        <a:gd name="connsiteX16" fmla="*/ 59861 w 61597"/>
                        <a:gd name="connsiteY16" fmla="*/ 42830 h 751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61597" h="75196">
                          <a:moveTo>
                            <a:pt x="59861" y="42830"/>
                          </a:moveTo>
                          <a:lnTo>
                            <a:pt x="59861" y="-1503"/>
                          </a:lnTo>
                          <a:lnTo>
                            <a:pt x="47781" y="-1503"/>
                          </a:lnTo>
                          <a:lnTo>
                            <a:pt x="47781" y="42431"/>
                          </a:lnTo>
                          <a:cubicBezTo>
                            <a:pt x="47781" y="49383"/>
                            <a:pt x="46422" y="54579"/>
                            <a:pt x="43705" y="58020"/>
                          </a:cubicBezTo>
                          <a:cubicBezTo>
                            <a:pt x="40988" y="61475"/>
                            <a:pt x="36920" y="63203"/>
                            <a:pt x="31499" y="63203"/>
                          </a:cubicBezTo>
                          <a:cubicBezTo>
                            <a:pt x="24973" y="63203"/>
                            <a:pt x="19826" y="61125"/>
                            <a:pt x="16058" y="56971"/>
                          </a:cubicBezTo>
                          <a:cubicBezTo>
                            <a:pt x="12291" y="52831"/>
                            <a:pt x="10407" y="47173"/>
                            <a:pt x="10407" y="39997"/>
                          </a:cubicBezTo>
                          <a:lnTo>
                            <a:pt x="10407" y="-1503"/>
                          </a:lnTo>
                          <a:lnTo>
                            <a:pt x="-1736" y="-1503"/>
                          </a:lnTo>
                          <a:lnTo>
                            <a:pt x="-1736" y="71931"/>
                          </a:lnTo>
                          <a:lnTo>
                            <a:pt x="10407" y="71931"/>
                          </a:lnTo>
                          <a:lnTo>
                            <a:pt x="10407" y="60517"/>
                          </a:lnTo>
                          <a:cubicBezTo>
                            <a:pt x="13306" y="64937"/>
                            <a:pt x="16709" y="68238"/>
                            <a:pt x="20617" y="70420"/>
                          </a:cubicBezTo>
                          <a:cubicBezTo>
                            <a:pt x="24539" y="72602"/>
                            <a:pt x="29062" y="73693"/>
                            <a:pt x="34189" y="73693"/>
                          </a:cubicBezTo>
                          <a:cubicBezTo>
                            <a:pt x="42634" y="73693"/>
                            <a:pt x="49021" y="71085"/>
                            <a:pt x="53348" y="65867"/>
                          </a:cubicBezTo>
                          <a:cubicBezTo>
                            <a:pt x="57690" y="60650"/>
                            <a:pt x="59861" y="52971"/>
                            <a:pt x="59861" y="42830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17" name="Graphic 10">
                  <a:extLst>
                    <a:ext uri="{FF2B5EF4-FFF2-40B4-BE49-F238E27FC236}">
                      <a16:creationId xmlns:a16="http://schemas.microsoft.com/office/drawing/2014/main" id="{8BA28422-8401-4E6D-A21A-69D01C259226}"/>
                    </a:ext>
                  </a:extLst>
                </p:cNvPr>
                <p:cNvGrpSpPr/>
                <p:nvPr/>
              </p:nvGrpSpPr>
              <p:grpSpPr>
                <a:xfrm>
                  <a:off x="9376776" y="5508635"/>
                  <a:ext cx="222978" cy="197943"/>
                  <a:chOff x="9376776" y="5508635"/>
                  <a:chExt cx="222978" cy="197943"/>
                </a:xfrm>
                <a:solidFill>
                  <a:srgbClr val="000000"/>
                </a:solidFill>
              </p:grpSpPr>
              <p:sp>
                <p:nvSpPr>
                  <p:cNvPr id="418" name="Freeform: Shape 417">
                    <a:extLst>
                      <a:ext uri="{FF2B5EF4-FFF2-40B4-BE49-F238E27FC236}">
                        <a16:creationId xmlns:a16="http://schemas.microsoft.com/office/drawing/2014/main" id="{40715256-CF95-CA21-2F03-C419EF4A8CEB}"/>
                      </a:ext>
                    </a:extLst>
                  </p:cNvPr>
                  <p:cNvSpPr/>
                  <p:nvPr/>
                </p:nvSpPr>
                <p:spPr>
                  <a:xfrm>
                    <a:off x="9492040" y="5508635"/>
                    <a:ext cx="13445" cy="46997"/>
                  </a:xfrm>
                  <a:custGeom>
                    <a:avLst/>
                    <a:gdLst>
                      <a:gd name="connsiteX0" fmla="*/ 335 w 13445"/>
                      <a:gd name="connsiteY0" fmla="*/ 277 h 46997"/>
                      <a:gd name="connsiteX1" fmla="*/ 335 w 13445"/>
                      <a:gd name="connsiteY1" fmla="*/ 47275 h 46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445" h="46997">
                        <a:moveTo>
                          <a:pt x="335" y="277"/>
                        </a:moveTo>
                        <a:lnTo>
                          <a:pt x="335" y="47275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19" name="Graphic 10">
                    <a:extLst>
                      <a:ext uri="{FF2B5EF4-FFF2-40B4-BE49-F238E27FC236}">
                        <a16:creationId xmlns:a16="http://schemas.microsoft.com/office/drawing/2014/main" id="{1A60F3F6-2483-33C6-C11F-FEE2CF3024AD}"/>
                      </a:ext>
                    </a:extLst>
                  </p:cNvPr>
                  <p:cNvGrpSpPr/>
                  <p:nvPr/>
                </p:nvGrpSpPr>
                <p:grpSpPr>
                  <a:xfrm>
                    <a:off x="9376776" y="5606771"/>
                    <a:ext cx="222978" cy="99806"/>
                    <a:chOff x="9376776" y="5606771"/>
                    <a:chExt cx="222978" cy="99806"/>
                  </a:xfrm>
                  <a:solidFill>
                    <a:srgbClr val="000000"/>
                  </a:solidFill>
                </p:grpSpPr>
                <p:sp>
                  <p:nvSpPr>
                    <p:cNvPr id="420" name="Freeform: Shape 419">
                      <a:extLst>
                        <a:ext uri="{FF2B5EF4-FFF2-40B4-BE49-F238E27FC236}">
                          <a16:creationId xmlns:a16="http://schemas.microsoft.com/office/drawing/2014/main" id="{E13CBC28-F3AD-8E26-47B2-538B07BE8C89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376776" y="5606771"/>
                      <a:ext cx="82921" cy="97897"/>
                    </a:xfrm>
                    <a:custGeom>
                      <a:avLst/>
                      <a:gdLst>
                        <a:gd name="connsiteX0" fmla="*/ -1625 w 82921"/>
                        <a:gd name="connsiteY0" fmla="*/ 95853 h 97897"/>
                        <a:gd name="connsiteX1" fmla="*/ 81296 w 82921"/>
                        <a:gd name="connsiteY1" fmla="*/ 95853 h 97897"/>
                        <a:gd name="connsiteX2" fmla="*/ 81296 w 82921"/>
                        <a:gd name="connsiteY2" fmla="*/ 84691 h 97897"/>
                        <a:gd name="connsiteX3" fmla="*/ 46505 w 82921"/>
                        <a:gd name="connsiteY3" fmla="*/ 84691 h 97897"/>
                        <a:gd name="connsiteX4" fmla="*/ 46505 w 82921"/>
                        <a:gd name="connsiteY4" fmla="*/ -2045 h 97897"/>
                        <a:gd name="connsiteX5" fmla="*/ 33186 w 82921"/>
                        <a:gd name="connsiteY5" fmla="*/ -2045 h 97897"/>
                        <a:gd name="connsiteX6" fmla="*/ 33186 w 82921"/>
                        <a:gd name="connsiteY6" fmla="*/ 84691 h 97897"/>
                        <a:gd name="connsiteX7" fmla="*/ -1625 w 82921"/>
                        <a:gd name="connsiteY7" fmla="*/ 84691 h 97897"/>
                        <a:gd name="connsiteX8" fmla="*/ -1625 w 82921"/>
                        <a:gd name="connsiteY8" fmla="*/ 95853 h 978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2921" h="97897">
                          <a:moveTo>
                            <a:pt x="-1625" y="95853"/>
                          </a:moveTo>
                          <a:lnTo>
                            <a:pt x="81296" y="95853"/>
                          </a:lnTo>
                          <a:lnTo>
                            <a:pt x="81296" y="84691"/>
                          </a:lnTo>
                          <a:lnTo>
                            <a:pt x="46505" y="84691"/>
                          </a:lnTo>
                          <a:lnTo>
                            <a:pt x="46505" y="-2045"/>
                          </a:lnTo>
                          <a:lnTo>
                            <a:pt x="33186" y="-2045"/>
                          </a:lnTo>
                          <a:lnTo>
                            <a:pt x="33186" y="84691"/>
                          </a:lnTo>
                          <a:lnTo>
                            <a:pt x="-1625" y="84691"/>
                          </a:lnTo>
                          <a:lnTo>
                            <a:pt x="-1625" y="9585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1" name="Freeform: Shape 420">
                      <a:extLst>
                        <a:ext uri="{FF2B5EF4-FFF2-40B4-BE49-F238E27FC236}">
                          <a16:creationId xmlns:a16="http://schemas.microsoft.com/office/drawing/2014/main" id="{ADC06A88-3414-05B1-73E0-267D93395052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450398" y="5629472"/>
                      <a:ext cx="61576" cy="77105"/>
                    </a:xfrm>
                    <a:custGeom>
                      <a:avLst/>
                      <a:gdLst>
                        <a:gd name="connsiteX0" fmla="*/ -1676 w 61576"/>
                        <a:gd name="connsiteY0" fmla="*/ 29427 h 77105"/>
                        <a:gd name="connsiteX1" fmla="*/ -1676 w 61576"/>
                        <a:gd name="connsiteY1" fmla="*/ 73886 h 77105"/>
                        <a:gd name="connsiteX2" fmla="*/ 10404 w 61576"/>
                        <a:gd name="connsiteY2" fmla="*/ 73886 h 77105"/>
                        <a:gd name="connsiteX3" fmla="*/ 10404 w 61576"/>
                        <a:gd name="connsiteY3" fmla="*/ 29888 h 77105"/>
                        <a:gd name="connsiteX4" fmla="*/ 14459 w 61576"/>
                        <a:gd name="connsiteY4" fmla="*/ 14236 h 77105"/>
                        <a:gd name="connsiteX5" fmla="*/ 26686 w 61576"/>
                        <a:gd name="connsiteY5" fmla="*/ 9033 h 77105"/>
                        <a:gd name="connsiteX6" fmla="*/ 42127 w 61576"/>
                        <a:gd name="connsiteY6" fmla="*/ 15264 h 77105"/>
                        <a:gd name="connsiteX7" fmla="*/ 47821 w 61576"/>
                        <a:gd name="connsiteY7" fmla="*/ 32259 h 77105"/>
                        <a:gd name="connsiteX8" fmla="*/ 47821 w 61576"/>
                        <a:gd name="connsiteY8" fmla="*/ 73886 h 77105"/>
                        <a:gd name="connsiteX9" fmla="*/ 59901 w 61576"/>
                        <a:gd name="connsiteY9" fmla="*/ 73886 h 77105"/>
                        <a:gd name="connsiteX10" fmla="*/ 59901 w 61576"/>
                        <a:gd name="connsiteY10" fmla="*/ 452 h 77105"/>
                        <a:gd name="connsiteX11" fmla="*/ 47821 w 61576"/>
                        <a:gd name="connsiteY11" fmla="*/ 452 h 77105"/>
                        <a:gd name="connsiteX12" fmla="*/ 47821 w 61576"/>
                        <a:gd name="connsiteY12" fmla="*/ 11740 h 77105"/>
                        <a:gd name="connsiteX13" fmla="*/ 37610 w 61576"/>
                        <a:gd name="connsiteY13" fmla="*/ 1795 h 77105"/>
                        <a:gd name="connsiteX14" fmla="*/ 24123 w 61576"/>
                        <a:gd name="connsiteY14" fmla="*/ -1458 h 77105"/>
                        <a:gd name="connsiteX15" fmla="*/ 4879 w 61576"/>
                        <a:gd name="connsiteY15" fmla="*/ 6410 h 77105"/>
                        <a:gd name="connsiteX16" fmla="*/ -1676 w 61576"/>
                        <a:gd name="connsiteY16" fmla="*/ 29427 h 77105"/>
                        <a:gd name="connsiteX17" fmla="*/ 28724 w 61576"/>
                        <a:gd name="connsiteY17" fmla="*/ 75648 h 77105"/>
                        <a:gd name="connsiteX18" fmla="*/ 28724 w 61576"/>
                        <a:gd name="connsiteY18" fmla="*/ 75648 h 77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61576" h="77105">
                          <a:moveTo>
                            <a:pt x="-1676" y="29427"/>
                          </a:moveTo>
                          <a:lnTo>
                            <a:pt x="-1676" y="73886"/>
                          </a:lnTo>
                          <a:lnTo>
                            <a:pt x="10404" y="73886"/>
                          </a:lnTo>
                          <a:lnTo>
                            <a:pt x="10404" y="29888"/>
                          </a:lnTo>
                          <a:cubicBezTo>
                            <a:pt x="10404" y="22937"/>
                            <a:pt x="11756" y="17719"/>
                            <a:pt x="14459" y="14236"/>
                          </a:cubicBezTo>
                          <a:cubicBezTo>
                            <a:pt x="17176" y="10767"/>
                            <a:pt x="21252" y="9033"/>
                            <a:pt x="26686" y="9033"/>
                          </a:cubicBezTo>
                          <a:cubicBezTo>
                            <a:pt x="33199" y="9033"/>
                            <a:pt x="38346" y="11110"/>
                            <a:pt x="42127" y="15264"/>
                          </a:cubicBezTo>
                          <a:cubicBezTo>
                            <a:pt x="45923" y="19419"/>
                            <a:pt x="47821" y="25084"/>
                            <a:pt x="47821" y="32259"/>
                          </a:cubicBezTo>
                          <a:lnTo>
                            <a:pt x="47821" y="73886"/>
                          </a:lnTo>
                          <a:lnTo>
                            <a:pt x="59901" y="73886"/>
                          </a:lnTo>
                          <a:lnTo>
                            <a:pt x="59901" y="452"/>
                          </a:lnTo>
                          <a:lnTo>
                            <a:pt x="47821" y="452"/>
                          </a:lnTo>
                          <a:lnTo>
                            <a:pt x="47821" y="11740"/>
                          </a:lnTo>
                          <a:cubicBezTo>
                            <a:pt x="44893" y="7278"/>
                            <a:pt x="41490" y="3963"/>
                            <a:pt x="37610" y="1795"/>
                          </a:cubicBezTo>
                          <a:cubicBezTo>
                            <a:pt x="33745" y="-373"/>
                            <a:pt x="29249" y="-1458"/>
                            <a:pt x="24123" y="-1458"/>
                          </a:cubicBezTo>
                          <a:cubicBezTo>
                            <a:pt x="15677" y="-1458"/>
                            <a:pt x="9263" y="1165"/>
                            <a:pt x="4879" y="6410"/>
                          </a:cubicBezTo>
                          <a:cubicBezTo>
                            <a:pt x="509" y="11656"/>
                            <a:pt x="-1676" y="19328"/>
                            <a:pt x="-1676" y="29427"/>
                          </a:cubicBezTo>
                          <a:close/>
                          <a:moveTo>
                            <a:pt x="28724" y="75648"/>
                          </a:moveTo>
                          <a:lnTo>
                            <a:pt x="28724" y="7564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2" name="Freeform: Shape 421">
                      <a:extLst>
                        <a:ext uri="{FF2B5EF4-FFF2-40B4-BE49-F238E27FC236}">
                          <a16:creationId xmlns:a16="http://schemas.microsoft.com/office/drawing/2014/main" id="{6F841F41-84E3-487F-D786-339CBE92C9FF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531602" y="5629472"/>
                      <a:ext cx="68152" cy="77105"/>
                    </a:xfrm>
                    <a:custGeom>
                      <a:avLst/>
                      <a:gdLst>
                        <a:gd name="connsiteX0" fmla="*/ 66517 w 68152"/>
                        <a:gd name="connsiteY0" fmla="*/ 40190 h 77105"/>
                        <a:gd name="connsiteX1" fmla="*/ 66517 w 68152"/>
                        <a:gd name="connsiteY1" fmla="*/ 34294 h 77105"/>
                        <a:gd name="connsiteX2" fmla="*/ 10970 w 68152"/>
                        <a:gd name="connsiteY2" fmla="*/ 34294 h 77105"/>
                        <a:gd name="connsiteX3" fmla="*/ 18491 w 68152"/>
                        <a:gd name="connsiteY3" fmla="*/ 15306 h 77105"/>
                        <a:gd name="connsiteX4" fmla="*/ 37231 w 68152"/>
                        <a:gd name="connsiteY4" fmla="*/ 8781 h 77105"/>
                        <a:gd name="connsiteX5" fmla="*/ 50719 w 68152"/>
                        <a:gd name="connsiteY5" fmla="*/ 10481 h 77105"/>
                        <a:gd name="connsiteX6" fmla="*/ 63702 w 68152"/>
                        <a:gd name="connsiteY6" fmla="*/ 15600 h 77105"/>
                        <a:gd name="connsiteX7" fmla="*/ 63702 w 68152"/>
                        <a:gd name="connsiteY7" fmla="*/ 4186 h 77105"/>
                        <a:gd name="connsiteX8" fmla="*/ 50361 w 68152"/>
                        <a:gd name="connsiteY8" fmla="*/ -10 h 77105"/>
                        <a:gd name="connsiteX9" fmla="*/ 36517 w 68152"/>
                        <a:gd name="connsiteY9" fmla="*/ -1458 h 77105"/>
                        <a:gd name="connsiteX10" fmla="*/ 8638 w 68152"/>
                        <a:gd name="connsiteY10" fmla="*/ 8760 h 77105"/>
                        <a:gd name="connsiteX11" fmla="*/ -1635 w 68152"/>
                        <a:gd name="connsiteY11" fmla="*/ 36455 h 77105"/>
                        <a:gd name="connsiteX12" fmla="*/ 8113 w 68152"/>
                        <a:gd name="connsiteY12" fmla="*/ 65052 h 77105"/>
                        <a:gd name="connsiteX13" fmla="*/ 34416 w 68152"/>
                        <a:gd name="connsiteY13" fmla="*/ 75648 h 77105"/>
                        <a:gd name="connsiteX14" fmla="*/ 57883 w 68152"/>
                        <a:gd name="connsiteY14" fmla="*/ 66102 h 77105"/>
                        <a:gd name="connsiteX15" fmla="*/ 66517 w 68152"/>
                        <a:gd name="connsiteY15" fmla="*/ 40190 h 77105"/>
                        <a:gd name="connsiteX16" fmla="*/ 54437 w 68152"/>
                        <a:gd name="connsiteY16" fmla="*/ 43736 h 77105"/>
                        <a:gd name="connsiteX17" fmla="*/ 48891 w 68152"/>
                        <a:gd name="connsiteY17" fmla="*/ 59513 h 77105"/>
                        <a:gd name="connsiteX18" fmla="*/ 34542 w 68152"/>
                        <a:gd name="connsiteY18" fmla="*/ 65430 h 77105"/>
                        <a:gd name="connsiteX19" fmla="*/ 18365 w 68152"/>
                        <a:gd name="connsiteY19" fmla="*/ 59723 h 77105"/>
                        <a:gd name="connsiteX20" fmla="*/ 11369 w 68152"/>
                        <a:gd name="connsiteY20" fmla="*/ 43652 h 77105"/>
                        <a:gd name="connsiteX21" fmla="*/ 54437 w 68152"/>
                        <a:gd name="connsiteY21" fmla="*/ 43736 h 77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68152" h="77105">
                          <a:moveTo>
                            <a:pt x="66517" y="40190"/>
                          </a:moveTo>
                          <a:lnTo>
                            <a:pt x="66517" y="34294"/>
                          </a:lnTo>
                          <a:lnTo>
                            <a:pt x="10970" y="34294"/>
                          </a:lnTo>
                          <a:cubicBezTo>
                            <a:pt x="11502" y="25986"/>
                            <a:pt x="14010" y="19656"/>
                            <a:pt x="18491" y="15306"/>
                          </a:cubicBezTo>
                          <a:cubicBezTo>
                            <a:pt x="22973" y="10956"/>
                            <a:pt x="29220" y="8781"/>
                            <a:pt x="37231" y="8781"/>
                          </a:cubicBezTo>
                          <a:cubicBezTo>
                            <a:pt x="41867" y="8781"/>
                            <a:pt x="46363" y="9348"/>
                            <a:pt x="50719" y="10481"/>
                          </a:cubicBezTo>
                          <a:cubicBezTo>
                            <a:pt x="55074" y="11614"/>
                            <a:pt x="59402" y="13320"/>
                            <a:pt x="63702" y="15600"/>
                          </a:cubicBezTo>
                          <a:lnTo>
                            <a:pt x="63702" y="4186"/>
                          </a:lnTo>
                          <a:cubicBezTo>
                            <a:pt x="59360" y="2354"/>
                            <a:pt x="54913" y="955"/>
                            <a:pt x="50361" y="-10"/>
                          </a:cubicBezTo>
                          <a:cubicBezTo>
                            <a:pt x="45809" y="-975"/>
                            <a:pt x="41195" y="-1458"/>
                            <a:pt x="36517" y="-1458"/>
                          </a:cubicBezTo>
                          <a:cubicBezTo>
                            <a:pt x="24780" y="-1458"/>
                            <a:pt x="15487" y="1948"/>
                            <a:pt x="8638" y="8760"/>
                          </a:cubicBezTo>
                          <a:cubicBezTo>
                            <a:pt x="1789" y="15586"/>
                            <a:pt x="-1635" y="24818"/>
                            <a:pt x="-1635" y="36455"/>
                          </a:cubicBezTo>
                          <a:cubicBezTo>
                            <a:pt x="-1635" y="48471"/>
                            <a:pt x="1614" y="58003"/>
                            <a:pt x="8113" y="65052"/>
                          </a:cubicBezTo>
                          <a:cubicBezTo>
                            <a:pt x="14612" y="72116"/>
                            <a:pt x="23379" y="75648"/>
                            <a:pt x="34416" y="75648"/>
                          </a:cubicBezTo>
                          <a:cubicBezTo>
                            <a:pt x="44304" y="75648"/>
                            <a:pt x="52126" y="72466"/>
                            <a:pt x="57883" y="66102"/>
                          </a:cubicBezTo>
                          <a:cubicBezTo>
                            <a:pt x="63639" y="59751"/>
                            <a:pt x="66517" y="51114"/>
                            <a:pt x="66517" y="40190"/>
                          </a:cubicBezTo>
                          <a:close/>
                          <a:moveTo>
                            <a:pt x="54437" y="43736"/>
                          </a:moveTo>
                          <a:cubicBezTo>
                            <a:pt x="54353" y="50324"/>
                            <a:pt x="52504" y="55583"/>
                            <a:pt x="48891" y="59513"/>
                          </a:cubicBezTo>
                          <a:cubicBezTo>
                            <a:pt x="45277" y="63458"/>
                            <a:pt x="40494" y="65430"/>
                            <a:pt x="34542" y="65430"/>
                          </a:cubicBezTo>
                          <a:cubicBezTo>
                            <a:pt x="27805" y="65430"/>
                            <a:pt x="22413" y="63528"/>
                            <a:pt x="18365" y="59723"/>
                          </a:cubicBezTo>
                          <a:cubicBezTo>
                            <a:pt x="14318" y="55919"/>
                            <a:pt x="11986" y="50561"/>
                            <a:pt x="11369" y="43652"/>
                          </a:cubicBezTo>
                          <a:lnTo>
                            <a:pt x="54437" y="4373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23" name="Graphic 10">
                  <a:extLst>
                    <a:ext uri="{FF2B5EF4-FFF2-40B4-BE49-F238E27FC236}">
                      <a16:creationId xmlns:a16="http://schemas.microsoft.com/office/drawing/2014/main" id="{D4DAB55D-2332-2A05-850C-860BDD76058F}"/>
                    </a:ext>
                  </a:extLst>
                </p:cNvPr>
                <p:cNvGrpSpPr/>
                <p:nvPr/>
              </p:nvGrpSpPr>
              <p:grpSpPr>
                <a:xfrm>
                  <a:off x="9769675" y="5508635"/>
                  <a:ext cx="276423" cy="197943"/>
                  <a:chOff x="9769675" y="5508635"/>
                  <a:chExt cx="276423" cy="197943"/>
                </a:xfrm>
                <a:solidFill>
                  <a:srgbClr val="000000"/>
                </a:solidFill>
              </p:grpSpPr>
              <p:sp>
                <p:nvSpPr>
                  <p:cNvPr id="424" name="Freeform: Shape 423">
                    <a:extLst>
                      <a:ext uri="{FF2B5EF4-FFF2-40B4-BE49-F238E27FC236}">
                        <a16:creationId xmlns:a16="http://schemas.microsoft.com/office/drawing/2014/main" id="{B3B771E8-AEC3-2D69-DAC8-A8AC3CE1AB19}"/>
                      </a:ext>
                    </a:extLst>
                  </p:cNvPr>
                  <p:cNvSpPr/>
                  <p:nvPr/>
                </p:nvSpPr>
                <p:spPr>
                  <a:xfrm>
                    <a:off x="9911770" y="5508635"/>
                    <a:ext cx="13445" cy="46997"/>
                  </a:xfrm>
                  <a:custGeom>
                    <a:avLst/>
                    <a:gdLst>
                      <a:gd name="connsiteX0" fmla="*/ 366 w 13445"/>
                      <a:gd name="connsiteY0" fmla="*/ 277 h 46997"/>
                      <a:gd name="connsiteX1" fmla="*/ 366 w 13445"/>
                      <a:gd name="connsiteY1" fmla="*/ 47275 h 46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445" h="46997">
                        <a:moveTo>
                          <a:pt x="366" y="277"/>
                        </a:moveTo>
                        <a:lnTo>
                          <a:pt x="366" y="47275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25" name="Graphic 10">
                    <a:extLst>
                      <a:ext uri="{FF2B5EF4-FFF2-40B4-BE49-F238E27FC236}">
                        <a16:creationId xmlns:a16="http://schemas.microsoft.com/office/drawing/2014/main" id="{C657BEA2-4AAD-4C1A-CFFF-F80416FC8AB9}"/>
                      </a:ext>
                    </a:extLst>
                  </p:cNvPr>
                  <p:cNvGrpSpPr/>
                  <p:nvPr/>
                </p:nvGrpSpPr>
                <p:grpSpPr>
                  <a:xfrm>
                    <a:off x="9769675" y="5602637"/>
                    <a:ext cx="276423" cy="103940"/>
                    <a:chOff x="9769675" y="5602637"/>
                    <a:chExt cx="276423" cy="103940"/>
                  </a:xfrm>
                  <a:solidFill>
                    <a:srgbClr val="000000"/>
                  </a:solidFill>
                </p:grpSpPr>
                <p:sp>
                  <p:nvSpPr>
                    <p:cNvPr id="426" name="Freeform: Shape 425">
                      <a:extLst>
                        <a:ext uri="{FF2B5EF4-FFF2-40B4-BE49-F238E27FC236}">
                          <a16:creationId xmlns:a16="http://schemas.microsoft.com/office/drawing/2014/main" id="{9C550E81-5EF2-60A9-5F34-F17289D220D0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769675" y="5606771"/>
                      <a:ext cx="124077" cy="97897"/>
                    </a:xfrm>
                    <a:custGeom>
                      <a:avLst/>
                      <a:gdLst>
                        <a:gd name="connsiteX0" fmla="*/ -2806 w 124077"/>
                        <a:gd name="connsiteY0" fmla="*/ 95853 h 97897"/>
                        <a:gd name="connsiteX1" fmla="*/ 10576 w 124077"/>
                        <a:gd name="connsiteY1" fmla="*/ 95853 h 97897"/>
                        <a:gd name="connsiteX2" fmla="*/ 31186 w 124077"/>
                        <a:gd name="connsiteY2" fmla="*/ 13103 h 97897"/>
                        <a:gd name="connsiteX3" fmla="*/ 51732 w 124077"/>
                        <a:gd name="connsiteY3" fmla="*/ 95853 h 97897"/>
                        <a:gd name="connsiteX4" fmla="*/ 66648 w 124077"/>
                        <a:gd name="connsiteY4" fmla="*/ 95853 h 97897"/>
                        <a:gd name="connsiteX5" fmla="*/ 87258 w 124077"/>
                        <a:gd name="connsiteY5" fmla="*/ 13103 h 97897"/>
                        <a:gd name="connsiteX6" fmla="*/ 107804 w 124077"/>
                        <a:gd name="connsiteY6" fmla="*/ 95853 h 97897"/>
                        <a:gd name="connsiteX7" fmla="*/ 121271 w 124077"/>
                        <a:gd name="connsiteY7" fmla="*/ 95853 h 97897"/>
                        <a:gd name="connsiteX8" fmla="*/ 96649 w 124077"/>
                        <a:gd name="connsiteY8" fmla="*/ -2045 h 97897"/>
                        <a:gd name="connsiteX9" fmla="*/ 79968 w 124077"/>
                        <a:gd name="connsiteY9" fmla="*/ -2045 h 97897"/>
                        <a:gd name="connsiteX10" fmla="*/ 59295 w 124077"/>
                        <a:gd name="connsiteY10" fmla="*/ 82928 h 97897"/>
                        <a:gd name="connsiteX11" fmla="*/ 38413 w 124077"/>
                        <a:gd name="connsiteY11" fmla="*/ -2045 h 97897"/>
                        <a:gd name="connsiteX12" fmla="*/ 21732 w 124077"/>
                        <a:gd name="connsiteY12" fmla="*/ -2045 h 97897"/>
                        <a:gd name="connsiteX13" fmla="*/ -2806 w 124077"/>
                        <a:gd name="connsiteY13" fmla="*/ 95853 h 978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24077" h="97897">
                          <a:moveTo>
                            <a:pt x="-2806" y="95853"/>
                          </a:moveTo>
                          <a:lnTo>
                            <a:pt x="10576" y="95853"/>
                          </a:lnTo>
                          <a:lnTo>
                            <a:pt x="31186" y="13103"/>
                          </a:lnTo>
                          <a:lnTo>
                            <a:pt x="51732" y="95853"/>
                          </a:lnTo>
                          <a:lnTo>
                            <a:pt x="66648" y="95853"/>
                          </a:lnTo>
                          <a:lnTo>
                            <a:pt x="87258" y="13103"/>
                          </a:lnTo>
                          <a:lnTo>
                            <a:pt x="107804" y="95853"/>
                          </a:lnTo>
                          <a:lnTo>
                            <a:pt x="121271" y="95853"/>
                          </a:lnTo>
                          <a:lnTo>
                            <a:pt x="96649" y="-2045"/>
                          </a:lnTo>
                          <a:lnTo>
                            <a:pt x="79968" y="-2045"/>
                          </a:lnTo>
                          <a:lnTo>
                            <a:pt x="59295" y="82928"/>
                          </a:lnTo>
                          <a:lnTo>
                            <a:pt x="38413" y="-2045"/>
                          </a:lnTo>
                          <a:lnTo>
                            <a:pt x="21732" y="-2045"/>
                          </a:lnTo>
                          <a:lnTo>
                            <a:pt x="-2806" y="9585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7" name="Freeform: Shape 426">
                      <a:extLst>
                        <a:ext uri="{FF2B5EF4-FFF2-40B4-BE49-F238E27FC236}">
                          <a16:creationId xmlns:a16="http://schemas.microsoft.com/office/drawing/2014/main" id="{FDC7F707-8B17-5010-89C1-9F8E31B9D1C9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897662" y="5629472"/>
                      <a:ext cx="68152" cy="77105"/>
                    </a:xfrm>
                    <a:custGeom>
                      <a:avLst/>
                      <a:gdLst>
                        <a:gd name="connsiteX0" fmla="*/ 66544 w 68152"/>
                        <a:gd name="connsiteY0" fmla="*/ 40190 h 77105"/>
                        <a:gd name="connsiteX1" fmla="*/ 66544 w 68152"/>
                        <a:gd name="connsiteY1" fmla="*/ 34294 h 77105"/>
                        <a:gd name="connsiteX2" fmla="*/ 10997 w 68152"/>
                        <a:gd name="connsiteY2" fmla="*/ 34294 h 77105"/>
                        <a:gd name="connsiteX3" fmla="*/ 18519 w 68152"/>
                        <a:gd name="connsiteY3" fmla="*/ 15306 h 77105"/>
                        <a:gd name="connsiteX4" fmla="*/ 37258 w 68152"/>
                        <a:gd name="connsiteY4" fmla="*/ 8781 h 77105"/>
                        <a:gd name="connsiteX5" fmla="*/ 50746 w 68152"/>
                        <a:gd name="connsiteY5" fmla="*/ 10481 h 77105"/>
                        <a:gd name="connsiteX6" fmla="*/ 63729 w 68152"/>
                        <a:gd name="connsiteY6" fmla="*/ 15600 h 77105"/>
                        <a:gd name="connsiteX7" fmla="*/ 63729 w 68152"/>
                        <a:gd name="connsiteY7" fmla="*/ 4186 h 77105"/>
                        <a:gd name="connsiteX8" fmla="*/ 50389 w 68152"/>
                        <a:gd name="connsiteY8" fmla="*/ -10 h 77105"/>
                        <a:gd name="connsiteX9" fmla="*/ 36544 w 68152"/>
                        <a:gd name="connsiteY9" fmla="*/ -1458 h 77105"/>
                        <a:gd name="connsiteX10" fmla="*/ 8665 w 68152"/>
                        <a:gd name="connsiteY10" fmla="*/ 8760 h 77105"/>
                        <a:gd name="connsiteX11" fmla="*/ -1608 w 68152"/>
                        <a:gd name="connsiteY11" fmla="*/ 36455 h 77105"/>
                        <a:gd name="connsiteX12" fmla="*/ 8140 w 68152"/>
                        <a:gd name="connsiteY12" fmla="*/ 65052 h 77105"/>
                        <a:gd name="connsiteX13" fmla="*/ 34443 w 68152"/>
                        <a:gd name="connsiteY13" fmla="*/ 75648 h 77105"/>
                        <a:gd name="connsiteX14" fmla="*/ 57910 w 68152"/>
                        <a:gd name="connsiteY14" fmla="*/ 66102 h 77105"/>
                        <a:gd name="connsiteX15" fmla="*/ 66544 w 68152"/>
                        <a:gd name="connsiteY15" fmla="*/ 40190 h 77105"/>
                        <a:gd name="connsiteX16" fmla="*/ 54464 w 68152"/>
                        <a:gd name="connsiteY16" fmla="*/ 43736 h 77105"/>
                        <a:gd name="connsiteX17" fmla="*/ 48918 w 68152"/>
                        <a:gd name="connsiteY17" fmla="*/ 59513 h 77105"/>
                        <a:gd name="connsiteX18" fmla="*/ 34569 w 68152"/>
                        <a:gd name="connsiteY18" fmla="*/ 65430 h 77105"/>
                        <a:gd name="connsiteX19" fmla="*/ 18392 w 68152"/>
                        <a:gd name="connsiteY19" fmla="*/ 59723 h 77105"/>
                        <a:gd name="connsiteX20" fmla="*/ 11397 w 68152"/>
                        <a:gd name="connsiteY20" fmla="*/ 43652 h 77105"/>
                        <a:gd name="connsiteX21" fmla="*/ 54464 w 68152"/>
                        <a:gd name="connsiteY21" fmla="*/ 43736 h 77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68152" h="77105">
                          <a:moveTo>
                            <a:pt x="66544" y="40190"/>
                          </a:moveTo>
                          <a:lnTo>
                            <a:pt x="66544" y="34294"/>
                          </a:lnTo>
                          <a:lnTo>
                            <a:pt x="10997" y="34294"/>
                          </a:lnTo>
                          <a:cubicBezTo>
                            <a:pt x="11530" y="25986"/>
                            <a:pt x="14037" y="19656"/>
                            <a:pt x="18519" y="15306"/>
                          </a:cubicBezTo>
                          <a:cubicBezTo>
                            <a:pt x="23000" y="10956"/>
                            <a:pt x="29247" y="8781"/>
                            <a:pt x="37258" y="8781"/>
                          </a:cubicBezTo>
                          <a:cubicBezTo>
                            <a:pt x="41894" y="8781"/>
                            <a:pt x="46390" y="9348"/>
                            <a:pt x="50746" y="10481"/>
                          </a:cubicBezTo>
                          <a:cubicBezTo>
                            <a:pt x="55102" y="11614"/>
                            <a:pt x="59429" y="13320"/>
                            <a:pt x="63729" y="15600"/>
                          </a:cubicBezTo>
                          <a:lnTo>
                            <a:pt x="63729" y="4186"/>
                          </a:lnTo>
                          <a:cubicBezTo>
                            <a:pt x="59387" y="2354"/>
                            <a:pt x="54941" y="955"/>
                            <a:pt x="50389" y="-10"/>
                          </a:cubicBezTo>
                          <a:cubicBezTo>
                            <a:pt x="45837" y="-975"/>
                            <a:pt x="41222" y="-1458"/>
                            <a:pt x="36544" y="-1458"/>
                          </a:cubicBezTo>
                          <a:cubicBezTo>
                            <a:pt x="24807" y="-1458"/>
                            <a:pt x="15514" y="1948"/>
                            <a:pt x="8665" y="8760"/>
                          </a:cubicBezTo>
                          <a:cubicBezTo>
                            <a:pt x="1817" y="15586"/>
                            <a:pt x="-1608" y="24818"/>
                            <a:pt x="-1608" y="36455"/>
                          </a:cubicBezTo>
                          <a:cubicBezTo>
                            <a:pt x="-1608" y="48471"/>
                            <a:pt x="1642" y="58003"/>
                            <a:pt x="8140" y="65052"/>
                          </a:cubicBezTo>
                          <a:cubicBezTo>
                            <a:pt x="14639" y="72116"/>
                            <a:pt x="23407" y="75648"/>
                            <a:pt x="34443" y="75648"/>
                          </a:cubicBezTo>
                          <a:cubicBezTo>
                            <a:pt x="44331" y="75648"/>
                            <a:pt x="52153" y="72466"/>
                            <a:pt x="57910" y="66102"/>
                          </a:cubicBezTo>
                          <a:cubicBezTo>
                            <a:pt x="63666" y="59751"/>
                            <a:pt x="66544" y="51114"/>
                            <a:pt x="66544" y="40190"/>
                          </a:cubicBezTo>
                          <a:close/>
                          <a:moveTo>
                            <a:pt x="54464" y="43736"/>
                          </a:moveTo>
                          <a:cubicBezTo>
                            <a:pt x="54380" y="50324"/>
                            <a:pt x="52532" y="55583"/>
                            <a:pt x="48918" y="59513"/>
                          </a:cubicBezTo>
                          <a:cubicBezTo>
                            <a:pt x="45305" y="63458"/>
                            <a:pt x="40522" y="65430"/>
                            <a:pt x="34569" y="65430"/>
                          </a:cubicBezTo>
                          <a:cubicBezTo>
                            <a:pt x="27832" y="65430"/>
                            <a:pt x="22440" y="63528"/>
                            <a:pt x="18392" y="59723"/>
                          </a:cubicBezTo>
                          <a:cubicBezTo>
                            <a:pt x="14345" y="55919"/>
                            <a:pt x="12013" y="50561"/>
                            <a:pt x="11397" y="43652"/>
                          </a:cubicBezTo>
                          <a:lnTo>
                            <a:pt x="54464" y="4373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8" name="Freeform: Shape 427">
                      <a:extLst>
                        <a:ext uri="{FF2B5EF4-FFF2-40B4-BE49-F238E27FC236}">
                          <a16:creationId xmlns:a16="http://schemas.microsoft.com/office/drawing/2014/main" id="{E62D5941-F778-26FF-D34B-50469C2DE2C5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980383" y="5602637"/>
                      <a:ext cx="65715" cy="103940"/>
                    </a:xfrm>
                    <a:custGeom>
                      <a:avLst/>
                      <a:gdLst>
                        <a:gd name="connsiteX0" fmla="*/ 52091 w 65715"/>
                        <a:gd name="connsiteY0" fmla="*/ 62104 h 103940"/>
                        <a:gd name="connsiteX1" fmla="*/ 52091 w 65715"/>
                        <a:gd name="connsiteY1" fmla="*/ 101842 h 103940"/>
                        <a:gd name="connsiteX2" fmla="*/ 64171 w 65715"/>
                        <a:gd name="connsiteY2" fmla="*/ 101842 h 103940"/>
                        <a:gd name="connsiteX3" fmla="*/ 64171 w 65715"/>
                        <a:gd name="connsiteY3" fmla="*/ -189 h 103940"/>
                        <a:gd name="connsiteX4" fmla="*/ 52091 w 65715"/>
                        <a:gd name="connsiteY4" fmla="*/ -189 h 103940"/>
                        <a:gd name="connsiteX5" fmla="*/ 52091 w 65715"/>
                        <a:gd name="connsiteY5" fmla="*/ 10826 h 103940"/>
                        <a:gd name="connsiteX6" fmla="*/ 42469 w 65715"/>
                        <a:gd name="connsiteY6" fmla="*/ 1091 h 103940"/>
                        <a:gd name="connsiteX7" fmla="*/ 28520 w 65715"/>
                        <a:gd name="connsiteY7" fmla="*/ -2098 h 103940"/>
                        <a:gd name="connsiteX8" fmla="*/ 6818 w 65715"/>
                        <a:gd name="connsiteY8" fmla="*/ 8518 h 103940"/>
                        <a:gd name="connsiteX9" fmla="*/ -1544 w 65715"/>
                        <a:gd name="connsiteY9" fmla="*/ 36465 h 103940"/>
                        <a:gd name="connsiteX10" fmla="*/ 6818 w 65715"/>
                        <a:gd name="connsiteY10" fmla="*/ 64391 h 103940"/>
                        <a:gd name="connsiteX11" fmla="*/ 28520 w 65715"/>
                        <a:gd name="connsiteY11" fmla="*/ 75007 h 103940"/>
                        <a:gd name="connsiteX12" fmla="*/ 42469 w 65715"/>
                        <a:gd name="connsiteY12" fmla="*/ 71818 h 103940"/>
                        <a:gd name="connsiteX13" fmla="*/ 52091 w 65715"/>
                        <a:gd name="connsiteY13" fmla="*/ 62104 h 103940"/>
                        <a:gd name="connsiteX14" fmla="*/ 10935 w 65715"/>
                        <a:gd name="connsiteY14" fmla="*/ 36465 h 103940"/>
                        <a:gd name="connsiteX15" fmla="*/ 16419 w 65715"/>
                        <a:gd name="connsiteY15" fmla="*/ 15589 h 103940"/>
                        <a:gd name="connsiteX16" fmla="*/ 31482 w 65715"/>
                        <a:gd name="connsiteY16" fmla="*/ 8015 h 103940"/>
                        <a:gd name="connsiteX17" fmla="*/ 46566 w 65715"/>
                        <a:gd name="connsiteY17" fmla="*/ 15589 h 103940"/>
                        <a:gd name="connsiteX18" fmla="*/ 52091 w 65715"/>
                        <a:gd name="connsiteY18" fmla="*/ 36465 h 103940"/>
                        <a:gd name="connsiteX19" fmla="*/ 46566 w 65715"/>
                        <a:gd name="connsiteY19" fmla="*/ 57341 h 103940"/>
                        <a:gd name="connsiteX20" fmla="*/ 31482 w 65715"/>
                        <a:gd name="connsiteY20" fmla="*/ 64916 h 103940"/>
                        <a:gd name="connsiteX21" fmla="*/ 16419 w 65715"/>
                        <a:gd name="connsiteY21" fmla="*/ 57341 h 103940"/>
                        <a:gd name="connsiteX22" fmla="*/ 10935 w 65715"/>
                        <a:gd name="connsiteY22" fmla="*/ 36465 h 1039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65715" h="103940">
                          <a:moveTo>
                            <a:pt x="52091" y="62104"/>
                          </a:moveTo>
                          <a:lnTo>
                            <a:pt x="52091" y="101842"/>
                          </a:lnTo>
                          <a:lnTo>
                            <a:pt x="64171" y="101842"/>
                          </a:lnTo>
                          <a:lnTo>
                            <a:pt x="64171" y="-189"/>
                          </a:lnTo>
                          <a:lnTo>
                            <a:pt x="52091" y="-189"/>
                          </a:lnTo>
                          <a:lnTo>
                            <a:pt x="52091" y="10826"/>
                          </a:lnTo>
                          <a:cubicBezTo>
                            <a:pt x="49556" y="6462"/>
                            <a:pt x="46349" y="3217"/>
                            <a:pt x="42469" y="1091"/>
                          </a:cubicBezTo>
                          <a:cubicBezTo>
                            <a:pt x="38604" y="-1035"/>
                            <a:pt x="33954" y="-2098"/>
                            <a:pt x="28520" y="-2098"/>
                          </a:cubicBezTo>
                          <a:cubicBezTo>
                            <a:pt x="19640" y="-2098"/>
                            <a:pt x="12406" y="1441"/>
                            <a:pt x="6818" y="8518"/>
                          </a:cubicBezTo>
                          <a:cubicBezTo>
                            <a:pt x="1243" y="15610"/>
                            <a:pt x="-1544" y="24926"/>
                            <a:pt x="-1544" y="36465"/>
                          </a:cubicBezTo>
                          <a:cubicBezTo>
                            <a:pt x="-1544" y="48005"/>
                            <a:pt x="1243" y="57313"/>
                            <a:pt x="6818" y="64391"/>
                          </a:cubicBezTo>
                          <a:cubicBezTo>
                            <a:pt x="12406" y="71469"/>
                            <a:pt x="19640" y="75007"/>
                            <a:pt x="28520" y="75007"/>
                          </a:cubicBezTo>
                          <a:cubicBezTo>
                            <a:pt x="33954" y="75007"/>
                            <a:pt x="38604" y="73944"/>
                            <a:pt x="42469" y="71818"/>
                          </a:cubicBezTo>
                          <a:cubicBezTo>
                            <a:pt x="46349" y="69706"/>
                            <a:pt x="49556" y="66468"/>
                            <a:pt x="52091" y="62104"/>
                          </a:cubicBezTo>
                          <a:close/>
                          <a:moveTo>
                            <a:pt x="10935" y="36465"/>
                          </a:moveTo>
                          <a:cubicBezTo>
                            <a:pt x="10935" y="27597"/>
                            <a:pt x="12763" y="20638"/>
                            <a:pt x="16419" y="15589"/>
                          </a:cubicBezTo>
                          <a:cubicBezTo>
                            <a:pt x="20074" y="10540"/>
                            <a:pt x="25095" y="8015"/>
                            <a:pt x="31482" y="8015"/>
                          </a:cubicBezTo>
                          <a:cubicBezTo>
                            <a:pt x="37869" y="8015"/>
                            <a:pt x="42897" y="10540"/>
                            <a:pt x="46566" y="15589"/>
                          </a:cubicBezTo>
                          <a:cubicBezTo>
                            <a:pt x="50250" y="20638"/>
                            <a:pt x="52091" y="27597"/>
                            <a:pt x="52091" y="36465"/>
                          </a:cubicBezTo>
                          <a:cubicBezTo>
                            <a:pt x="52091" y="45333"/>
                            <a:pt x="50250" y="52292"/>
                            <a:pt x="46566" y="57341"/>
                          </a:cubicBezTo>
                          <a:cubicBezTo>
                            <a:pt x="42897" y="62391"/>
                            <a:pt x="37869" y="64916"/>
                            <a:pt x="31482" y="64916"/>
                          </a:cubicBezTo>
                          <a:cubicBezTo>
                            <a:pt x="25095" y="64916"/>
                            <a:pt x="20074" y="62391"/>
                            <a:pt x="16419" y="57341"/>
                          </a:cubicBezTo>
                          <a:cubicBezTo>
                            <a:pt x="12763" y="52292"/>
                            <a:pt x="10935" y="45333"/>
                            <a:pt x="10935" y="36465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29" name="Graphic 10">
                  <a:extLst>
                    <a:ext uri="{FF2B5EF4-FFF2-40B4-BE49-F238E27FC236}">
                      <a16:creationId xmlns:a16="http://schemas.microsoft.com/office/drawing/2014/main" id="{1EED824D-AA47-6D9E-D31A-311080746CAD}"/>
                    </a:ext>
                  </a:extLst>
                </p:cNvPr>
                <p:cNvGrpSpPr/>
                <p:nvPr/>
              </p:nvGrpSpPr>
              <p:grpSpPr>
                <a:xfrm>
                  <a:off x="10177189" y="5508635"/>
                  <a:ext cx="308236" cy="197943"/>
                  <a:chOff x="10177189" y="5508635"/>
                  <a:chExt cx="308236" cy="197943"/>
                </a:xfrm>
                <a:solidFill>
                  <a:srgbClr val="000000"/>
                </a:solidFill>
              </p:grpSpPr>
              <p:sp>
                <p:nvSpPr>
                  <p:cNvPr id="430" name="Freeform: Shape 429">
                    <a:extLst>
                      <a:ext uri="{FF2B5EF4-FFF2-40B4-BE49-F238E27FC236}">
                        <a16:creationId xmlns:a16="http://schemas.microsoft.com/office/drawing/2014/main" id="{A1476031-8D45-BB96-E520-13177203B144}"/>
                      </a:ext>
                    </a:extLst>
                  </p:cNvPr>
                  <p:cNvSpPr/>
                  <p:nvPr/>
                </p:nvSpPr>
                <p:spPr>
                  <a:xfrm>
                    <a:off x="10331485" y="5508635"/>
                    <a:ext cx="13445" cy="46997"/>
                  </a:xfrm>
                  <a:custGeom>
                    <a:avLst/>
                    <a:gdLst>
                      <a:gd name="connsiteX0" fmla="*/ 397 w 13445"/>
                      <a:gd name="connsiteY0" fmla="*/ 277 h 46997"/>
                      <a:gd name="connsiteX1" fmla="*/ 397 w 13445"/>
                      <a:gd name="connsiteY1" fmla="*/ 47275 h 46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445" h="46997">
                        <a:moveTo>
                          <a:pt x="397" y="277"/>
                        </a:moveTo>
                        <a:lnTo>
                          <a:pt x="397" y="47275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31" name="Graphic 10">
                    <a:extLst>
                      <a:ext uri="{FF2B5EF4-FFF2-40B4-BE49-F238E27FC236}">
                        <a16:creationId xmlns:a16="http://schemas.microsoft.com/office/drawing/2014/main" id="{57FACC3C-F0D9-F28E-95BA-477E22337F3C}"/>
                      </a:ext>
                    </a:extLst>
                  </p:cNvPr>
                  <p:cNvGrpSpPr/>
                  <p:nvPr/>
                </p:nvGrpSpPr>
                <p:grpSpPr>
                  <a:xfrm>
                    <a:off x="10177189" y="5602637"/>
                    <a:ext cx="308236" cy="103940"/>
                    <a:chOff x="10177189" y="5602637"/>
                    <a:chExt cx="308236" cy="103940"/>
                  </a:xfrm>
                  <a:solidFill>
                    <a:srgbClr val="000000"/>
                  </a:solidFill>
                </p:grpSpPr>
                <p:sp>
                  <p:nvSpPr>
                    <p:cNvPr id="432" name="Freeform: Shape 431">
                      <a:extLst>
                        <a:ext uri="{FF2B5EF4-FFF2-40B4-BE49-F238E27FC236}">
                          <a16:creationId xmlns:a16="http://schemas.microsoft.com/office/drawing/2014/main" id="{887CE65D-FDFA-5E94-E54B-7BF341A1FFA9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0177189" y="5606771"/>
                      <a:ext cx="82921" cy="97897"/>
                    </a:xfrm>
                    <a:custGeom>
                      <a:avLst/>
                      <a:gdLst>
                        <a:gd name="connsiteX0" fmla="*/ -1566 w 82921"/>
                        <a:gd name="connsiteY0" fmla="*/ 95853 h 97897"/>
                        <a:gd name="connsiteX1" fmla="*/ 81355 w 82921"/>
                        <a:gd name="connsiteY1" fmla="*/ 95853 h 97897"/>
                        <a:gd name="connsiteX2" fmla="*/ 81355 w 82921"/>
                        <a:gd name="connsiteY2" fmla="*/ 84691 h 97897"/>
                        <a:gd name="connsiteX3" fmla="*/ 46565 w 82921"/>
                        <a:gd name="connsiteY3" fmla="*/ 84691 h 97897"/>
                        <a:gd name="connsiteX4" fmla="*/ 46565 w 82921"/>
                        <a:gd name="connsiteY4" fmla="*/ -2045 h 97897"/>
                        <a:gd name="connsiteX5" fmla="*/ 33245 w 82921"/>
                        <a:gd name="connsiteY5" fmla="*/ -2045 h 97897"/>
                        <a:gd name="connsiteX6" fmla="*/ 33245 w 82921"/>
                        <a:gd name="connsiteY6" fmla="*/ 84691 h 97897"/>
                        <a:gd name="connsiteX7" fmla="*/ -1566 w 82921"/>
                        <a:gd name="connsiteY7" fmla="*/ 84691 h 97897"/>
                        <a:gd name="connsiteX8" fmla="*/ -1566 w 82921"/>
                        <a:gd name="connsiteY8" fmla="*/ 95853 h 978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2921" h="97897">
                          <a:moveTo>
                            <a:pt x="-1566" y="95853"/>
                          </a:moveTo>
                          <a:lnTo>
                            <a:pt x="81355" y="95853"/>
                          </a:lnTo>
                          <a:lnTo>
                            <a:pt x="81355" y="84691"/>
                          </a:lnTo>
                          <a:lnTo>
                            <a:pt x="46565" y="84691"/>
                          </a:lnTo>
                          <a:lnTo>
                            <a:pt x="46565" y="-2045"/>
                          </a:lnTo>
                          <a:lnTo>
                            <a:pt x="33245" y="-2045"/>
                          </a:lnTo>
                          <a:lnTo>
                            <a:pt x="33245" y="84691"/>
                          </a:lnTo>
                          <a:lnTo>
                            <a:pt x="-1566" y="84691"/>
                          </a:lnTo>
                          <a:lnTo>
                            <a:pt x="-1566" y="9585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" name="Freeform: Shape 432">
                      <a:extLst>
                        <a:ext uri="{FF2B5EF4-FFF2-40B4-BE49-F238E27FC236}">
                          <a16:creationId xmlns:a16="http://schemas.microsoft.com/office/drawing/2014/main" id="{5ACF9F5D-58E1-1D2C-43FD-48BDBB555295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0271925" y="5602637"/>
                      <a:ext cx="61597" cy="102030"/>
                    </a:xfrm>
                    <a:custGeom>
                      <a:avLst/>
                      <a:gdLst>
                        <a:gd name="connsiteX0" fmla="*/ 59945 w 61597"/>
                        <a:gd name="connsiteY0" fmla="*/ 42189 h 102030"/>
                        <a:gd name="connsiteX1" fmla="*/ 59945 w 61597"/>
                        <a:gd name="connsiteY1" fmla="*/ -2144 h 102030"/>
                        <a:gd name="connsiteX2" fmla="*/ 47865 w 61597"/>
                        <a:gd name="connsiteY2" fmla="*/ -2144 h 102030"/>
                        <a:gd name="connsiteX3" fmla="*/ 47865 w 61597"/>
                        <a:gd name="connsiteY3" fmla="*/ 41791 h 102030"/>
                        <a:gd name="connsiteX4" fmla="*/ 43790 w 61597"/>
                        <a:gd name="connsiteY4" fmla="*/ 57380 h 102030"/>
                        <a:gd name="connsiteX5" fmla="*/ 31584 w 61597"/>
                        <a:gd name="connsiteY5" fmla="*/ 62562 h 102030"/>
                        <a:gd name="connsiteX6" fmla="*/ 16142 w 61597"/>
                        <a:gd name="connsiteY6" fmla="*/ 56331 h 102030"/>
                        <a:gd name="connsiteX7" fmla="*/ 10491 w 61597"/>
                        <a:gd name="connsiteY7" fmla="*/ 39357 h 102030"/>
                        <a:gd name="connsiteX8" fmla="*/ 10491 w 61597"/>
                        <a:gd name="connsiteY8" fmla="*/ -2144 h 102030"/>
                        <a:gd name="connsiteX9" fmla="*/ -1652 w 61597"/>
                        <a:gd name="connsiteY9" fmla="*/ -2144 h 102030"/>
                        <a:gd name="connsiteX10" fmla="*/ -1652 w 61597"/>
                        <a:gd name="connsiteY10" fmla="*/ 99887 h 102030"/>
                        <a:gd name="connsiteX11" fmla="*/ 10491 w 61597"/>
                        <a:gd name="connsiteY11" fmla="*/ 99887 h 102030"/>
                        <a:gd name="connsiteX12" fmla="*/ 10491 w 61597"/>
                        <a:gd name="connsiteY12" fmla="*/ 59876 h 102030"/>
                        <a:gd name="connsiteX13" fmla="*/ 20701 w 61597"/>
                        <a:gd name="connsiteY13" fmla="*/ 69780 h 102030"/>
                        <a:gd name="connsiteX14" fmla="*/ 34273 w 61597"/>
                        <a:gd name="connsiteY14" fmla="*/ 73053 h 102030"/>
                        <a:gd name="connsiteX15" fmla="*/ 53433 w 61597"/>
                        <a:gd name="connsiteY15" fmla="*/ 65227 h 102030"/>
                        <a:gd name="connsiteX16" fmla="*/ 59945 w 61597"/>
                        <a:gd name="connsiteY16" fmla="*/ 42189 h 102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61597" h="102030">
                          <a:moveTo>
                            <a:pt x="59945" y="42189"/>
                          </a:moveTo>
                          <a:lnTo>
                            <a:pt x="59945" y="-2144"/>
                          </a:lnTo>
                          <a:lnTo>
                            <a:pt x="47865" y="-2144"/>
                          </a:lnTo>
                          <a:lnTo>
                            <a:pt x="47865" y="41791"/>
                          </a:lnTo>
                          <a:cubicBezTo>
                            <a:pt x="47865" y="48742"/>
                            <a:pt x="46507" y="53939"/>
                            <a:pt x="43790" y="57380"/>
                          </a:cubicBezTo>
                          <a:cubicBezTo>
                            <a:pt x="41073" y="60835"/>
                            <a:pt x="37004" y="62562"/>
                            <a:pt x="31584" y="62562"/>
                          </a:cubicBezTo>
                          <a:cubicBezTo>
                            <a:pt x="25057" y="62562"/>
                            <a:pt x="19910" y="60485"/>
                            <a:pt x="16142" y="56331"/>
                          </a:cubicBezTo>
                          <a:cubicBezTo>
                            <a:pt x="12375" y="52190"/>
                            <a:pt x="10491" y="46533"/>
                            <a:pt x="10491" y="39357"/>
                          </a:cubicBezTo>
                          <a:lnTo>
                            <a:pt x="10491" y="-2144"/>
                          </a:lnTo>
                          <a:lnTo>
                            <a:pt x="-1652" y="-2144"/>
                          </a:lnTo>
                          <a:lnTo>
                            <a:pt x="-1652" y="99887"/>
                          </a:lnTo>
                          <a:lnTo>
                            <a:pt x="10491" y="99887"/>
                          </a:lnTo>
                          <a:lnTo>
                            <a:pt x="10491" y="59876"/>
                          </a:lnTo>
                          <a:cubicBezTo>
                            <a:pt x="13390" y="64297"/>
                            <a:pt x="16793" y="67598"/>
                            <a:pt x="20701" y="69780"/>
                          </a:cubicBezTo>
                          <a:cubicBezTo>
                            <a:pt x="24623" y="71962"/>
                            <a:pt x="29147" y="73053"/>
                            <a:pt x="34273" y="73053"/>
                          </a:cubicBezTo>
                          <a:cubicBezTo>
                            <a:pt x="42718" y="73053"/>
                            <a:pt x="49105" y="70444"/>
                            <a:pt x="53433" y="65227"/>
                          </a:cubicBezTo>
                          <a:cubicBezTo>
                            <a:pt x="57774" y="60009"/>
                            <a:pt x="59945" y="52330"/>
                            <a:pt x="59945" y="42189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4" name="Freeform: Shape 433">
                      <a:extLst>
                        <a:ext uri="{FF2B5EF4-FFF2-40B4-BE49-F238E27FC236}">
                          <a16:creationId xmlns:a16="http://schemas.microsoft.com/office/drawing/2014/main" id="{204FB667-13A4-235C-D5B9-4ADB6B8146A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0356364" y="5629472"/>
                      <a:ext cx="61576" cy="77105"/>
                    </a:xfrm>
                    <a:custGeom>
                      <a:avLst/>
                      <a:gdLst>
                        <a:gd name="connsiteX0" fmla="*/ -1608 w 61576"/>
                        <a:gd name="connsiteY0" fmla="*/ 29427 h 77105"/>
                        <a:gd name="connsiteX1" fmla="*/ -1608 w 61576"/>
                        <a:gd name="connsiteY1" fmla="*/ 73886 h 77105"/>
                        <a:gd name="connsiteX2" fmla="*/ 10472 w 61576"/>
                        <a:gd name="connsiteY2" fmla="*/ 73886 h 77105"/>
                        <a:gd name="connsiteX3" fmla="*/ 10472 w 61576"/>
                        <a:gd name="connsiteY3" fmla="*/ 29888 h 77105"/>
                        <a:gd name="connsiteX4" fmla="*/ 14526 w 61576"/>
                        <a:gd name="connsiteY4" fmla="*/ 14236 h 77105"/>
                        <a:gd name="connsiteX5" fmla="*/ 26753 w 61576"/>
                        <a:gd name="connsiteY5" fmla="*/ 9033 h 77105"/>
                        <a:gd name="connsiteX6" fmla="*/ 42195 w 61576"/>
                        <a:gd name="connsiteY6" fmla="*/ 15264 h 77105"/>
                        <a:gd name="connsiteX7" fmla="*/ 47888 w 61576"/>
                        <a:gd name="connsiteY7" fmla="*/ 32259 h 77105"/>
                        <a:gd name="connsiteX8" fmla="*/ 47888 w 61576"/>
                        <a:gd name="connsiteY8" fmla="*/ 73886 h 77105"/>
                        <a:gd name="connsiteX9" fmla="*/ 59968 w 61576"/>
                        <a:gd name="connsiteY9" fmla="*/ 73886 h 77105"/>
                        <a:gd name="connsiteX10" fmla="*/ 59968 w 61576"/>
                        <a:gd name="connsiteY10" fmla="*/ 452 h 77105"/>
                        <a:gd name="connsiteX11" fmla="*/ 47888 w 61576"/>
                        <a:gd name="connsiteY11" fmla="*/ 452 h 77105"/>
                        <a:gd name="connsiteX12" fmla="*/ 47888 w 61576"/>
                        <a:gd name="connsiteY12" fmla="*/ 11740 h 77105"/>
                        <a:gd name="connsiteX13" fmla="*/ 37678 w 61576"/>
                        <a:gd name="connsiteY13" fmla="*/ 1795 h 77105"/>
                        <a:gd name="connsiteX14" fmla="*/ 24190 w 61576"/>
                        <a:gd name="connsiteY14" fmla="*/ -1458 h 77105"/>
                        <a:gd name="connsiteX15" fmla="*/ 4946 w 61576"/>
                        <a:gd name="connsiteY15" fmla="*/ 6410 h 77105"/>
                        <a:gd name="connsiteX16" fmla="*/ -1608 w 61576"/>
                        <a:gd name="connsiteY16" fmla="*/ 29427 h 77105"/>
                        <a:gd name="connsiteX17" fmla="*/ 28791 w 61576"/>
                        <a:gd name="connsiteY17" fmla="*/ 75648 h 77105"/>
                        <a:gd name="connsiteX18" fmla="*/ 28791 w 61576"/>
                        <a:gd name="connsiteY18" fmla="*/ 75648 h 77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61576" h="77105">
                          <a:moveTo>
                            <a:pt x="-1608" y="29427"/>
                          </a:moveTo>
                          <a:lnTo>
                            <a:pt x="-1608" y="73886"/>
                          </a:lnTo>
                          <a:lnTo>
                            <a:pt x="10472" y="73886"/>
                          </a:lnTo>
                          <a:lnTo>
                            <a:pt x="10472" y="29888"/>
                          </a:lnTo>
                          <a:cubicBezTo>
                            <a:pt x="10472" y="22937"/>
                            <a:pt x="11823" y="17719"/>
                            <a:pt x="14526" y="14236"/>
                          </a:cubicBezTo>
                          <a:cubicBezTo>
                            <a:pt x="17243" y="10767"/>
                            <a:pt x="21319" y="9033"/>
                            <a:pt x="26753" y="9033"/>
                          </a:cubicBezTo>
                          <a:cubicBezTo>
                            <a:pt x="33266" y="9033"/>
                            <a:pt x="38413" y="11110"/>
                            <a:pt x="42195" y="15264"/>
                          </a:cubicBezTo>
                          <a:cubicBezTo>
                            <a:pt x="45990" y="19419"/>
                            <a:pt x="47888" y="25084"/>
                            <a:pt x="47888" y="32259"/>
                          </a:cubicBezTo>
                          <a:lnTo>
                            <a:pt x="47888" y="73886"/>
                          </a:lnTo>
                          <a:lnTo>
                            <a:pt x="59968" y="73886"/>
                          </a:lnTo>
                          <a:lnTo>
                            <a:pt x="59968" y="452"/>
                          </a:lnTo>
                          <a:lnTo>
                            <a:pt x="47888" y="452"/>
                          </a:lnTo>
                          <a:lnTo>
                            <a:pt x="47888" y="11740"/>
                          </a:lnTo>
                          <a:cubicBezTo>
                            <a:pt x="44961" y="7278"/>
                            <a:pt x="41557" y="3963"/>
                            <a:pt x="37678" y="1795"/>
                          </a:cubicBezTo>
                          <a:cubicBezTo>
                            <a:pt x="33812" y="-373"/>
                            <a:pt x="29316" y="-1458"/>
                            <a:pt x="24190" y="-1458"/>
                          </a:cubicBezTo>
                          <a:cubicBezTo>
                            <a:pt x="15745" y="-1458"/>
                            <a:pt x="9330" y="1165"/>
                            <a:pt x="4946" y="6410"/>
                          </a:cubicBezTo>
                          <a:cubicBezTo>
                            <a:pt x="577" y="11656"/>
                            <a:pt x="-1608" y="19328"/>
                            <a:pt x="-1608" y="29427"/>
                          </a:cubicBezTo>
                          <a:close/>
                          <a:moveTo>
                            <a:pt x="28791" y="75648"/>
                          </a:moveTo>
                          <a:lnTo>
                            <a:pt x="28791" y="7564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5" name="Freeform: Shape 434">
                      <a:extLst>
                        <a:ext uri="{FF2B5EF4-FFF2-40B4-BE49-F238E27FC236}">
                          <a16:creationId xmlns:a16="http://schemas.microsoft.com/office/drawing/2014/main" id="{C49675AF-6E77-5043-4B22-1DB77F27E13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0442357" y="5629472"/>
                      <a:ext cx="43067" cy="75196"/>
                    </a:xfrm>
                    <a:custGeom>
                      <a:avLst/>
                      <a:gdLst>
                        <a:gd name="connsiteX0" fmla="*/ 41869 w 43067"/>
                        <a:gd name="connsiteY0" fmla="*/ 60664 h 75196"/>
                        <a:gd name="connsiteX1" fmla="*/ 37436 w 43067"/>
                        <a:gd name="connsiteY1" fmla="*/ 62384 h 75196"/>
                        <a:gd name="connsiteX2" fmla="*/ 32163 w 43067"/>
                        <a:gd name="connsiteY2" fmla="*/ 62951 h 75196"/>
                        <a:gd name="connsiteX3" fmla="*/ 16427 w 43067"/>
                        <a:gd name="connsiteY3" fmla="*/ 56300 h 75196"/>
                        <a:gd name="connsiteX4" fmla="*/ 10944 w 43067"/>
                        <a:gd name="connsiteY4" fmla="*/ 37186 h 75196"/>
                        <a:gd name="connsiteX5" fmla="*/ 10944 w 43067"/>
                        <a:gd name="connsiteY5" fmla="*/ -1503 h 75196"/>
                        <a:gd name="connsiteX6" fmla="*/ -1199 w 43067"/>
                        <a:gd name="connsiteY6" fmla="*/ -1503 h 75196"/>
                        <a:gd name="connsiteX7" fmla="*/ -1199 w 43067"/>
                        <a:gd name="connsiteY7" fmla="*/ 71931 h 75196"/>
                        <a:gd name="connsiteX8" fmla="*/ 10944 w 43067"/>
                        <a:gd name="connsiteY8" fmla="*/ 71931 h 75196"/>
                        <a:gd name="connsiteX9" fmla="*/ 10944 w 43067"/>
                        <a:gd name="connsiteY9" fmla="*/ 60517 h 75196"/>
                        <a:gd name="connsiteX10" fmla="*/ 20860 w 43067"/>
                        <a:gd name="connsiteY10" fmla="*/ 70441 h 75196"/>
                        <a:gd name="connsiteX11" fmla="*/ 35713 w 43067"/>
                        <a:gd name="connsiteY11" fmla="*/ 73693 h 75196"/>
                        <a:gd name="connsiteX12" fmla="*/ 38465 w 43067"/>
                        <a:gd name="connsiteY12" fmla="*/ 73525 h 75196"/>
                        <a:gd name="connsiteX13" fmla="*/ 41806 w 43067"/>
                        <a:gd name="connsiteY13" fmla="*/ 73043 h 75196"/>
                        <a:gd name="connsiteX14" fmla="*/ 41869 w 43067"/>
                        <a:gd name="connsiteY14" fmla="*/ 60664 h 751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43067" h="75196">
                          <a:moveTo>
                            <a:pt x="41869" y="60664"/>
                          </a:moveTo>
                          <a:cubicBezTo>
                            <a:pt x="40510" y="61447"/>
                            <a:pt x="39032" y="62021"/>
                            <a:pt x="37436" y="62384"/>
                          </a:cubicBezTo>
                          <a:cubicBezTo>
                            <a:pt x="35839" y="62762"/>
                            <a:pt x="34081" y="62951"/>
                            <a:pt x="32163" y="62951"/>
                          </a:cubicBezTo>
                          <a:cubicBezTo>
                            <a:pt x="25328" y="62951"/>
                            <a:pt x="20083" y="60734"/>
                            <a:pt x="16427" y="56300"/>
                          </a:cubicBezTo>
                          <a:cubicBezTo>
                            <a:pt x="12772" y="51866"/>
                            <a:pt x="10944" y="45495"/>
                            <a:pt x="10944" y="37186"/>
                          </a:cubicBezTo>
                          <a:lnTo>
                            <a:pt x="10944" y="-1503"/>
                          </a:lnTo>
                          <a:lnTo>
                            <a:pt x="-1199" y="-1503"/>
                          </a:lnTo>
                          <a:lnTo>
                            <a:pt x="-1199" y="71931"/>
                          </a:lnTo>
                          <a:lnTo>
                            <a:pt x="10944" y="71931"/>
                          </a:lnTo>
                          <a:lnTo>
                            <a:pt x="10944" y="60517"/>
                          </a:lnTo>
                          <a:cubicBezTo>
                            <a:pt x="13493" y="64979"/>
                            <a:pt x="16798" y="68287"/>
                            <a:pt x="20860" y="70441"/>
                          </a:cubicBezTo>
                          <a:cubicBezTo>
                            <a:pt x="24936" y="72609"/>
                            <a:pt x="29887" y="73693"/>
                            <a:pt x="35713" y="73693"/>
                          </a:cubicBezTo>
                          <a:cubicBezTo>
                            <a:pt x="36539" y="73693"/>
                            <a:pt x="37457" y="73637"/>
                            <a:pt x="38465" y="73525"/>
                          </a:cubicBezTo>
                          <a:cubicBezTo>
                            <a:pt x="39474" y="73427"/>
                            <a:pt x="40587" y="73267"/>
                            <a:pt x="41806" y="73043"/>
                          </a:cubicBezTo>
                          <a:lnTo>
                            <a:pt x="41869" y="6066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36" name="Graphic 10">
                  <a:extLst>
                    <a:ext uri="{FF2B5EF4-FFF2-40B4-BE49-F238E27FC236}">
                      <a16:creationId xmlns:a16="http://schemas.microsoft.com/office/drawing/2014/main" id="{0CD071D2-9498-D0C6-C7A5-E285B15C7C81}"/>
                    </a:ext>
                  </a:extLst>
                </p:cNvPr>
                <p:cNvGrpSpPr/>
                <p:nvPr/>
              </p:nvGrpSpPr>
              <p:grpSpPr>
                <a:xfrm>
                  <a:off x="10684300" y="5508635"/>
                  <a:ext cx="134423" cy="196033"/>
                  <a:chOff x="10684300" y="5508635"/>
                  <a:chExt cx="134423" cy="196033"/>
                </a:xfrm>
                <a:solidFill>
                  <a:srgbClr val="000000"/>
                </a:solidFill>
              </p:grpSpPr>
              <p:sp>
                <p:nvSpPr>
                  <p:cNvPr id="437" name="Freeform: Shape 436">
                    <a:extLst>
                      <a:ext uri="{FF2B5EF4-FFF2-40B4-BE49-F238E27FC236}">
                        <a16:creationId xmlns:a16="http://schemas.microsoft.com/office/drawing/2014/main" id="{69C0A3D5-AA9C-1698-F898-000602BCDD6C}"/>
                      </a:ext>
                    </a:extLst>
                  </p:cNvPr>
                  <p:cNvSpPr/>
                  <p:nvPr/>
                </p:nvSpPr>
                <p:spPr>
                  <a:xfrm>
                    <a:off x="10751215" y="5508635"/>
                    <a:ext cx="13445" cy="46997"/>
                  </a:xfrm>
                  <a:custGeom>
                    <a:avLst/>
                    <a:gdLst>
                      <a:gd name="connsiteX0" fmla="*/ 428 w 13445"/>
                      <a:gd name="connsiteY0" fmla="*/ 277 h 46997"/>
                      <a:gd name="connsiteX1" fmla="*/ 428 w 13445"/>
                      <a:gd name="connsiteY1" fmla="*/ 47275 h 46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445" h="46997">
                        <a:moveTo>
                          <a:pt x="428" y="277"/>
                        </a:moveTo>
                        <a:lnTo>
                          <a:pt x="428" y="47275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38" name="Graphic 10">
                    <a:extLst>
                      <a:ext uri="{FF2B5EF4-FFF2-40B4-BE49-F238E27FC236}">
                        <a16:creationId xmlns:a16="http://schemas.microsoft.com/office/drawing/2014/main" id="{DFA14ADF-37DF-BD4A-4BDC-FF67F8C53AA6}"/>
                      </a:ext>
                    </a:extLst>
                  </p:cNvPr>
                  <p:cNvGrpSpPr/>
                  <p:nvPr/>
                </p:nvGrpSpPr>
                <p:grpSpPr>
                  <a:xfrm>
                    <a:off x="10684300" y="5602637"/>
                    <a:ext cx="134423" cy="102030"/>
                    <a:chOff x="10684300" y="5602637"/>
                    <a:chExt cx="134423" cy="102030"/>
                  </a:xfrm>
                  <a:solidFill>
                    <a:srgbClr val="000000"/>
                  </a:solidFill>
                </p:grpSpPr>
                <p:sp>
                  <p:nvSpPr>
                    <p:cNvPr id="439" name="Freeform: Shape 438">
                      <a:extLst>
                        <a:ext uri="{FF2B5EF4-FFF2-40B4-BE49-F238E27FC236}">
                          <a16:creationId xmlns:a16="http://schemas.microsoft.com/office/drawing/2014/main" id="{D067BA2B-F25E-EAD4-8580-0FDA91A98A25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0684300" y="5606771"/>
                      <a:ext cx="56324" cy="97897"/>
                    </a:xfrm>
                    <a:custGeom>
                      <a:avLst/>
                      <a:gdLst>
                        <a:gd name="connsiteX0" fmla="*/ -1543 w 56324"/>
                        <a:gd name="connsiteY0" fmla="*/ 95853 h 97897"/>
                        <a:gd name="connsiteX1" fmla="*/ 54781 w 56324"/>
                        <a:gd name="connsiteY1" fmla="*/ 95853 h 97897"/>
                        <a:gd name="connsiteX2" fmla="*/ 54781 w 56324"/>
                        <a:gd name="connsiteY2" fmla="*/ 84691 h 97897"/>
                        <a:gd name="connsiteX3" fmla="*/ 11713 w 56324"/>
                        <a:gd name="connsiteY3" fmla="*/ 84691 h 97897"/>
                        <a:gd name="connsiteX4" fmla="*/ 11713 w 56324"/>
                        <a:gd name="connsiteY4" fmla="*/ 55842 h 97897"/>
                        <a:gd name="connsiteX5" fmla="*/ 50579 w 56324"/>
                        <a:gd name="connsiteY5" fmla="*/ 55842 h 97897"/>
                        <a:gd name="connsiteX6" fmla="*/ 50579 w 56324"/>
                        <a:gd name="connsiteY6" fmla="*/ 44701 h 97897"/>
                        <a:gd name="connsiteX7" fmla="*/ 11713 w 56324"/>
                        <a:gd name="connsiteY7" fmla="*/ 44701 h 97897"/>
                        <a:gd name="connsiteX8" fmla="*/ 11713 w 56324"/>
                        <a:gd name="connsiteY8" fmla="*/ -2045 h 97897"/>
                        <a:gd name="connsiteX9" fmla="*/ -1543 w 56324"/>
                        <a:gd name="connsiteY9" fmla="*/ -2045 h 97897"/>
                        <a:gd name="connsiteX10" fmla="*/ -1543 w 56324"/>
                        <a:gd name="connsiteY10" fmla="*/ 95853 h 978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56324" h="97897">
                          <a:moveTo>
                            <a:pt x="-1543" y="95853"/>
                          </a:moveTo>
                          <a:lnTo>
                            <a:pt x="54781" y="95853"/>
                          </a:lnTo>
                          <a:lnTo>
                            <a:pt x="54781" y="84691"/>
                          </a:lnTo>
                          <a:lnTo>
                            <a:pt x="11713" y="84691"/>
                          </a:lnTo>
                          <a:lnTo>
                            <a:pt x="11713" y="55842"/>
                          </a:lnTo>
                          <a:lnTo>
                            <a:pt x="50579" y="55842"/>
                          </a:lnTo>
                          <a:lnTo>
                            <a:pt x="50579" y="44701"/>
                          </a:lnTo>
                          <a:lnTo>
                            <a:pt x="11713" y="44701"/>
                          </a:lnTo>
                          <a:lnTo>
                            <a:pt x="11713" y="-2045"/>
                          </a:lnTo>
                          <a:lnTo>
                            <a:pt x="-1543" y="-2045"/>
                          </a:lnTo>
                          <a:lnTo>
                            <a:pt x="-1543" y="9585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40" name="Freeform: Shape 439">
                      <a:extLst>
                        <a:ext uri="{FF2B5EF4-FFF2-40B4-BE49-F238E27FC236}">
                          <a16:creationId xmlns:a16="http://schemas.microsoft.com/office/drawing/2014/main" id="{6DCACC5F-DD56-1B33-80F6-21D1733C4B4E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0750902" y="5629472"/>
                      <a:ext cx="43067" cy="75196"/>
                    </a:xfrm>
                    <a:custGeom>
                      <a:avLst/>
                      <a:gdLst>
                        <a:gd name="connsiteX0" fmla="*/ 41892 w 43067"/>
                        <a:gd name="connsiteY0" fmla="*/ 60664 h 75196"/>
                        <a:gd name="connsiteX1" fmla="*/ 37459 w 43067"/>
                        <a:gd name="connsiteY1" fmla="*/ 62384 h 75196"/>
                        <a:gd name="connsiteX2" fmla="*/ 32186 w 43067"/>
                        <a:gd name="connsiteY2" fmla="*/ 62951 h 75196"/>
                        <a:gd name="connsiteX3" fmla="*/ 16450 w 43067"/>
                        <a:gd name="connsiteY3" fmla="*/ 56300 h 75196"/>
                        <a:gd name="connsiteX4" fmla="*/ 10967 w 43067"/>
                        <a:gd name="connsiteY4" fmla="*/ 37186 h 75196"/>
                        <a:gd name="connsiteX5" fmla="*/ 10967 w 43067"/>
                        <a:gd name="connsiteY5" fmla="*/ -1503 h 75196"/>
                        <a:gd name="connsiteX6" fmla="*/ -1176 w 43067"/>
                        <a:gd name="connsiteY6" fmla="*/ -1503 h 75196"/>
                        <a:gd name="connsiteX7" fmla="*/ -1176 w 43067"/>
                        <a:gd name="connsiteY7" fmla="*/ 71931 h 75196"/>
                        <a:gd name="connsiteX8" fmla="*/ 10967 w 43067"/>
                        <a:gd name="connsiteY8" fmla="*/ 71931 h 75196"/>
                        <a:gd name="connsiteX9" fmla="*/ 10967 w 43067"/>
                        <a:gd name="connsiteY9" fmla="*/ 60517 h 75196"/>
                        <a:gd name="connsiteX10" fmla="*/ 20883 w 43067"/>
                        <a:gd name="connsiteY10" fmla="*/ 70441 h 75196"/>
                        <a:gd name="connsiteX11" fmla="*/ 35736 w 43067"/>
                        <a:gd name="connsiteY11" fmla="*/ 73693 h 75196"/>
                        <a:gd name="connsiteX12" fmla="*/ 38488 w 43067"/>
                        <a:gd name="connsiteY12" fmla="*/ 73525 h 75196"/>
                        <a:gd name="connsiteX13" fmla="*/ 41828 w 43067"/>
                        <a:gd name="connsiteY13" fmla="*/ 73043 h 75196"/>
                        <a:gd name="connsiteX14" fmla="*/ 41892 w 43067"/>
                        <a:gd name="connsiteY14" fmla="*/ 60664 h 751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43067" h="75196">
                          <a:moveTo>
                            <a:pt x="41892" y="60664"/>
                          </a:moveTo>
                          <a:cubicBezTo>
                            <a:pt x="40533" y="61447"/>
                            <a:pt x="39055" y="62021"/>
                            <a:pt x="37459" y="62384"/>
                          </a:cubicBezTo>
                          <a:cubicBezTo>
                            <a:pt x="35862" y="62762"/>
                            <a:pt x="34104" y="62951"/>
                            <a:pt x="32186" y="62951"/>
                          </a:cubicBezTo>
                          <a:cubicBezTo>
                            <a:pt x="25351" y="62951"/>
                            <a:pt x="20106" y="60734"/>
                            <a:pt x="16450" y="56300"/>
                          </a:cubicBezTo>
                          <a:cubicBezTo>
                            <a:pt x="12795" y="51866"/>
                            <a:pt x="10967" y="45495"/>
                            <a:pt x="10967" y="37186"/>
                          </a:cubicBezTo>
                          <a:lnTo>
                            <a:pt x="10967" y="-1503"/>
                          </a:lnTo>
                          <a:lnTo>
                            <a:pt x="-1176" y="-1503"/>
                          </a:lnTo>
                          <a:lnTo>
                            <a:pt x="-1176" y="71931"/>
                          </a:lnTo>
                          <a:lnTo>
                            <a:pt x="10967" y="71931"/>
                          </a:lnTo>
                          <a:lnTo>
                            <a:pt x="10967" y="60517"/>
                          </a:lnTo>
                          <a:cubicBezTo>
                            <a:pt x="13516" y="64979"/>
                            <a:pt x="16821" y="68287"/>
                            <a:pt x="20883" y="70441"/>
                          </a:cubicBezTo>
                          <a:cubicBezTo>
                            <a:pt x="24959" y="72609"/>
                            <a:pt x="29910" y="73693"/>
                            <a:pt x="35736" y="73693"/>
                          </a:cubicBezTo>
                          <a:cubicBezTo>
                            <a:pt x="36562" y="73693"/>
                            <a:pt x="37480" y="73637"/>
                            <a:pt x="38488" y="73525"/>
                          </a:cubicBezTo>
                          <a:cubicBezTo>
                            <a:pt x="39497" y="73427"/>
                            <a:pt x="40610" y="73267"/>
                            <a:pt x="41828" y="73043"/>
                          </a:cubicBezTo>
                          <a:lnTo>
                            <a:pt x="41892" y="6066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41" name="Freeform: Shape 440">
                      <a:extLst>
                        <a:ext uri="{FF2B5EF4-FFF2-40B4-BE49-F238E27FC236}">
                          <a16:creationId xmlns:a16="http://schemas.microsoft.com/office/drawing/2014/main" id="{BD918188-6DB3-82D3-FE3C-4944E8A65E61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0806643" y="5602637"/>
                      <a:ext cx="12079" cy="102030"/>
                    </a:xfrm>
                    <a:custGeom>
                      <a:avLst/>
                      <a:gdLst>
                        <a:gd name="connsiteX0" fmla="*/ -458 w 12079"/>
                        <a:gd name="connsiteY0" fmla="*/ 71290 h 102030"/>
                        <a:gd name="connsiteX1" fmla="*/ 11622 w 12079"/>
                        <a:gd name="connsiteY1" fmla="*/ 71290 h 102030"/>
                        <a:gd name="connsiteX2" fmla="*/ 11622 w 12079"/>
                        <a:gd name="connsiteY2" fmla="*/ -2144 h 102030"/>
                        <a:gd name="connsiteX3" fmla="*/ -458 w 12079"/>
                        <a:gd name="connsiteY3" fmla="*/ -2144 h 102030"/>
                        <a:gd name="connsiteX4" fmla="*/ -458 w 12079"/>
                        <a:gd name="connsiteY4" fmla="*/ 71290 h 102030"/>
                        <a:gd name="connsiteX5" fmla="*/ -458 w 12079"/>
                        <a:gd name="connsiteY5" fmla="*/ 99887 h 102030"/>
                        <a:gd name="connsiteX6" fmla="*/ 11622 w 12079"/>
                        <a:gd name="connsiteY6" fmla="*/ 99887 h 102030"/>
                        <a:gd name="connsiteX7" fmla="*/ 11622 w 12079"/>
                        <a:gd name="connsiteY7" fmla="*/ 84592 h 102030"/>
                        <a:gd name="connsiteX8" fmla="*/ -458 w 12079"/>
                        <a:gd name="connsiteY8" fmla="*/ 84592 h 102030"/>
                        <a:gd name="connsiteX9" fmla="*/ -458 w 12079"/>
                        <a:gd name="connsiteY9" fmla="*/ 99887 h 102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2079" h="102030">
                          <a:moveTo>
                            <a:pt x="-458" y="71290"/>
                          </a:moveTo>
                          <a:lnTo>
                            <a:pt x="11622" y="71290"/>
                          </a:lnTo>
                          <a:lnTo>
                            <a:pt x="11622" y="-2144"/>
                          </a:lnTo>
                          <a:lnTo>
                            <a:pt x="-458" y="-2144"/>
                          </a:lnTo>
                          <a:lnTo>
                            <a:pt x="-458" y="71290"/>
                          </a:lnTo>
                          <a:close/>
                          <a:moveTo>
                            <a:pt x="-458" y="99887"/>
                          </a:moveTo>
                          <a:lnTo>
                            <a:pt x="11622" y="99887"/>
                          </a:lnTo>
                          <a:lnTo>
                            <a:pt x="11622" y="84592"/>
                          </a:lnTo>
                          <a:lnTo>
                            <a:pt x="-458" y="84592"/>
                          </a:lnTo>
                          <a:lnTo>
                            <a:pt x="-458" y="9988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42" name="Graphic 10">
                  <a:extLst>
                    <a:ext uri="{FF2B5EF4-FFF2-40B4-BE49-F238E27FC236}">
                      <a16:creationId xmlns:a16="http://schemas.microsoft.com/office/drawing/2014/main" id="{F7E851C6-721E-DB04-3DFE-A90B60F06F77}"/>
                    </a:ext>
                  </a:extLst>
                </p:cNvPr>
                <p:cNvGrpSpPr/>
                <p:nvPr/>
              </p:nvGrpSpPr>
              <p:grpSpPr>
                <a:xfrm>
                  <a:off x="11069583" y="5508635"/>
                  <a:ext cx="208371" cy="197943"/>
                  <a:chOff x="11069583" y="5508635"/>
                  <a:chExt cx="208371" cy="197943"/>
                </a:xfrm>
                <a:solidFill>
                  <a:srgbClr val="000000"/>
                </a:solidFill>
              </p:grpSpPr>
              <p:sp>
                <p:nvSpPr>
                  <p:cNvPr id="443" name="Freeform: Shape 442">
                    <a:extLst>
                      <a:ext uri="{FF2B5EF4-FFF2-40B4-BE49-F238E27FC236}">
                        <a16:creationId xmlns:a16="http://schemas.microsoft.com/office/drawing/2014/main" id="{CC6D1AF7-05A4-2088-CDF7-DB7C5C309F1C}"/>
                      </a:ext>
                    </a:extLst>
                  </p:cNvPr>
                  <p:cNvSpPr/>
                  <p:nvPr/>
                </p:nvSpPr>
                <p:spPr>
                  <a:xfrm>
                    <a:off x="11170944" y="5508635"/>
                    <a:ext cx="13445" cy="46997"/>
                  </a:xfrm>
                  <a:custGeom>
                    <a:avLst/>
                    <a:gdLst>
                      <a:gd name="connsiteX0" fmla="*/ 459 w 13445"/>
                      <a:gd name="connsiteY0" fmla="*/ 277 h 46997"/>
                      <a:gd name="connsiteX1" fmla="*/ 459 w 13445"/>
                      <a:gd name="connsiteY1" fmla="*/ 47275 h 46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445" h="46997">
                        <a:moveTo>
                          <a:pt x="459" y="277"/>
                        </a:moveTo>
                        <a:lnTo>
                          <a:pt x="459" y="47275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44" name="Graphic 10">
                    <a:extLst>
                      <a:ext uri="{FF2B5EF4-FFF2-40B4-BE49-F238E27FC236}">
                        <a16:creationId xmlns:a16="http://schemas.microsoft.com/office/drawing/2014/main" id="{405FB791-046D-13ED-945C-39032B2375A8}"/>
                      </a:ext>
                    </a:extLst>
                  </p:cNvPr>
                  <p:cNvGrpSpPr/>
                  <p:nvPr/>
                </p:nvGrpSpPr>
                <p:grpSpPr>
                  <a:xfrm>
                    <a:off x="11069583" y="5605008"/>
                    <a:ext cx="208371" cy="101569"/>
                    <a:chOff x="11069583" y="5605008"/>
                    <a:chExt cx="208371" cy="101569"/>
                  </a:xfrm>
                  <a:solidFill>
                    <a:srgbClr val="000000"/>
                  </a:solidFill>
                </p:grpSpPr>
                <p:sp>
                  <p:nvSpPr>
                    <p:cNvPr id="445" name="Freeform: Shape 444">
                      <a:extLst>
                        <a:ext uri="{FF2B5EF4-FFF2-40B4-BE49-F238E27FC236}">
                          <a16:creationId xmlns:a16="http://schemas.microsoft.com/office/drawing/2014/main" id="{3103C4D4-3EB7-6205-E814-BBC7A8F11CE5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1069583" y="5605008"/>
                      <a:ext cx="68992" cy="101569"/>
                    </a:xfrm>
                    <a:custGeom>
                      <a:avLst/>
                      <a:gdLst>
                        <a:gd name="connsiteX0" fmla="*/ 61479 w 68992"/>
                        <a:gd name="connsiteY0" fmla="*/ 94555 h 101569"/>
                        <a:gd name="connsiteX1" fmla="*/ 61479 w 68992"/>
                        <a:gd name="connsiteY1" fmla="*/ 81631 h 101569"/>
                        <a:gd name="connsiteX2" fmla="*/ 47236 w 68992"/>
                        <a:gd name="connsiteY2" fmla="*/ 87002 h 101569"/>
                        <a:gd name="connsiteX3" fmla="*/ 34294 w 68992"/>
                        <a:gd name="connsiteY3" fmla="*/ 88786 h 101569"/>
                        <a:gd name="connsiteX4" fmla="*/ 17592 w 68992"/>
                        <a:gd name="connsiteY4" fmla="*/ 84589 h 101569"/>
                        <a:gd name="connsiteX5" fmla="*/ 11710 w 68992"/>
                        <a:gd name="connsiteY5" fmla="*/ 72651 h 101569"/>
                        <a:gd name="connsiteX6" fmla="*/ 15618 w 68992"/>
                        <a:gd name="connsiteY6" fmla="*/ 62832 h 101569"/>
                        <a:gd name="connsiteX7" fmla="*/ 30429 w 68992"/>
                        <a:gd name="connsiteY7" fmla="*/ 57503 h 101569"/>
                        <a:gd name="connsiteX8" fmla="*/ 38433 w 68992"/>
                        <a:gd name="connsiteY8" fmla="*/ 55866 h 101569"/>
                        <a:gd name="connsiteX9" fmla="*/ 60324 w 68992"/>
                        <a:gd name="connsiteY9" fmla="*/ 45921 h 101569"/>
                        <a:gd name="connsiteX10" fmla="*/ 67383 w 68992"/>
                        <a:gd name="connsiteY10" fmla="*/ 26891 h 101569"/>
                        <a:gd name="connsiteX11" fmla="*/ 57824 w 68992"/>
                        <a:gd name="connsiteY11" fmla="*/ 5302 h 101569"/>
                        <a:gd name="connsiteX12" fmla="*/ 29840 w 68992"/>
                        <a:gd name="connsiteY12" fmla="*/ -2041 h 101569"/>
                        <a:gd name="connsiteX13" fmla="*/ 15029 w 68992"/>
                        <a:gd name="connsiteY13" fmla="*/ -468 h 101569"/>
                        <a:gd name="connsiteX14" fmla="*/ -1210 w 68992"/>
                        <a:gd name="connsiteY14" fmla="*/ 4190 h 101569"/>
                        <a:gd name="connsiteX15" fmla="*/ -1210 w 68992"/>
                        <a:gd name="connsiteY15" fmla="*/ 17828 h 101569"/>
                        <a:gd name="connsiteX16" fmla="*/ 14609 w 68992"/>
                        <a:gd name="connsiteY16" fmla="*/ 11009 h 101569"/>
                        <a:gd name="connsiteX17" fmla="*/ 29840 w 68992"/>
                        <a:gd name="connsiteY17" fmla="*/ 8722 h 101569"/>
                        <a:gd name="connsiteX18" fmla="*/ 47362 w 68992"/>
                        <a:gd name="connsiteY18" fmla="*/ 13170 h 101569"/>
                        <a:gd name="connsiteX19" fmla="*/ 53538 w 68992"/>
                        <a:gd name="connsiteY19" fmla="*/ 25905 h 101569"/>
                        <a:gd name="connsiteX20" fmla="*/ 49105 w 68992"/>
                        <a:gd name="connsiteY20" fmla="*/ 37172 h 101569"/>
                        <a:gd name="connsiteX21" fmla="*/ 34567 w 68992"/>
                        <a:gd name="connsiteY21" fmla="*/ 43278 h 101569"/>
                        <a:gd name="connsiteX22" fmla="*/ 26479 w 68992"/>
                        <a:gd name="connsiteY22" fmla="*/ 44851 h 101569"/>
                        <a:gd name="connsiteX23" fmla="*/ 5008 w 68992"/>
                        <a:gd name="connsiteY23" fmla="*/ 54083 h 101569"/>
                        <a:gd name="connsiteX24" fmla="*/ -1610 w 68992"/>
                        <a:gd name="connsiteY24" fmla="*/ 71602 h 101569"/>
                        <a:gd name="connsiteX25" fmla="*/ 7550 w 68992"/>
                        <a:gd name="connsiteY25" fmla="*/ 92059 h 101569"/>
                        <a:gd name="connsiteX26" fmla="*/ 32782 w 68992"/>
                        <a:gd name="connsiteY26" fmla="*/ 99528 h 101569"/>
                        <a:gd name="connsiteX27" fmla="*/ 46836 w 68992"/>
                        <a:gd name="connsiteY27" fmla="*/ 98269 h 101569"/>
                        <a:gd name="connsiteX28" fmla="*/ 61479 w 68992"/>
                        <a:gd name="connsiteY28" fmla="*/ 94555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68992" h="101569">
                          <a:moveTo>
                            <a:pt x="61479" y="94555"/>
                          </a:moveTo>
                          <a:lnTo>
                            <a:pt x="61479" y="81631"/>
                          </a:lnTo>
                          <a:cubicBezTo>
                            <a:pt x="56451" y="84037"/>
                            <a:pt x="51703" y="85827"/>
                            <a:pt x="47236" y="87002"/>
                          </a:cubicBezTo>
                          <a:cubicBezTo>
                            <a:pt x="42768" y="88191"/>
                            <a:pt x="38454" y="88786"/>
                            <a:pt x="34294" y="88786"/>
                          </a:cubicBezTo>
                          <a:cubicBezTo>
                            <a:pt x="27081" y="88786"/>
                            <a:pt x="21514" y="87387"/>
                            <a:pt x="17592" y="84589"/>
                          </a:cubicBezTo>
                          <a:cubicBezTo>
                            <a:pt x="13671" y="81792"/>
                            <a:pt x="11710" y="77813"/>
                            <a:pt x="11710" y="72651"/>
                          </a:cubicBezTo>
                          <a:cubicBezTo>
                            <a:pt x="11710" y="68315"/>
                            <a:pt x="13012" y="65042"/>
                            <a:pt x="15618" y="62832"/>
                          </a:cubicBezTo>
                          <a:cubicBezTo>
                            <a:pt x="18223" y="60636"/>
                            <a:pt x="23160" y="58860"/>
                            <a:pt x="30429" y="57503"/>
                          </a:cubicBezTo>
                          <a:lnTo>
                            <a:pt x="38433" y="55866"/>
                          </a:lnTo>
                          <a:cubicBezTo>
                            <a:pt x="48321" y="53978"/>
                            <a:pt x="55618" y="50663"/>
                            <a:pt x="60324" y="45921"/>
                          </a:cubicBezTo>
                          <a:cubicBezTo>
                            <a:pt x="65030" y="41180"/>
                            <a:pt x="67383" y="34836"/>
                            <a:pt x="67383" y="26891"/>
                          </a:cubicBezTo>
                          <a:cubicBezTo>
                            <a:pt x="67383" y="17394"/>
                            <a:pt x="64196" y="10198"/>
                            <a:pt x="57824" y="5302"/>
                          </a:cubicBezTo>
                          <a:cubicBezTo>
                            <a:pt x="51465" y="406"/>
                            <a:pt x="42137" y="-2041"/>
                            <a:pt x="29840" y="-2041"/>
                          </a:cubicBezTo>
                          <a:cubicBezTo>
                            <a:pt x="25204" y="-2041"/>
                            <a:pt x="20267" y="-1517"/>
                            <a:pt x="15029" y="-468"/>
                          </a:cubicBezTo>
                          <a:cubicBezTo>
                            <a:pt x="9805" y="581"/>
                            <a:pt x="4392" y="2134"/>
                            <a:pt x="-1210" y="4190"/>
                          </a:cubicBezTo>
                          <a:lnTo>
                            <a:pt x="-1210" y="17828"/>
                          </a:lnTo>
                          <a:cubicBezTo>
                            <a:pt x="4168" y="14820"/>
                            <a:pt x="9441" y="12547"/>
                            <a:pt x="14609" y="11009"/>
                          </a:cubicBezTo>
                          <a:cubicBezTo>
                            <a:pt x="19777" y="9484"/>
                            <a:pt x="24854" y="8722"/>
                            <a:pt x="29840" y="8722"/>
                          </a:cubicBezTo>
                          <a:cubicBezTo>
                            <a:pt x="37404" y="8722"/>
                            <a:pt x="43244" y="10205"/>
                            <a:pt x="47362" y="13170"/>
                          </a:cubicBezTo>
                          <a:cubicBezTo>
                            <a:pt x="51479" y="16149"/>
                            <a:pt x="53538" y="20394"/>
                            <a:pt x="53538" y="25905"/>
                          </a:cubicBezTo>
                          <a:cubicBezTo>
                            <a:pt x="53538" y="30703"/>
                            <a:pt x="52061" y="34459"/>
                            <a:pt x="49105" y="37172"/>
                          </a:cubicBezTo>
                          <a:cubicBezTo>
                            <a:pt x="46150" y="39886"/>
                            <a:pt x="41304" y="41921"/>
                            <a:pt x="34567" y="43278"/>
                          </a:cubicBezTo>
                          <a:lnTo>
                            <a:pt x="26479" y="44851"/>
                          </a:lnTo>
                          <a:cubicBezTo>
                            <a:pt x="16591" y="46809"/>
                            <a:pt x="9434" y="49887"/>
                            <a:pt x="5008" y="54083"/>
                          </a:cubicBezTo>
                          <a:cubicBezTo>
                            <a:pt x="596" y="58279"/>
                            <a:pt x="-1610" y="64119"/>
                            <a:pt x="-1610" y="71602"/>
                          </a:cubicBezTo>
                          <a:cubicBezTo>
                            <a:pt x="-1610" y="80260"/>
                            <a:pt x="1444" y="87079"/>
                            <a:pt x="7550" y="92059"/>
                          </a:cubicBezTo>
                          <a:cubicBezTo>
                            <a:pt x="13657" y="97038"/>
                            <a:pt x="22067" y="99528"/>
                            <a:pt x="32782" y="99528"/>
                          </a:cubicBezTo>
                          <a:cubicBezTo>
                            <a:pt x="37389" y="99528"/>
                            <a:pt x="42074" y="99108"/>
                            <a:pt x="46836" y="98269"/>
                          </a:cubicBezTo>
                          <a:cubicBezTo>
                            <a:pt x="51612" y="97444"/>
                            <a:pt x="56493" y="96206"/>
                            <a:pt x="61479" y="94555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46" name="Freeform: Shape 445">
                      <a:extLst>
                        <a:ext uri="{FF2B5EF4-FFF2-40B4-BE49-F238E27FC236}">
                          <a16:creationId xmlns:a16="http://schemas.microsoft.com/office/drawing/2014/main" id="{809A4C1A-9569-E9BC-4BFF-9D24D93E0895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1154132" y="5629472"/>
                      <a:ext cx="62122" cy="77105"/>
                    </a:xfrm>
                    <a:custGeom>
                      <a:avLst/>
                      <a:gdLst>
                        <a:gd name="connsiteX0" fmla="*/ 36624 w 62122"/>
                        <a:gd name="connsiteY0" fmla="*/ 37357 h 77105"/>
                        <a:gd name="connsiteX1" fmla="*/ 16329 w 62122"/>
                        <a:gd name="connsiteY1" fmla="*/ 34021 h 77105"/>
                        <a:gd name="connsiteX2" fmla="*/ 10678 w 62122"/>
                        <a:gd name="connsiteY2" fmla="*/ 22608 h 77105"/>
                        <a:gd name="connsiteX3" fmla="*/ 14922 w 62122"/>
                        <a:gd name="connsiteY3" fmla="*/ 12411 h 77105"/>
                        <a:gd name="connsiteX4" fmla="*/ 26434 w 62122"/>
                        <a:gd name="connsiteY4" fmla="*/ 8655 h 77105"/>
                        <a:gd name="connsiteX5" fmla="*/ 42569 w 62122"/>
                        <a:gd name="connsiteY5" fmla="*/ 15768 h 77105"/>
                        <a:gd name="connsiteX6" fmla="*/ 48641 w 62122"/>
                        <a:gd name="connsiteY6" fmla="*/ 34672 h 77105"/>
                        <a:gd name="connsiteX7" fmla="*/ 48641 w 62122"/>
                        <a:gd name="connsiteY7" fmla="*/ 37357 h 77105"/>
                        <a:gd name="connsiteX8" fmla="*/ 36624 w 62122"/>
                        <a:gd name="connsiteY8" fmla="*/ 37357 h 77105"/>
                        <a:gd name="connsiteX9" fmla="*/ 60721 w 62122"/>
                        <a:gd name="connsiteY9" fmla="*/ 42351 h 77105"/>
                        <a:gd name="connsiteX10" fmla="*/ 60721 w 62122"/>
                        <a:gd name="connsiteY10" fmla="*/ 452 h 77105"/>
                        <a:gd name="connsiteX11" fmla="*/ 48641 w 62122"/>
                        <a:gd name="connsiteY11" fmla="*/ 452 h 77105"/>
                        <a:gd name="connsiteX12" fmla="*/ 48641 w 62122"/>
                        <a:gd name="connsiteY12" fmla="*/ 11593 h 77105"/>
                        <a:gd name="connsiteX13" fmla="*/ 38325 w 62122"/>
                        <a:gd name="connsiteY13" fmla="*/ 1732 h 77105"/>
                        <a:gd name="connsiteX14" fmla="*/ 23220 w 62122"/>
                        <a:gd name="connsiteY14" fmla="*/ -1458 h 77105"/>
                        <a:gd name="connsiteX15" fmla="*/ 5258 w 62122"/>
                        <a:gd name="connsiteY15" fmla="*/ 4879 h 77105"/>
                        <a:gd name="connsiteX16" fmla="*/ -1402 w 62122"/>
                        <a:gd name="connsiteY16" fmla="*/ 21831 h 77105"/>
                        <a:gd name="connsiteX17" fmla="*/ 6896 w 62122"/>
                        <a:gd name="connsiteY17" fmla="*/ 40505 h 77105"/>
                        <a:gd name="connsiteX18" fmla="*/ 31687 w 62122"/>
                        <a:gd name="connsiteY18" fmla="*/ 46799 h 77105"/>
                        <a:gd name="connsiteX19" fmla="*/ 48641 w 62122"/>
                        <a:gd name="connsiteY19" fmla="*/ 46799 h 77105"/>
                        <a:gd name="connsiteX20" fmla="*/ 48641 w 62122"/>
                        <a:gd name="connsiteY20" fmla="*/ 47995 h 77105"/>
                        <a:gd name="connsiteX21" fmla="*/ 43157 w 62122"/>
                        <a:gd name="connsiteY21" fmla="*/ 60877 h 77105"/>
                        <a:gd name="connsiteX22" fmla="*/ 27758 w 62122"/>
                        <a:gd name="connsiteY22" fmla="*/ 65430 h 77105"/>
                        <a:gd name="connsiteX23" fmla="*/ 15468 w 62122"/>
                        <a:gd name="connsiteY23" fmla="*/ 63920 h 77105"/>
                        <a:gd name="connsiteX24" fmla="*/ 3997 w 62122"/>
                        <a:gd name="connsiteY24" fmla="*/ 59388 h 77105"/>
                        <a:gd name="connsiteX25" fmla="*/ 3997 w 62122"/>
                        <a:gd name="connsiteY25" fmla="*/ 70550 h 77105"/>
                        <a:gd name="connsiteX26" fmla="*/ 16854 w 62122"/>
                        <a:gd name="connsiteY26" fmla="*/ 74368 h 77105"/>
                        <a:gd name="connsiteX27" fmla="*/ 28997 w 62122"/>
                        <a:gd name="connsiteY27" fmla="*/ 75648 h 77105"/>
                        <a:gd name="connsiteX28" fmla="*/ 52842 w 62122"/>
                        <a:gd name="connsiteY28" fmla="*/ 67381 h 77105"/>
                        <a:gd name="connsiteX29" fmla="*/ 60721 w 62122"/>
                        <a:gd name="connsiteY29" fmla="*/ 42351 h 77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</a:cxnLst>
                      <a:rect l="l" t="t" r="r" b="b"/>
                      <a:pathLst>
                        <a:path w="62122" h="77105">
                          <a:moveTo>
                            <a:pt x="36624" y="37357"/>
                          </a:moveTo>
                          <a:cubicBezTo>
                            <a:pt x="26862" y="37357"/>
                            <a:pt x="20097" y="36245"/>
                            <a:pt x="16329" y="34021"/>
                          </a:cubicBezTo>
                          <a:cubicBezTo>
                            <a:pt x="12562" y="31797"/>
                            <a:pt x="10678" y="27993"/>
                            <a:pt x="10678" y="22608"/>
                          </a:cubicBezTo>
                          <a:cubicBezTo>
                            <a:pt x="10678" y="18328"/>
                            <a:pt x="12092" y="14929"/>
                            <a:pt x="14922" y="12411"/>
                          </a:cubicBezTo>
                          <a:cubicBezTo>
                            <a:pt x="17751" y="9907"/>
                            <a:pt x="21588" y="8655"/>
                            <a:pt x="26434" y="8655"/>
                          </a:cubicBezTo>
                          <a:cubicBezTo>
                            <a:pt x="33143" y="8655"/>
                            <a:pt x="38521" y="11026"/>
                            <a:pt x="42569" y="15768"/>
                          </a:cubicBezTo>
                          <a:cubicBezTo>
                            <a:pt x="46617" y="20510"/>
                            <a:pt x="48641" y="26811"/>
                            <a:pt x="48641" y="34672"/>
                          </a:cubicBezTo>
                          <a:lnTo>
                            <a:pt x="48641" y="37357"/>
                          </a:lnTo>
                          <a:lnTo>
                            <a:pt x="36624" y="37357"/>
                          </a:lnTo>
                          <a:close/>
                          <a:moveTo>
                            <a:pt x="60721" y="42351"/>
                          </a:moveTo>
                          <a:lnTo>
                            <a:pt x="60721" y="452"/>
                          </a:lnTo>
                          <a:lnTo>
                            <a:pt x="48641" y="452"/>
                          </a:lnTo>
                          <a:lnTo>
                            <a:pt x="48641" y="11593"/>
                          </a:lnTo>
                          <a:cubicBezTo>
                            <a:pt x="45882" y="7145"/>
                            <a:pt x="42443" y="3858"/>
                            <a:pt x="38325" y="1732"/>
                          </a:cubicBezTo>
                          <a:cubicBezTo>
                            <a:pt x="34208" y="-394"/>
                            <a:pt x="29172" y="-1458"/>
                            <a:pt x="23220" y="-1458"/>
                          </a:cubicBezTo>
                          <a:cubicBezTo>
                            <a:pt x="15699" y="-1458"/>
                            <a:pt x="9712" y="655"/>
                            <a:pt x="5258" y="4879"/>
                          </a:cubicBezTo>
                          <a:cubicBezTo>
                            <a:pt x="818" y="9103"/>
                            <a:pt x="-1402" y="14754"/>
                            <a:pt x="-1402" y="21831"/>
                          </a:cubicBezTo>
                          <a:cubicBezTo>
                            <a:pt x="-1402" y="30084"/>
                            <a:pt x="1364" y="36308"/>
                            <a:pt x="6896" y="40505"/>
                          </a:cubicBezTo>
                          <a:cubicBezTo>
                            <a:pt x="12443" y="44701"/>
                            <a:pt x="20706" y="46799"/>
                            <a:pt x="31687" y="46799"/>
                          </a:cubicBezTo>
                          <a:lnTo>
                            <a:pt x="48641" y="46799"/>
                          </a:lnTo>
                          <a:lnTo>
                            <a:pt x="48641" y="47995"/>
                          </a:lnTo>
                          <a:cubicBezTo>
                            <a:pt x="48641" y="53548"/>
                            <a:pt x="46813" y="57842"/>
                            <a:pt x="43157" y="60877"/>
                          </a:cubicBezTo>
                          <a:cubicBezTo>
                            <a:pt x="39502" y="63913"/>
                            <a:pt x="34369" y="65430"/>
                            <a:pt x="27758" y="65430"/>
                          </a:cubicBezTo>
                          <a:cubicBezTo>
                            <a:pt x="23556" y="65430"/>
                            <a:pt x="19460" y="64927"/>
                            <a:pt x="15468" y="63920"/>
                          </a:cubicBezTo>
                          <a:cubicBezTo>
                            <a:pt x="11490" y="62912"/>
                            <a:pt x="7667" y="61402"/>
                            <a:pt x="3997" y="59388"/>
                          </a:cubicBezTo>
                          <a:lnTo>
                            <a:pt x="3997" y="70550"/>
                          </a:lnTo>
                          <a:cubicBezTo>
                            <a:pt x="8409" y="72256"/>
                            <a:pt x="12695" y="73529"/>
                            <a:pt x="16854" y="74368"/>
                          </a:cubicBezTo>
                          <a:cubicBezTo>
                            <a:pt x="21014" y="75221"/>
                            <a:pt x="25062" y="75648"/>
                            <a:pt x="28997" y="75648"/>
                          </a:cubicBezTo>
                          <a:cubicBezTo>
                            <a:pt x="39642" y="75648"/>
                            <a:pt x="47590" y="72892"/>
                            <a:pt x="52842" y="67381"/>
                          </a:cubicBezTo>
                          <a:cubicBezTo>
                            <a:pt x="58094" y="61884"/>
                            <a:pt x="60721" y="53541"/>
                            <a:pt x="60721" y="4235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47" name="Freeform: Shape 446">
                      <a:extLst>
                        <a:ext uri="{FF2B5EF4-FFF2-40B4-BE49-F238E27FC236}">
                          <a16:creationId xmlns:a16="http://schemas.microsoft.com/office/drawing/2014/main" id="{6C6D4B29-BFA8-983A-E15D-DD18DC2F7E6B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1232072" y="5610379"/>
                      <a:ext cx="45882" cy="94288"/>
                    </a:xfrm>
                    <a:custGeom>
                      <a:avLst/>
                      <a:gdLst>
                        <a:gd name="connsiteX0" fmla="*/ 20210 w 45882"/>
                        <a:gd name="connsiteY0" fmla="*/ 92330 h 94288"/>
                        <a:gd name="connsiteX1" fmla="*/ 20210 w 45882"/>
                        <a:gd name="connsiteY1" fmla="*/ 71475 h 94288"/>
                        <a:gd name="connsiteX2" fmla="*/ 45085 w 45882"/>
                        <a:gd name="connsiteY2" fmla="*/ 71475 h 94288"/>
                        <a:gd name="connsiteX3" fmla="*/ 45085 w 45882"/>
                        <a:gd name="connsiteY3" fmla="*/ 62096 h 94288"/>
                        <a:gd name="connsiteX4" fmla="*/ 20210 w 45882"/>
                        <a:gd name="connsiteY4" fmla="*/ 62096 h 94288"/>
                        <a:gd name="connsiteX5" fmla="*/ 20210 w 45882"/>
                        <a:gd name="connsiteY5" fmla="*/ 22232 h 94288"/>
                        <a:gd name="connsiteX6" fmla="*/ 22668 w 45882"/>
                        <a:gd name="connsiteY6" fmla="*/ 10693 h 94288"/>
                        <a:gd name="connsiteX7" fmla="*/ 32689 w 45882"/>
                        <a:gd name="connsiteY7" fmla="*/ 8133 h 94288"/>
                        <a:gd name="connsiteX8" fmla="*/ 45085 w 45882"/>
                        <a:gd name="connsiteY8" fmla="*/ 8133 h 94288"/>
                        <a:gd name="connsiteX9" fmla="*/ 45085 w 45882"/>
                        <a:gd name="connsiteY9" fmla="*/ -1959 h 94288"/>
                        <a:gd name="connsiteX10" fmla="*/ 32689 w 45882"/>
                        <a:gd name="connsiteY10" fmla="*/ -1959 h 94288"/>
                        <a:gd name="connsiteX11" fmla="*/ 13383 w 45882"/>
                        <a:gd name="connsiteY11" fmla="*/ 3245 h 94288"/>
                        <a:gd name="connsiteX12" fmla="*/ 8067 w 45882"/>
                        <a:gd name="connsiteY12" fmla="*/ 22232 h 94288"/>
                        <a:gd name="connsiteX13" fmla="*/ 8067 w 45882"/>
                        <a:gd name="connsiteY13" fmla="*/ 62096 h 94288"/>
                        <a:gd name="connsiteX14" fmla="*/ -798 w 45882"/>
                        <a:gd name="connsiteY14" fmla="*/ 62096 h 94288"/>
                        <a:gd name="connsiteX15" fmla="*/ -798 w 45882"/>
                        <a:gd name="connsiteY15" fmla="*/ 71475 h 94288"/>
                        <a:gd name="connsiteX16" fmla="*/ 8067 w 45882"/>
                        <a:gd name="connsiteY16" fmla="*/ 71475 h 94288"/>
                        <a:gd name="connsiteX17" fmla="*/ 8067 w 45882"/>
                        <a:gd name="connsiteY17" fmla="*/ 92330 h 94288"/>
                        <a:gd name="connsiteX18" fmla="*/ 20210 w 45882"/>
                        <a:gd name="connsiteY18" fmla="*/ 92330 h 942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45882" h="94288">
                          <a:moveTo>
                            <a:pt x="20210" y="92330"/>
                          </a:moveTo>
                          <a:lnTo>
                            <a:pt x="20210" y="71475"/>
                          </a:lnTo>
                          <a:lnTo>
                            <a:pt x="45085" y="71475"/>
                          </a:lnTo>
                          <a:lnTo>
                            <a:pt x="45085" y="62096"/>
                          </a:lnTo>
                          <a:lnTo>
                            <a:pt x="20210" y="62096"/>
                          </a:lnTo>
                          <a:lnTo>
                            <a:pt x="20210" y="22232"/>
                          </a:lnTo>
                          <a:cubicBezTo>
                            <a:pt x="20210" y="16246"/>
                            <a:pt x="21030" y="12399"/>
                            <a:pt x="22668" y="10693"/>
                          </a:cubicBezTo>
                          <a:cubicBezTo>
                            <a:pt x="24307" y="8986"/>
                            <a:pt x="27647" y="8133"/>
                            <a:pt x="32689" y="8133"/>
                          </a:cubicBezTo>
                          <a:lnTo>
                            <a:pt x="45085" y="8133"/>
                          </a:lnTo>
                          <a:lnTo>
                            <a:pt x="45085" y="-1959"/>
                          </a:lnTo>
                          <a:lnTo>
                            <a:pt x="32689" y="-1959"/>
                          </a:lnTo>
                          <a:cubicBezTo>
                            <a:pt x="23362" y="-1959"/>
                            <a:pt x="16926" y="-224"/>
                            <a:pt x="13383" y="3245"/>
                          </a:cubicBezTo>
                          <a:cubicBezTo>
                            <a:pt x="9839" y="6727"/>
                            <a:pt x="8067" y="13057"/>
                            <a:pt x="8067" y="22232"/>
                          </a:cubicBezTo>
                          <a:lnTo>
                            <a:pt x="8067" y="62096"/>
                          </a:lnTo>
                          <a:lnTo>
                            <a:pt x="-798" y="62096"/>
                          </a:lnTo>
                          <a:lnTo>
                            <a:pt x="-798" y="71475"/>
                          </a:lnTo>
                          <a:lnTo>
                            <a:pt x="8067" y="71475"/>
                          </a:lnTo>
                          <a:lnTo>
                            <a:pt x="8067" y="92330"/>
                          </a:lnTo>
                          <a:lnTo>
                            <a:pt x="20210" y="9233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48" name="Graphic 10">
                  <a:extLst>
                    <a:ext uri="{FF2B5EF4-FFF2-40B4-BE49-F238E27FC236}">
                      <a16:creationId xmlns:a16="http://schemas.microsoft.com/office/drawing/2014/main" id="{7A006A2D-8FAE-DB97-67CD-5E64AA04C616}"/>
                    </a:ext>
                  </a:extLst>
                </p:cNvPr>
                <p:cNvGrpSpPr/>
                <p:nvPr/>
              </p:nvGrpSpPr>
              <p:grpSpPr>
                <a:xfrm>
                  <a:off x="11471645" y="5508635"/>
                  <a:ext cx="235501" cy="197943"/>
                  <a:chOff x="11471645" y="5508635"/>
                  <a:chExt cx="235501" cy="197943"/>
                </a:xfrm>
                <a:solidFill>
                  <a:srgbClr val="000000"/>
                </a:solidFill>
              </p:grpSpPr>
              <p:sp>
                <p:nvSpPr>
                  <p:cNvPr id="449" name="Freeform: Shape 448">
                    <a:extLst>
                      <a:ext uri="{FF2B5EF4-FFF2-40B4-BE49-F238E27FC236}">
                        <a16:creationId xmlns:a16="http://schemas.microsoft.com/office/drawing/2014/main" id="{5331B1AC-353F-5E77-17E4-A381D8BDCE72}"/>
                      </a:ext>
                    </a:extLst>
                  </p:cNvPr>
                  <p:cNvSpPr/>
                  <p:nvPr/>
                </p:nvSpPr>
                <p:spPr>
                  <a:xfrm>
                    <a:off x="11590673" y="5508635"/>
                    <a:ext cx="13445" cy="46997"/>
                  </a:xfrm>
                  <a:custGeom>
                    <a:avLst/>
                    <a:gdLst>
                      <a:gd name="connsiteX0" fmla="*/ 491 w 13445"/>
                      <a:gd name="connsiteY0" fmla="*/ 277 h 46997"/>
                      <a:gd name="connsiteX1" fmla="*/ 491 w 13445"/>
                      <a:gd name="connsiteY1" fmla="*/ 47275 h 46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445" h="46997">
                        <a:moveTo>
                          <a:pt x="491" y="277"/>
                        </a:moveTo>
                        <a:lnTo>
                          <a:pt x="491" y="47275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50" name="Graphic 10">
                    <a:extLst>
                      <a:ext uri="{FF2B5EF4-FFF2-40B4-BE49-F238E27FC236}">
                        <a16:creationId xmlns:a16="http://schemas.microsoft.com/office/drawing/2014/main" id="{C0545A6F-5536-AC31-0E9E-937E31B73561}"/>
                      </a:ext>
                    </a:extLst>
                  </p:cNvPr>
                  <p:cNvGrpSpPr/>
                  <p:nvPr/>
                </p:nvGrpSpPr>
                <p:grpSpPr>
                  <a:xfrm>
                    <a:off x="11471645" y="5605008"/>
                    <a:ext cx="235501" cy="101569"/>
                    <a:chOff x="11471645" y="5605008"/>
                    <a:chExt cx="235501" cy="101569"/>
                  </a:xfrm>
                  <a:solidFill>
                    <a:srgbClr val="000000"/>
                  </a:solidFill>
                </p:grpSpPr>
                <p:sp>
                  <p:nvSpPr>
                    <p:cNvPr id="451" name="Freeform: Shape 450">
                      <a:extLst>
                        <a:ext uri="{FF2B5EF4-FFF2-40B4-BE49-F238E27FC236}">
                          <a16:creationId xmlns:a16="http://schemas.microsoft.com/office/drawing/2014/main" id="{57BE7D9C-635B-A881-49EB-2F8A73E57552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1471645" y="5605008"/>
                      <a:ext cx="68992" cy="101569"/>
                    </a:xfrm>
                    <a:custGeom>
                      <a:avLst/>
                      <a:gdLst>
                        <a:gd name="connsiteX0" fmla="*/ 61509 w 68992"/>
                        <a:gd name="connsiteY0" fmla="*/ 94555 h 101569"/>
                        <a:gd name="connsiteX1" fmla="*/ 61509 w 68992"/>
                        <a:gd name="connsiteY1" fmla="*/ 81631 h 101569"/>
                        <a:gd name="connsiteX2" fmla="*/ 47265 w 68992"/>
                        <a:gd name="connsiteY2" fmla="*/ 87002 h 101569"/>
                        <a:gd name="connsiteX3" fmla="*/ 34324 w 68992"/>
                        <a:gd name="connsiteY3" fmla="*/ 88786 h 101569"/>
                        <a:gd name="connsiteX4" fmla="*/ 17622 w 68992"/>
                        <a:gd name="connsiteY4" fmla="*/ 84589 h 101569"/>
                        <a:gd name="connsiteX5" fmla="*/ 11740 w 68992"/>
                        <a:gd name="connsiteY5" fmla="*/ 72651 h 101569"/>
                        <a:gd name="connsiteX6" fmla="*/ 15647 w 68992"/>
                        <a:gd name="connsiteY6" fmla="*/ 62832 h 101569"/>
                        <a:gd name="connsiteX7" fmla="*/ 30459 w 68992"/>
                        <a:gd name="connsiteY7" fmla="*/ 57503 h 101569"/>
                        <a:gd name="connsiteX8" fmla="*/ 38463 w 68992"/>
                        <a:gd name="connsiteY8" fmla="*/ 55866 h 101569"/>
                        <a:gd name="connsiteX9" fmla="*/ 60354 w 68992"/>
                        <a:gd name="connsiteY9" fmla="*/ 45921 h 101569"/>
                        <a:gd name="connsiteX10" fmla="*/ 67413 w 68992"/>
                        <a:gd name="connsiteY10" fmla="*/ 26891 h 101569"/>
                        <a:gd name="connsiteX11" fmla="*/ 57854 w 68992"/>
                        <a:gd name="connsiteY11" fmla="*/ 5302 h 101569"/>
                        <a:gd name="connsiteX12" fmla="*/ 29870 w 68992"/>
                        <a:gd name="connsiteY12" fmla="*/ -2041 h 101569"/>
                        <a:gd name="connsiteX13" fmla="*/ 15059 w 68992"/>
                        <a:gd name="connsiteY13" fmla="*/ -468 h 101569"/>
                        <a:gd name="connsiteX14" fmla="*/ -1180 w 68992"/>
                        <a:gd name="connsiteY14" fmla="*/ 4190 h 101569"/>
                        <a:gd name="connsiteX15" fmla="*/ -1180 w 68992"/>
                        <a:gd name="connsiteY15" fmla="*/ 17828 h 101569"/>
                        <a:gd name="connsiteX16" fmla="*/ 14639 w 68992"/>
                        <a:gd name="connsiteY16" fmla="*/ 11009 h 101569"/>
                        <a:gd name="connsiteX17" fmla="*/ 29870 w 68992"/>
                        <a:gd name="connsiteY17" fmla="*/ 8722 h 101569"/>
                        <a:gd name="connsiteX18" fmla="*/ 47392 w 68992"/>
                        <a:gd name="connsiteY18" fmla="*/ 13170 h 101569"/>
                        <a:gd name="connsiteX19" fmla="*/ 53568 w 68992"/>
                        <a:gd name="connsiteY19" fmla="*/ 25905 h 101569"/>
                        <a:gd name="connsiteX20" fmla="*/ 49135 w 68992"/>
                        <a:gd name="connsiteY20" fmla="*/ 37172 h 101569"/>
                        <a:gd name="connsiteX21" fmla="*/ 34597 w 68992"/>
                        <a:gd name="connsiteY21" fmla="*/ 43278 h 101569"/>
                        <a:gd name="connsiteX22" fmla="*/ 26509 w 68992"/>
                        <a:gd name="connsiteY22" fmla="*/ 44851 h 101569"/>
                        <a:gd name="connsiteX23" fmla="*/ 5038 w 68992"/>
                        <a:gd name="connsiteY23" fmla="*/ 54083 h 101569"/>
                        <a:gd name="connsiteX24" fmla="*/ -1580 w 68992"/>
                        <a:gd name="connsiteY24" fmla="*/ 71602 h 101569"/>
                        <a:gd name="connsiteX25" fmla="*/ 7580 w 68992"/>
                        <a:gd name="connsiteY25" fmla="*/ 92059 h 101569"/>
                        <a:gd name="connsiteX26" fmla="*/ 32812 w 68992"/>
                        <a:gd name="connsiteY26" fmla="*/ 99528 h 101569"/>
                        <a:gd name="connsiteX27" fmla="*/ 46866 w 68992"/>
                        <a:gd name="connsiteY27" fmla="*/ 98269 h 101569"/>
                        <a:gd name="connsiteX28" fmla="*/ 61509 w 68992"/>
                        <a:gd name="connsiteY28" fmla="*/ 94555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68992" h="101569">
                          <a:moveTo>
                            <a:pt x="61509" y="94555"/>
                          </a:moveTo>
                          <a:lnTo>
                            <a:pt x="61509" y="81631"/>
                          </a:lnTo>
                          <a:cubicBezTo>
                            <a:pt x="56481" y="84037"/>
                            <a:pt x="51733" y="85827"/>
                            <a:pt x="47265" y="87002"/>
                          </a:cubicBezTo>
                          <a:cubicBezTo>
                            <a:pt x="42798" y="88191"/>
                            <a:pt x="38484" y="88786"/>
                            <a:pt x="34324" y="88786"/>
                          </a:cubicBezTo>
                          <a:cubicBezTo>
                            <a:pt x="27111" y="88786"/>
                            <a:pt x="21544" y="87387"/>
                            <a:pt x="17622" y="84589"/>
                          </a:cubicBezTo>
                          <a:cubicBezTo>
                            <a:pt x="13701" y="81792"/>
                            <a:pt x="11740" y="77813"/>
                            <a:pt x="11740" y="72651"/>
                          </a:cubicBezTo>
                          <a:cubicBezTo>
                            <a:pt x="11740" y="68315"/>
                            <a:pt x="13042" y="65042"/>
                            <a:pt x="15647" y="62832"/>
                          </a:cubicBezTo>
                          <a:cubicBezTo>
                            <a:pt x="18253" y="60636"/>
                            <a:pt x="23190" y="58860"/>
                            <a:pt x="30459" y="57503"/>
                          </a:cubicBezTo>
                          <a:lnTo>
                            <a:pt x="38463" y="55866"/>
                          </a:lnTo>
                          <a:cubicBezTo>
                            <a:pt x="48351" y="53978"/>
                            <a:pt x="55648" y="50663"/>
                            <a:pt x="60354" y="45921"/>
                          </a:cubicBezTo>
                          <a:cubicBezTo>
                            <a:pt x="65060" y="41180"/>
                            <a:pt x="67413" y="34836"/>
                            <a:pt x="67413" y="26891"/>
                          </a:cubicBezTo>
                          <a:cubicBezTo>
                            <a:pt x="67413" y="17394"/>
                            <a:pt x="64226" y="10198"/>
                            <a:pt x="57854" y="5302"/>
                          </a:cubicBezTo>
                          <a:cubicBezTo>
                            <a:pt x="51495" y="406"/>
                            <a:pt x="42167" y="-2041"/>
                            <a:pt x="29870" y="-2041"/>
                          </a:cubicBezTo>
                          <a:cubicBezTo>
                            <a:pt x="25234" y="-2041"/>
                            <a:pt x="20297" y="-1517"/>
                            <a:pt x="15059" y="-468"/>
                          </a:cubicBezTo>
                          <a:cubicBezTo>
                            <a:pt x="9835" y="581"/>
                            <a:pt x="4422" y="2134"/>
                            <a:pt x="-1180" y="4190"/>
                          </a:cubicBezTo>
                          <a:lnTo>
                            <a:pt x="-1180" y="17828"/>
                          </a:lnTo>
                          <a:cubicBezTo>
                            <a:pt x="4198" y="14820"/>
                            <a:pt x="9471" y="12547"/>
                            <a:pt x="14639" y="11009"/>
                          </a:cubicBezTo>
                          <a:cubicBezTo>
                            <a:pt x="19807" y="9484"/>
                            <a:pt x="24884" y="8722"/>
                            <a:pt x="29870" y="8722"/>
                          </a:cubicBezTo>
                          <a:cubicBezTo>
                            <a:pt x="37433" y="8722"/>
                            <a:pt x="43274" y="10205"/>
                            <a:pt x="47392" y="13170"/>
                          </a:cubicBezTo>
                          <a:cubicBezTo>
                            <a:pt x="51509" y="16149"/>
                            <a:pt x="53568" y="20394"/>
                            <a:pt x="53568" y="25905"/>
                          </a:cubicBezTo>
                          <a:cubicBezTo>
                            <a:pt x="53568" y="30703"/>
                            <a:pt x="52091" y="34459"/>
                            <a:pt x="49135" y="37172"/>
                          </a:cubicBezTo>
                          <a:cubicBezTo>
                            <a:pt x="46180" y="39886"/>
                            <a:pt x="41334" y="41921"/>
                            <a:pt x="34597" y="43278"/>
                          </a:cubicBezTo>
                          <a:lnTo>
                            <a:pt x="26509" y="44851"/>
                          </a:lnTo>
                          <a:cubicBezTo>
                            <a:pt x="16621" y="46809"/>
                            <a:pt x="9464" y="49887"/>
                            <a:pt x="5038" y="54083"/>
                          </a:cubicBezTo>
                          <a:cubicBezTo>
                            <a:pt x="626" y="58279"/>
                            <a:pt x="-1580" y="64119"/>
                            <a:pt x="-1580" y="71602"/>
                          </a:cubicBezTo>
                          <a:cubicBezTo>
                            <a:pt x="-1580" y="80260"/>
                            <a:pt x="1474" y="87079"/>
                            <a:pt x="7580" y="92059"/>
                          </a:cubicBezTo>
                          <a:cubicBezTo>
                            <a:pt x="13687" y="97038"/>
                            <a:pt x="22097" y="99528"/>
                            <a:pt x="32812" y="99528"/>
                          </a:cubicBezTo>
                          <a:cubicBezTo>
                            <a:pt x="37419" y="99528"/>
                            <a:pt x="42104" y="99108"/>
                            <a:pt x="46866" y="98269"/>
                          </a:cubicBezTo>
                          <a:cubicBezTo>
                            <a:pt x="51642" y="97444"/>
                            <a:pt x="56523" y="96206"/>
                            <a:pt x="61509" y="94555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52" name="Freeform: Shape 451">
                      <a:extLst>
                        <a:ext uri="{FF2B5EF4-FFF2-40B4-BE49-F238E27FC236}">
                          <a16:creationId xmlns:a16="http://schemas.microsoft.com/office/drawing/2014/main" id="{6F7115B2-921B-DC39-B1E5-A36CB34BCBFB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1559556" y="5629472"/>
                      <a:ext cx="61576" cy="77105"/>
                    </a:xfrm>
                    <a:custGeom>
                      <a:avLst/>
                      <a:gdLst>
                        <a:gd name="connsiteX0" fmla="*/ -1519 w 61576"/>
                        <a:gd name="connsiteY0" fmla="*/ 29427 h 77105"/>
                        <a:gd name="connsiteX1" fmla="*/ -1519 w 61576"/>
                        <a:gd name="connsiteY1" fmla="*/ 73886 h 77105"/>
                        <a:gd name="connsiteX2" fmla="*/ 10561 w 61576"/>
                        <a:gd name="connsiteY2" fmla="*/ 73886 h 77105"/>
                        <a:gd name="connsiteX3" fmla="*/ 10561 w 61576"/>
                        <a:gd name="connsiteY3" fmla="*/ 29888 h 77105"/>
                        <a:gd name="connsiteX4" fmla="*/ 14616 w 61576"/>
                        <a:gd name="connsiteY4" fmla="*/ 14236 h 77105"/>
                        <a:gd name="connsiteX5" fmla="*/ 26843 w 61576"/>
                        <a:gd name="connsiteY5" fmla="*/ 9033 h 77105"/>
                        <a:gd name="connsiteX6" fmla="*/ 42284 w 61576"/>
                        <a:gd name="connsiteY6" fmla="*/ 15264 h 77105"/>
                        <a:gd name="connsiteX7" fmla="*/ 47977 w 61576"/>
                        <a:gd name="connsiteY7" fmla="*/ 32259 h 77105"/>
                        <a:gd name="connsiteX8" fmla="*/ 47977 w 61576"/>
                        <a:gd name="connsiteY8" fmla="*/ 73886 h 77105"/>
                        <a:gd name="connsiteX9" fmla="*/ 60057 w 61576"/>
                        <a:gd name="connsiteY9" fmla="*/ 73886 h 77105"/>
                        <a:gd name="connsiteX10" fmla="*/ 60057 w 61576"/>
                        <a:gd name="connsiteY10" fmla="*/ 452 h 77105"/>
                        <a:gd name="connsiteX11" fmla="*/ 47977 w 61576"/>
                        <a:gd name="connsiteY11" fmla="*/ 452 h 77105"/>
                        <a:gd name="connsiteX12" fmla="*/ 47977 w 61576"/>
                        <a:gd name="connsiteY12" fmla="*/ 11740 h 77105"/>
                        <a:gd name="connsiteX13" fmla="*/ 37767 w 61576"/>
                        <a:gd name="connsiteY13" fmla="*/ 1795 h 77105"/>
                        <a:gd name="connsiteX14" fmla="*/ 24280 w 61576"/>
                        <a:gd name="connsiteY14" fmla="*/ -1458 h 77105"/>
                        <a:gd name="connsiteX15" fmla="*/ 5036 w 61576"/>
                        <a:gd name="connsiteY15" fmla="*/ 6410 h 77105"/>
                        <a:gd name="connsiteX16" fmla="*/ -1519 w 61576"/>
                        <a:gd name="connsiteY16" fmla="*/ 29427 h 77105"/>
                        <a:gd name="connsiteX17" fmla="*/ 28881 w 61576"/>
                        <a:gd name="connsiteY17" fmla="*/ 75648 h 77105"/>
                        <a:gd name="connsiteX18" fmla="*/ 28881 w 61576"/>
                        <a:gd name="connsiteY18" fmla="*/ 75648 h 77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61576" h="77105">
                          <a:moveTo>
                            <a:pt x="-1519" y="29427"/>
                          </a:moveTo>
                          <a:lnTo>
                            <a:pt x="-1519" y="73886"/>
                          </a:lnTo>
                          <a:lnTo>
                            <a:pt x="10561" y="73886"/>
                          </a:lnTo>
                          <a:lnTo>
                            <a:pt x="10561" y="29888"/>
                          </a:lnTo>
                          <a:cubicBezTo>
                            <a:pt x="10561" y="22937"/>
                            <a:pt x="11913" y="17719"/>
                            <a:pt x="14616" y="14236"/>
                          </a:cubicBezTo>
                          <a:cubicBezTo>
                            <a:pt x="17333" y="10767"/>
                            <a:pt x="21408" y="9033"/>
                            <a:pt x="26843" y="9033"/>
                          </a:cubicBezTo>
                          <a:cubicBezTo>
                            <a:pt x="33355" y="9033"/>
                            <a:pt x="38503" y="11110"/>
                            <a:pt x="42284" y="15264"/>
                          </a:cubicBezTo>
                          <a:cubicBezTo>
                            <a:pt x="46080" y="19419"/>
                            <a:pt x="47977" y="25084"/>
                            <a:pt x="47977" y="32259"/>
                          </a:cubicBezTo>
                          <a:lnTo>
                            <a:pt x="47977" y="73886"/>
                          </a:lnTo>
                          <a:lnTo>
                            <a:pt x="60057" y="73886"/>
                          </a:lnTo>
                          <a:lnTo>
                            <a:pt x="60057" y="452"/>
                          </a:lnTo>
                          <a:lnTo>
                            <a:pt x="47977" y="452"/>
                          </a:lnTo>
                          <a:lnTo>
                            <a:pt x="47977" y="11740"/>
                          </a:lnTo>
                          <a:cubicBezTo>
                            <a:pt x="45050" y="7278"/>
                            <a:pt x="41647" y="3963"/>
                            <a:pt x="37767" y="1795"/>
                          </a:cubicBezTo>
                          <a:cubicBezTo>
                            <a:pt x="33902" y="-373"/>
                            <a:pt x="29406" y="-1458"/>
                            <a:pt x="24280" y="-1458"/>
                          </a:cubicBezTo>
                          <a:cubicBezTo>
                            <a:pt x="15834" y="-1458"/>
                            <a:pt x="9420" y="1165"/>
                            <a:pt x="5036" y="6410"/>
                          </a:cubicBezTo>
                          <a:cubicBezTo>
                            <a:pt x="666" y="11656"/>
                            <a:pt x="-1519" y="19328"/>
                            <a:pt x="-1519" y="29427"/>
                          </a:cubicBezTo>
                          <a:close/>
                          <a:moveTo>
                            <a:pt x="28881" y="75648"/>
                          </a:moveTo>
                          <a:lnTo>
                            <a:pt x="28881" y="7564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53" name="Freeform: Shape 452">
                      <a:extLst>
                        <a:ext uri="{FF2B5EF4-FFF2-40B4-BE49-F238E27FC236}">
                          <a16:creationId xmlns:a16="http://schemas.microsoft.com/office/drawing/2014/main" id="{FBC1B6C7-6447-21E4-FCCA-E4A2D0107F26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1645549" y="5629472"/>
                      <a:ext cx="61597" cy="75196"/>
                    </a:xfrm>
                    <a:custGeom>
                      <a:avLst/>
                      <a:gdLst>
                        <a:gd name="connsiteX0" fmla="*/ 60047 w 61597"/>
                        <a:gd name="connsiteY0" fmla="*/ 42830 h 75196"/>
                        <a:gd name="connsiteX1" fmla="*/ 60047 w 61597"/>
                        <a:gd name="connsiteY1" fmla="*/ -1503 h 75196"/>
                        <a:gd name="connsiteX2" fmla="*/ 47967 w 61597"/>
                        <a:gd name="connsiteY2" fmla="*/ -1503 h 75196"/>
                        <a:gd name="connsiteX3" fmla="*/ 47967 w 61597"/>
                        <a:gd name="connsiteY3" fmla="*/ 42431 h 75196"/>
                        <a:gd name="connsiteX4" fmla="*/ 43892 w 61597"/>
                        <a:gd name="connsiteY4" fmla="*/ 58020 h 75196"/>
                        <a:gd name="connsiteX5" fmla="*/ 31686 w 61597"/>
                        <a:gd name="connsiteY5" fmla="*/ 63203 h 75196"/>
                        <a:gd name="connsiteX6" fmla="*/ 16244 w 61597"/>
                        <a:gd name="connsiteY6" fmla="*/ 56971 h 75196"/>
                        <a:gd name="connsiteX7" fmla="*/ 10593 w 61597"/>
                        <a:gd name="connsiteY7" fmla="*/ 39997 h 75196"/>
                        <a:gd name="connsiteX8" fmla="*/ 10593 w 61597"/>
                        <a:gd name="connsiteY8" fmla="*/ -1503 h 75196"/>
                        <a:gd name="connsiteX9" fmla="*/ -1550 w 61597"/>
                        <a:gd name="connsiteY9" fmla="*/ -1503 h 75196"/>
                        <a:gd name="connsiteX10" fmla="*/ -1550 w 61597"/>
                        <a:gd name="connsiteY10" fmla="*/ 71931 h 75196"/>
                        <a:gd name="connsiteX11" fmla="*/ 10593 w 61597"/>
                        <a:gd name="connsiteY11" fmla="*/ 71931 h 75196"/>
                        <a:gd name="connsiteX12" fmla="*/ 10593 w 61597"/>
                        <a:gd name="connsiteY12" fmla="*/ 60517 h 75196"/>
                        <a:gd name="connsiteX13" fmla="*/ 20803 w 61597"/>
                        <a:gd name="connsiteY13" fmla="*/ 70420 h 75196"/>
                        <a:gd name="connsiteX14" fmla="*/ 34375 w 61597"/>
                        <a:gd name="connsiteY14" fmla="*/ 73693 h 75196"/>
                        <a:gd name="connsiteX15" fmla="*/ 53535 w 61597"/>
                        <a:gd name="connsiteY15" fmla="*/ 65867 h 75196"/>
                        <a:gd name="connsiteX16" fmla="*/ 60047 w 61597"/>
                        <a:gd name="connsiteY16" fmla="*/ 42830 h 751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61597" h="75196">
                          <a:moveTo>
                            <a:pt x="60047" y="42830"/>
                          </a:moveTo>
                          <a:lnTo>
                            <a:pt x="60047" y="-1503"/>
                          </a:lnTo>
                          <a:lnTo>
                            <a:pt x="47967" y="-1503"/>
                          </a:lnTo>
                          <a:lnTo>
                            <a:pt x="47967" y="42431"/>
                          </a:lnTo>
                          <a:cubicBezTo>
                            <a:pt x="47967" y="49383"/>
                            <a:pt x="46609" y="54579"/>
                            <a:pt x="43892" y="58020"/>
                          </a:cubicBezTo>
                          <a:cubicBezTo>
                            <a:pt x="41175" y="61475"/>
                            <a:pt x="37106" y="63203"/>
                            <a:pt x="31686" y="63203"/>
                          </a:cubicBezTo>
                          <a:cubicBezTo>
                            <a:pt x="25159" y="63203"/>
                            <a:pt x="20012" y="61125"/>
                            <a:pt x="16244" y="56971"/>
                          </a:cubicBezTo>
                          <a:cubicBezTo>
                            <a:pt x="12477" y="52831"/>
                            <a:pt x="10593" y="47173"/>
                            <a:pt x="10593" y="39997"/>
                          </a:cubicBezTo>
                          <a:lnTo>
                            <a:pt x="10593" y="-1503"/>
                          </a:lnTo>
                          <a:lnTo>
                            <a:pt x="-1550" y="-1503"/>
                          </a:lnTo>
                          <a:lnTo>
                            <a:pt x="-1550" y="71931"/>
                          </a:lnTo>
                          <a:lnTo>
                            <a:pt x="10593" y="71931"/>
                          </a:lnTo>
                          <a:lnTo>
                            <a:pt x="10593" y="60517"/>
                          </a:lnTo>
                          <a:cubicBezTo>
                            <a:pt x="13492" y="64937"/>
                            <a:pt x="16896" y="68238"/>
                            <a:pt x="20803" y="70420"/>
                          </a:cubicBezTo>
                          <a:cubicBezTo>
                            <a:pt x="24725" y="72602"/>
                            <a:pt x="29249" y="73693"/>
                            <a:pt x="34375" y="73693"/>
                          </a:cubicBezTo>
                          <a:cubicBezTo>
                            <a:pt x="42820" y="73693"/>
                            <a:pt x="49207" y="71085"/>
                            <a:pt x="53535" y="65867"/>
                          </a:cubicBezTo>
                          <a:cubicBezTo>
                            <a:pt x="57877" y="60650"/>
                            <a:pt x="60047" y="52971"/>
                            <a:pt x="60047" y="42830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454" name="Graphic 10">
                <a:extLst>
                  <a:ext uri="{FF2B5EF4-FFF2-40B4-BE49-F238E27FC236}">
                    <a16:creationId xmlns:a16="http://schemas.microsoft.com/office/drawing/2014/main" id="{ACBCB3CC-8F0F-BDCE-AABF-B737B86D566A}"/>
                  </a:ext>
                </a:extLst>
              </p:cNvPr>
              <p:cNvGrpSpPr/>
              <p:nvPr/>
            </p:nvGrpSpPr>
            <p:grpSpPr>
              <a:xfrm>
                <a:off x="5090578" y="1886671"/>
                <a:ext cx="770827" cy="3317556"/>
                <a:chOff x="5090578" y="1886671"/>
                <a:chExt cx="770827" cy="3317556"/>
              </a:xfrm>
              <a:solidFill>
                <a:srgbClr val="000000"/>
              </a:solidFill>
            </p:grpSpPr>
            <p:grpSp>
              <p:nvGrpSpPr>
                <p:cNvPr id="455" name="Graphic 10">
                  <a:extLst>
                    <a:ext uri="{FF2B5EF4-FFF2-40B4-BE49-F238E27FC236}">
                      <a16:creationId xmlns:a16="http://schemas.microsoft.com/office/drawing/2014/main" id="{52719F1F-15F4-13EA-EEE6-7E2AA5CCECDA}"/>
                    </a:ext>
                  </a:extLst>
                </p:cNvPr>
                <p:cNvGrpSpPr/>
                <p:nvPr/>
              </p:nvGrpSpPr>
              <p:grpSpPr>
                <a:xfrm>
                  <a:off x="5439867" y="5102658"/>
                  <a:ext cx="421538" cy="101569"/>
                  <a:chOff x="5439867" y="5102658"/>
                  <a:chExt cx="421538" cy="101569"/>
                </a:xfrm>
                <a:solidFill>
                  <a:srgbClr val="000000"/>
                </a:solidFill>
              </p:grpSpPr>
              <p:sp>
                <p:nvSpPr>
                  <p:cNvPr id="456" name="Freeform: Shape 455">
                    <a:extLst>
                      <a:ext uri="{FF2B5EF4-FFF2-40B4-BE49-F238E27FC236}">
                        <a16:creationId xmlns:a16="http://schemas.microsoft.com/office/drawing/2014/main" id="{4D09D22B-0CC2-6D23-64D8-C7AA6A1F819F}"/>
                      </a:ext>
                    </a:extLst>
                  </p:cNvPr>
                  <p:cNvSpPr/>
                  <p:nvPr/>
                </p:nvSpPr>
                <p:spPr>
                  <a:xfrm>
                    <a:off x="5814346" y="5151305"/>
                    <a:ext cx="47059" cy="13427"/>
                  </a:xfrm>
                  <a:custGeom>
                    <a:avLst/>
                    <a:gdLst>
                      <a:gd name="connsiteX0" fmla="*/ 47124 w 47059"/>
                      <a:gd name="connsiteY0" fmla="*/ 251 h 13427"/>
                      <a:gd name="connsiteX1" fmla="*/ 65 w 47059"/>
                      <a:gd name="connsiteY1" fmla="*/ 251 h 13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059" h="13427">
                        <a:moveTo>
                          <a:pt x="47124" y="251"/>
                        </a:moveTo>
                        <a:lnTo>
                          <a:pt x="65" y="251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57" name="Graphic 10">
                    <a:extLst>
                      <a:ext uri="{FF2B5EF4-FFF2-40B4-BE49-F238E27FC236}">
                        <a16:creationId xmlns:a16="http://schemas.microsoft.com/office/drawing/2014/main" id="{429FF0DC-017E-8C9B-1DB4-5EC997091729}"/>
                      </a:ext>
                    </a:extLst>
                  </p:cNvPr>
                  <p:cNvGrpSpPr/>
                  <p:nvPr/>
                </p:nvGrpSpPr>
                <p:grpSpPr>
                  <a:xfrm>
                    <a:off x="5439867" y="5102658"/>
                    <a:ext cx="318483" cy="101569"/>
                    <a:chOff x="5439867" y="5102658"/>
                    <a:chExt cx="318483" cy="101569"/>
                  </a:xfrm>
                  <a:solidFill>
                    <a:srgbClr val="000000"/>
                  </a:solidFill>
                </p:grpSpPr>
                <p:sp>
                  <p:nvSpPr>
                    <p:cNvPr id="458" name="Freeform: Shape 457">
                      <a:extLst>
                        <a:ext uri="{FF2B5EF4-FFF2-40B4-BE49-F238E27FC236}">
                          <a16:creationId xmlns:a16="http://schemas.microsoft.com/office/drawing/2014/main" id="{44D6D487-C5F2-17E7-977B-D98A762CCF5C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439867" y="5104420"/>
                      <a:ext cx="58362" cy="97897"/>
                    </a:xfrm>
                    <a:custGeom>
                      <a:avLst/>
                      <a:gdLst>
                        <a:gd name="connsiteX0" fmla="*/ -145 w 58362"/>
                        <a:gd name="connsiteY0" fmla="*/ 9059 h 97897"/>
                        <a:gd name="connsiteX1" fmla="*/ 21515 w 58362"/>
                        <a:gd name="connsiteY1" fmla="*/ 9059 h 97897"/>
                        <a:gd name="connsiteX2" fmla="*/ 21515 w 58362"/>
                        <a:gd name="connsiteY2" fmla="*/ 83751 h 97897"/>
                        <a:gd name="connsiteX3" fmla="*/ -2057 w 58362"/>
                        <a:gd name="connsiteY3" fmla="*/ 79030 h 97897"/>
                        <a:gd name="connsiteX4" fmla="*/ -2057 w 58362"/>
                        <a:gd name="connsiteY4" fmla="*/ 91095 h 97897"/>
                        <a:gd name="connsiteX5" fmla="*/ 21389 w 58362"/>
                        <a:gd name="connsiteY5" fmla="*/ 95815 h 97897"/>
                        <a:gd name="connsiteX6" fmla="*/ 34645 w 58362"/>
                        <a:gd name="connsiteY6" fmla="*/ 95815 h 97897"/>
                        <a:gd name="connsiteX7" fmla="*/ 34645 w 58362"/>
                        <a:gd name="connsiteY7" fmla="*/ 9059 h 97897"/>
                        <a:gd name="connsiteX8" fmla="*/ 56305 w 58362"/>
                        <a:gd name="connsiteY8" fmla="*/ 9059 h 97897"/>
                        <a:gd name="connsiteX9" fmla="*/ 56305 w 58362"/>
                        <a:gd name="connsiteY9" fmla="*/ -2082 h 97897"/>
                        <a:gd name="connsiteX10" fmla="*/ -145 w 58362"/>
                        <a:gd name="connsiteY10" fmla="*/ -2082 h 97897"/>
                        <a:gd name="connsiteX11" fmla="*/ -145 w 58362"/>
                        <a:gd name="connsiteY11" fmla="*/ 9059 h 978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8362" h="97897">
                          <a:moveTo>
                            <a:pt x="-145" y="9059"/>
                          </a:moveTo>
                          <a:lnTo>
                            <a:pt x="21515" y="9059"/>
                          </a:lnTo>
                          <a:lnTo>
                            <a:pt x="21515" y="83751"/>
                          </a:lnTo>
                          <a:lnTo>
                            <a:pt x="-2057" y="79030"/>
                          </a:lnTo>
                          <a:lnTo>
                            <a:pt x="-2057" y="91095"/>
                          </a:lnTo>
                          <a:lnTo>
                            <a:pt x="21389" y="95815"/>
                          </a:lnTo>
                          <a:lnTo>
                            <a:pt x="34645" y="95815"/>
                          </a:lnTo>
                          <a:lnTo>
                            <a:pt x="34645" y="9059"/>
                          </a:lnTo>
                          <a:lnTo>
                            <a:pt x="56305" y="9059"/>
                          </a:lnTo>
                          <a:lnTo>
                            <a:pt x="56305" y="-2082"/>
                          </a:lnTo>
                          <a:lnTo>
                            <a:pt x="-145" y="-2082"/>
                          </a:lnTo>
                          <a:lnTo>
                            <a:pt x="-145" y="905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59" name="Freeform: Shape 458">
                      <a:extLst>
                        <a:ext uri="{FF2B5EF4-FFF2-40B4-BE49-F238E27FC236}">
                          <a16:creationId xmlns:a16="http://schemas.microsoft.com/office/drawing/2014/main" id="{D7F8299C-8545-D816-1CB9-8B209F0B88F6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519508" y="5102658"/>
                      <a:ext cx="67752" cy="101569"/>
                    </a:xfrm>
                    <a:custGeom>
                      <a:avLst/>
                      <a:gdLst>
                        <a:gd name="connsiteX0" fmla="*/ 31873 w 67752"/>
                        <a:gd name="connsiteY0" fmla="*/ 89000 h 101569"/>
                        <a:gd name="connsiteX1" fmla="*/ 16474 w 67752"/>
                        <a:gd name="connsiteY1" fmla="*/ 78929 h 101569"/>
                        <a:gd name="connsiteX2" fmla="*/ 11327 w 67752"/>
                        <a:gd name="connsiteY2" fmla="*/ 48674 h 101569"/>
                        <a:gd name="connsiteX3" fmla="*/ 16474 w 67752"/>
                        <a:gd name="connsiteY3" fmla="*/ 18483 h 101569"/>
                        <a:gd name="connsiteX4" fmla="*/ 31873 w 67752"/>
                        <a:gd name="connsiteY4" fmla="*/ 8412 h 101569"/>
                        <a:gd name="connsiteX5" fmla="*/ 47335 w 67752"/>
                        <a:gd name="connsiteY5" fmla="*/ 18483 h 101569"/>
                        <a:gd name="connsiteX6" fmla="*/ 52504 w 67752"/>
                        <a:gd name="connsiteY6" fmla="*/ 48674 h 101569"/>
                        <a:gd name="connsiteX7" fmla="*/ 47335 w 67752"/>
                        <a:gd name="connsiteY7" fmla="*/ 78929 h 101569"/>
                        <a:gd name="connsiteX8" fmla="*/ 31873 w 67752"/>
                        <a:gd name="connsiteY8" fmla="*/ 89000 h 101569"/>
                        <a:gd name="connsiteX9" fmla="*/ 31873 w 67752"/>
                        <a:gd name="connsiteY9" fmla="*/ 99491 h 101569"/>
                        <a:gd name="connsiteX10" fmla="*/ 57062 w 67752"/>
                        <a:gd name="connsiteY10" fmla="*/ 86461 h 101569"/>
                        <a:gd name="connsiteX11" fmla="*/ 65760 w 67752"/>
                        <a:gd name="connsiteY11" fmla="*/ 48674 h 101569"/>
                        <a:gd name="connsiteX12" fmla="*/ 57062 w 67752"/>
                        <a:gd name="connsiteY12" fmla="*/ 10929 h 101569"/>
                        <a:gd name="connsiteX13" fmla="*/ 31873 w 67752"/>
                        <a:gd name="connsiteY13" fmla="*/ -2079 h 101569"/>
                        <a:gd name="connsiteX14" fmla="*/ 6705 w 67752"/>
                        <a:gd name="connsiteY14" fmla="*/ 10929 h 101569"/>
                        <a:gd name="connsiteX15" fmla="*/ -1993 w 67752"/>
                        <a:gd name="connsiteY15" fmla="*/ 48674 h 101569"/>
                        <a:gd name="connsiteX16" fmla="*/ 6705 w 67752"/>
                        <a:gd name="connsiteY16" fmla="*/ 86461 h 101569"/>
                        <a:gd name="connsiteX17" fmla="*/ 31873 w 67752"/>
                        <a:gd name="connsiteY17" fmla="*/ 99491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73" y="89000"/>
                          </a:moveTo>
                          <a:cubicBezTo>
                            <a:pt x="25052" y="89000"/>
                            <a:pt x="19919" y="85643"/>
                            <a:pt x="16474" y="78929"/>
                          </a:cubicBezTo>
                          <a:cubicBezTo>
                            <a:pt x="13042" y="72229"/>
                            <a:pt x="11327" y="62144"/>
                            <a:pt x="11327" y="48674"/>
                          </a:cubicBezTo>
                          <a:cubicBezTo>
                            <a:pt x="11327" y="35261"/>
                            <a:pt x="13042" y="25197"/>
                            <a:pt x="16474" y="18483"/>
                          </a:cubicBezTo>
                          <a:cubicBezTo>
                            <a:pt x="19919" y="11769"/>
                            <a:pt x="25052" y="8412"/>
                            <a:pt x="31873" y="8412"/>
                          </a:cubicBezTo>
                          <a:cubicBezTo>
                            <a:pt x="38750" y="8412"/>
                            <a:pt x="43904" y="11769"/>
                            <a:pt x="47335" y="18483"/>
                          </a:cubicBezTo>
                          <a:cubicBezTo>
                            <a:pt x="50781" y="25197"/>
                            <a:pt x="52504" y="35261"/>
                            <a:pt x="52504" y="48674"/>
                          </a:cubicBezTo>
                          <a:cubicBezTo>
                            <a:pt x="52504" y="62144"/>
                            <a:pt x="50781" y="72229"/>
                            <a:pt x="47335" y="78929"/>
                          </a:cubicBezTo>
                          <a:cubicBezTo>
                            <a:pt x="43904" y="85643"/>
                            <a:pt x="38750" y="89000"/>
                            <a:pt x="31873" y="89000"/>
                          </a:cubicBezTo>
                          <a:close/>
                          <a:moveTo>
                            <a:pt x="31873" y="99491"/>
                          </a:moveTo>
                          <a:cubicBezTo>
                            <a:pt x="42868" y="99491"/>
                            <a:pt x="51264" y="95147"/>
                            <a:pt x="57062" y="86461"/>
                          </a:cubicBezTo>
                          <a:cubicBezTo>
                            <a:pt x="62861" y="77789"/>
                            <a:pt x="65760" y="65193"/>
                            <a:pt x="65760" y="48674"/>
                          </a:cubicBezTo>
                          <a:cubicBezTo>
                            <a:pt x="65760" y="32197"/>
                            <a:pt x="62861" y="19616"/>
                            <a:pt x="57062" y="10929"/>
                          </a:cubicBezTo>
                          <a:cubicBezTo>
                            <a:pt x="51264" y="2257"/>
                            <a:pt x="42868" y="-2079"/>
                            <a:pt x="31873" y="-2079"/>
                          </a:cubicBezTo>
                          <a:cubicBezTo>
                            <a:pt x="20892" y="-2079"/>
                            <a:pt x="12503" y="2257"/>
                            <a:pt x="6705" y="10929"/>
                          </a:cubicBezTo>
                          <a:cubicBezTo>
                            <a:pt x="906" y="19616"/>
                            <a:pt x="-1993" y="32197"/>
                            <a:pt x="-1993" y="48674"/>
                          </a:cubicBezTo>
                          <a:cubicBezTo>
                            <a:pt x="-1993" y="65193"/>
                            <a:pt x="906" y="77789"/>
                            <a:pt x="6705" y="86461"/>
                          </a:cubicBezTo>
                          <a:cubicBezTo>
                            <a:pt x="12503" y="95147"/>
                            <a:pt x="20892" y="99491"/>
                            <a:pt x="31873" y="9949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0" name="Freeform: Shape 459">
                      <a:extLst>
                        <a:ext uri="{FF2B5EF4-FFF2-40B4-BE49-F238E27FC236}">
                          <a16:creationId xmlns:a16="http://schemas.microsoft.com/office/drawing/2014/main" id="{E340FC5A-B3DA-C332-CC22-3E04441D694B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605053" y="5102658"/>
                      <a:ext cx="67752" cy="101569"/>
                    </a:xfrm>
                    <a:custGeom>
                      <a:avLst/>
                      <a:gdLst>
                        <a:gd name="connsiteX0" fmla="*/ 31879 w 67752"/>
                        <a:gd name="connsiteY0" fmla="*/ 89000 h 101569"/>
                        <a:gd name="connsiteX1" fmla="*/ 16480 w 67752"/>
                        <a:gd name="connsiteY1" fmla="*/ 78929 h 101569"/>
                        <a:gd name="connsiteX2" fmla="*/ 11333 w 67752"/>
                        <a:gd name="connsiteY2" fmla="*/ 48674 h 101569"/>
                        <a:gd name="connsiteX3" fmla="*/ 16480 w 67752"/>
                        <a:gd name="connsiteY3" fmla="*/ 18483 h 101569"/>
                        <a:gd name="connsiteX4" fmla="*/ 31879 w 67752"/>
                        <a:gd name="connsiteY4" fmla="*/ 8412 h 101569"/>
                        <a:gd name="connsiteX5" fmla="*/ 47342 w 67752"/>
                        <a:gd name="connsiteY5" fmla="*/ 18483 h 101569"/>
                        <a:gd name="connsiteX6" fmla="*/ 52510 w 67752"/>
                        <a:gd name="connsiteY6" fmla="*/ 48674 h 101569"/>
                        <a:gd name="connsiteX7" fmla="*/ 47342 w 67752"/>
                        <a:gd name="connsiteY7" fmla="*/ 78929 h 101569"/>
                        <a:gd name="connsiteX8" fmla="*/ 31879 w 67752"/>
                        <a:gd name="connsiteY8" fmla="*/ 89000 h 101569"/>
                        <a:gd name="connsiteX9" fmla="*/ 31879 w 67752"/>
                        <a:gd name="connsiteY9" fmla="*/ 99491 h 101569"/>
                        <a:gd name="connsiteX10" fmla="*/ 57069 w 67752"/>
                        <a:gd name="connsiteY10" fmla="*/ 86461 h 101569"/>
                        <a:gd name="connsiteX11" fmla="*/ 65766 w 67752"/>
                        <a:gd name="connsiteY11" fmla="*/ 48674 h 101569"/>
                        <a:gd name="connsiteX12" fmla="*/ 57069 w 67752"/>
                        <a:gd name="connsiteY12" fmla="*/ 10929 h 101569"/>
                        <a:gd name="connsiteX13" fmla="*/ 31879 w 67752"/>
                        <a:gd name="connsiteY13" fmla="*/ -2079 h 101569"/>
                        <a:gd name="connsiteX14" fmla="*/ 6711 w 67752"/>
                        <a:gd name="connsiteY14" fmla="*/ 10929 h 101569"/>
                        <a:gd name="connsiteX15" fmla="*/ -1987 w 67752"/>
                        <a:gd name="connsiteY15" fmla="*/ 48674 h 101569"/>
                        <a:gd name="connsiteX16" fmla="*/ 6711 w 67752"/>
                        <a:gd name="connsiteY16" fmla="*/ 86461 h 101569"/>
                        <a:gd name="connsiteX17" fmla="*/ 31879 w 67752"/>
                        <a:gd name="connsiteY17" fmla="*/ 99491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79" y="89000"/>
                          </a:moveTo>
                          <a:cubicBezTo>
                            <a:pt x="25059" y="89000"/>
                            <a:pt x="19926" y="85643"/>
                            <a:pt x="16480" y="78929"/>
                          </a:cubicBezTo>
                          <a:cubicBezTo>
                            <a:pt x="13049" y="72229"/>
                            <a:pt x="11333" y="62144"/>
                            <a:pt x="11333" y="48674"/>
                          </a:cubicBezTo>
                          <a:cubicBezTo>
                            <a:pt x="11333" y="35261"/>
                            <a:pt x="13049" y="25197"/>
                            <a:pt x="16480" y="18483"/>
                          </a:cubicBezTo>
                          <a:cubicBezTo>
                            <a:pt x="19926" y="11769"/>
                            <a:pt x="25059" y="8412"/>
                            <a:pt x="31879" y="8412"/>
                          </a:cubicBezTo>
                          <a:cubicBezTo>
                            <a:pt x="38756" y="8412"/>
                            <a:pt x="43910" y="11769"/>
                            <a:pt x="47342" y="18483"/>
                          </a:cubicBezTo>
                          <a:cubicBezTo>
                            <a:pt x="50787" y="25197"/>
                            <a:pt x="52510" y="35261"/>
                            <a:pt x="52510" y="48674"/>
                          </a:cubicBezTo>
                          <a:cubicBezTo>
                            <a:pt x="52510" y="62144"/>
                            <a:pt x="50787" y="72229"/>
                            <a:pt x="47342" y="78929"/>
                          </a:cubicBezTo>
                          <a:cubicBezTo>
                            <a:pt x="43910" y="85643"/>
                            <a:pt x="38756" y="89000"/>
                            <a:pt x="31879" y="89000"/>
                          </a:cubicBezTo>
                          <a:close/>
                          <a:moveTo>
                            <a:pt x="31879" y="99491"/>
                          </a:moveTo>
                          <a:cubicBezTo>
                            <a:pt x="42874" y="99491"/>
                            <a:pt x="51270" y="95147"/>
                            <a:pt x="57069" y="86461"/>
                          </a:cubicBezTo>
                          <a:cubicBezTo>
                            <a:pt x="62867" y="77789"/>
                            <a:pt x="65766" y="65193"/>
                            <a:pt x="65766" y="48674"/>
                          </a:cubicBezTo>
                          <a:cubicBezTo>
                            <a:pt x="65766" y="32197"/>
                            <a:pt x="62867" y="19616"/>
                            <a:pt x="57069" y="10929"/>
                          </a:cubicBezTo>
                          <a:cubicBezTo>
                            <a:pt x="51270" y="2257"/>
                            <a:pt x="42874" y="-2079"/>
                            <a:pt x="31879" y="-2079"/>
                          </a:cubicBezTo>
                          <a:cubicBezTo>
                            <a:pt x="20899" y="-2079"/>
                            <a:pt x="12509" y="2257"/>
                            <a:pt x="6711" y="10929"/>
                          </a:cubicBezTo>
                          <a:cubicBezTo>
                            <a:pt x="913" y="19616"/>
                            <a:pt x="-1987" y="32197"/>
                            <a:pt x="-1987" y="48674"/>
                          </a:cubicBezTo>
                          <a:cubicBezTo>
                            <a:pt x="-1987" y="65193"/>
                            <a:pt x="913" y="77789"/>
                            <a:pt x="6711" y="86461"/>
                          </a:cubicBezTo>
                          <a:cubicBezTo>
                            <a:pt x="12509" y="95147"/>
                            <a:pt x="20899" y="99491"/>
                            <a:pt x="31879" y="9949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1" name="Freeform: Shape 460">
                      <a:extLst>
                        <a:ext uri="{FF2B5EF4-FFF2-40B4-BE49-F238E27FC236}">
                          <a16:creationId xmlns:a16="http://schemas.microsoft.com/office/drawing/2014/main" id="{A9085BF5-9A26-FE26-12FC-41BDCD12C991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690597" y="5102658"/>
                      <a:ext cx="67752" cy="101569"/>
                    </a:xfrm>
                    <a:custGeom>
                      <a:avLst/>
                      <a:gdLst>
                        <a:gd name="connsiteX0" fmla="*/ 31886 w 67752"/>
                        <a:gd name="connsiteY0" fmla="*/ 89000 h 101569"/>
                        <a:gd name="connsiteX1" fmla="*/ 16486 w 67752"/>
                        <a:gd name="connsiteY1" fmla="*/ 78929 h 101569"/>
                        <a:gd name="connsiteX2" fmla="*/ 11339 w 67752"/>
                        <a:gd name="connsiteY2" fmla="*/ 48674 h 101569"/>
                        <a:gd name="connsiteX3" fmla="*/ 16486 w 67752"/>
                        <a:gd name="connsiteY3" fmla="*/ 18483 h 101569"/>
                        <a:gd name="connsiteX4" fmla="*/ 31886 w 67752"/>
                        <a:gd name="connsiteY4" fmla="*/ 8412 h 101569"/>
                        <a:gd name="connsiteX5" fmla="*/ 47348 w 67752"/>
                        <a:gd name="connsiteY5" fmla="*/ 18483 h 101569"/>
                        <a:gd name="connsiteX6" fmla="*/ 52516 w 67752"/>
                        <a:gd name="connsiteY6" fmla="*/ 48674 h 101569"/>
                        <a:gd name="connsiteX7" fmla="*/ 47348 w 67752"/>
                        <a:gd name="connsiteY7" fmla="*/ 78929 h 101569"/>
                        <a:gd name="connsiteX8" fmla="*/ 31886 w 67752"/>
                        <a:gd name="connsiteY8" fmla="*/ 89000 h 101569"/>
                        <a:gd name="connsiteX9" fmla="*/ 31886 w 67752"/>
                        <a:gd name="connsiteY9" fmla="*/ 99491 h 101569"/>
                        <a:gd name="connsiteX10" fmla="*/ 57075 w 67752"/>
                        <a:gd name="connsiteY10" fmla="*/ 86461 h 101569"/>
                        <a:gd name="connsiteX11" fmla="*/ 65773 w 67752"/>
                        <a:gd name="connsiteY11" fmla="*/ 48674 h 101569"/>
                        <a:gd name="connsiteX12" fmla="*/ 57075 w 67752"/>
                        <a:gd name="connsiteY12" fmla="*/ 10929 h 101569"/>
                        <a:gd name="connsiteX13" fmla="*/ 31886 w 67752"/>
                        <a:gd name="connsiteY13" fmla="*/ -2079 h 101569"/>
                        <a:gd name="connsiteX14" fmla="*/ 6717 w 67752"/>
                        <a:gd name="connsiteY14" fmla="*/ 10929 h 101569"/>
                        <a:gd name="connsiteX15" fmla="*/ -1980 w 67752"/>
                        <a:gd name="connsiteY15" fmla="*/ 48674 h 101569"/>
                        <a:gd name="connsiteX16" fmla="*/ 6717 w 67752"/>
                        <a:gd name="connsiteY16" fmla="*/ 86461 h 101569"/>
                        <a:gd name="connsiteX17" fmla="*/ 31886 w 67752"/>
                        <a:gd name="connsiteY17" fmla="*/ 99491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86" y="89000"/>
                          </a:moveTo>
                          <a:cubicBezTo>
                            <a:pt x="25065" y="89000"/>
                            <a:pt x="19932" y="85643"/>
                            <a:pt x="16486" y="78929"/>
                          </a:cubicBezTo>
                          <a:cubicBezTo>
                            <a:pt x="13055" y="72229"/>
                            <a:pt x="11339" y="62144"/>
                            <a:pt x="11339" y="48674"/>
                          </a:cubicBezTo>
                          <a:cubicBezTo>
                            <a:pt x="11339" y="35261"/>
                            <a:pt x="13055" y="25197"/>
                            <a:pt x="16486" y="18483"/>
                          </a:cubicBezTo>
                          <a:cubicBezTo>
                            <a:pt x="19932" y="11769"/>
                            <a:pt x="25065" y="8412"/>
                            <a:pt x="31886" y="8412"/>
                          </a:cubicBezTo>
                          <a:cubicBezTo>
                            <a:pt x="38763" y="8412"/>
                            <a:pt x="43917" y="11769"/>
                            <a:pt x="47348" y="18483"/>
                          </a:cubicBezTo>
                          <a:cubicBezTo>
                            <a:pt x="50794" y="25197"/>
                            <a:pt x="52516" y="35261"/>
                            <a:pt x="52516" y="48674"/>
                          </a:cubicBezTo>
                          <a:cubicBezTo>
                            <a:pt x="52516" y="62144"/>
                            <a:pt x="50794" y="72229"/>
                            <a:pt x="47348" y="78929"/>
                          </a:cubicBezTo>
                          <a:cubicBezTo>
                            <a:pt x="43917" y="85643"/>
                            <a:pt x="38763" y="89000"/>
                            <a:pt x="31886" y="89000"/>
                          </a:cubicBezTo>
                          <a:close/>
                          <a:moveTo>
                            <a:pt x="31886" y="99491"/>
                          </a:moveTo>
                          <a:cubicBezTo>
                            <a:pt x="42880" y="99491"/>
                            <a:pt x="51277" y="95147"/>
                            <a:pt x="57075" y="86461"/>
                          </a:cubicBezTo>
                          <a:cubicBezTo>
                            <a:pt x="62874" y="77789"/>
                            <a:pt x="65773" y="65193"/>
                            <a:pt x="65773" y="48674"/>
                          </a:cubicBezTo>
                          <a:cubicBezTo>
                            <a:pt x="65773" y="32197"/>
                            <a:pt x="62874" y="19616"/>
                            <a:pt x="57075" y="10929"/>
                          </a:cubicBezTo>
                          <a:cubicBezTo>
                            <a:pt x="51277" y="2257"/>
                            <a:pt x="42880" y="-2079"/>
                            <a:pt x="31886" y="-2079"/>
                          </a:cubicBezTo>
                          <a:cubicBezTo>
                            <a:pt x="20905" y="-2079"/>
                            <a:pt x="12516" y="2257"/>
                            <a:pt x="6717" y="10929"/>
                          </a:cubicBezTo>
                          <a:cubicBezTo>
                            <a:pt x="919" y="19616"/>
                            <a:pt x="-1980" y="32197"/>
                            <a:pt x="-1980" y="48674"/>
                          </a:cubicBezTo>
                          <a:cubicBezTo>
                            <a:pt x="-1980" y="65193"/>
                            <a:pt x="919" y="77789"/>
                            <a:pt x="6717" y="86461"/>
                          </a:cubicBezTo>
                          <a:cubicBezTo>
                            <a:pt x="12516" y="95147"/>
                            <a:pt x="20905" y="99491"/>
                            <a:pt x="31886" y="9949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62" name="Graphic 10">
                  <a:extLst>
                    <a:ext uri="{FF2B5EF4-FFF2-40B4-BE49-F238E27FC236}">
                      <a16:creationId xmlns:a16="http://schemas.microsoft.com/office/drawing/2014/main" id="{C6B4A6F3-3727-D178-1B97-7724084FBDE4}"/>
                    </a:ext>
                  </a:extLst>
                </p:cNvPr>
                <p:cNvGrpSpPr/>
                <p:nvPr/>
              </p:nvGrpSpPr>
              <p:grpSpPr>
                <a:xfrm>
                  <a:off x="5434951" y="4745328"/>
                  <a:ext cx="426454" cy="101569"/>
                  <a:chOff x="5434951" y="4745328"/>
                  <a:chExt cx="426454" cy="101569"/>
                </a:xfrm>
                <a:solidFill>
                  <a:srgbClr val="000000"/>
                </a:solidFill>
              </p:grpSpPr>
              <p:sp>
                <p:nvSpPr>
                  <p:cNvPr id="463" name="Freeform: Shape 462">
                    <a:extLst>
                      <a:ext uri="{FF2B5EF4-FFF2-40B4-BE49-F238E27FC236}">
                        <a16:creationId xmlns:a16="http://schemas.microsoft.com/office/drawing/2014/main" id="{1DB71B19-82AD-3E67-F0A5-A9E8ABBF1A5B}"/>
                      </a:ext>
                    </a:extLst>
                  </p:cNvPr>
                  <p:cNvSpPr/>
                  <p:nvPr/>
                </p:nvSpPr>
                <p:spPr>
                  <a:xfrm>
                    <a:off x="5814346" y="4793976"/>
                    <a:ext cx="47059" cy="13427"/>
                  </a:xfrm>
                  <a:custGeom>
                    <a:avLst/>
                    <a:gdLst>
                      <a:gd name="connsiteX0" fmla="*/ 47124 w 47059"/>
                      <a:gd name="connsiteY0" fmla="*/ 224 h 13427"/>
                      <a:gd name="connsiteX1" fmla="*/ 65 w 47059"/>
                      <a:gd name="connsiteY1" fmla="*/ 224 h 13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059" h="13427">
                        <a:moveTo>
                          <a:pt x="47124" y="224"/>
                        </a:moveTo>
                        <a:lnTo>
                          <a:pt x="65" y="224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64" name="Graphic 10">
                    <a:extLst>
                      <a:ext uri="{FF2B5EF4-FFF2-40B4-BE49-F238E27FC236}">
                        <a16:creationId xmlns:a16="http://schemas.microsoft.com/office/drawing/2014/main" id="{34ADE9B7-7AF4-75AB-B24F-D60E7EC31F57}"/>
                      </a:ext>
                    </a:extLst>
                  </p:cNvPr>
                  <p:cNvGrpSpPr/>
                  <p:nvPr/>
                </p:nvGrpSpPr>
                <p:grpSpPr>
                  <a:xfrm>
                    <a:off x="5434951" y="4745328"/>
                    <a:ext cx="323399" cy="101569"/>
                    <a:chOff x="5434951" y="4745328"/>
                    <a:chExt cx="323399" cy="101569"/>
                  </a:xfrm>
                  <a:solidFill>
                    <a:srgbClr val="000000"/>
                  </a:solidFill>
                </p:grpSpPr>
                <p:sp>
                  <p:nvSpPr>
                    <p:cNvPr id="465" name="Freeform: Shape 464">
                      <a:extLst>
                        <a:ext uri="{FF2B5EF4-FFF2-40B4-BE49-F238E27FC236}">
                          <a16:creationId xmlns:a16="http://schemas.microsoft.com/office/drawing/2014/main" id="{E236BBAD-0EA8-EA4B-1FE5-95ABCE2E4236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434951" y="4745328"/>
                      <a:ext cx="62227" cy="99660"/>
                    </a:xfrm>
                    <a:custGeom>
                      <a:avLst/>
                      <a:gdLst>
                        <a:gd name="connsiteX0" fmla="*/ 14031 w 62227"/>
                        <a:gd name="connsiteY0" fmla="*/ 8990 h 99660"/>
                        <a:gd name="connsiteX1" fmla="*/ 60313 w 62227"/>
                        <a:gd name="connsiteY1" fmla="*/ 8990 h 99660"/>
                        <a:gd name="connsiteX2" fmla="*/ 60313 w 62227"/>
                        <a:gd name="connsiteY2" fmla="*/ -2151 h 99660"/>
                        <a:gd name="connsiteX3" fmla="*/ -1915 w 62227"/>
                        <a:gd name="connsiteY3" fmla="*/ -2151 h 99660"/>
                        <a:gd name="connsiteX4" fmla="*/ -1915 w 62227"/>
                        <a:gd name="connsiteY4" fmla="*/ 8990 h 99660"/>
                        <a:gd name="connsiteX5" fmla="*/ 18653 w 62227"/>
                        <a:gd name="connsiteY5" fmla="*/ 29929 h 99660"/>
                        <a:gd name="connsiteX6" fmla="*/ 35039 w 62227"/>
                        <a:gd name="connsiteY6" fmla="*/ 46903 h 99660"/>
                        <a:gd name="connsiteX7" fmla="*/ 43926 w 62227"/>
                        <a:gd name="connsiteY7" fmla="*/ 58988 h 99660"/>
                        <a:gd name="connsiteX8" fmla="*/ 46468 w 62227"/>
                        <a:gd name="connsiteY8" fmla="*/ 68723 h 99660"/>
                        <a:gd name="connsiteX9" fmla="*/ 40985 w 62227"/>
                        <a:gd name="connsiteY9" fmla="*/ 81438 h 99660"/>
                        <a:gd name="connsiteX10" fmla="*/ 26699 w 62227"/>
                        <a:gd name="connsiteY10" fmla="*/ 86368 h 99660"/>
                        <a:gd name="connsiteX11" fmla="*/ 13526 w 62227"/>
                        <a:gd name="connsiteY11" fmla="*/ 84207 h 99660"/>
                        <a:gd name="connsiteX12" fmla="*/ -1264 w 62227"/>
                        <a:gd name="connsiteY12" fmla="*/ 77640 h 99660"/>
                        <a:gd name="connsiteX13" fmla="*/ -1264 w 62227"/>
                        <a:gd name="connsiteY13" fmla="*/ 91026 h 99660"/>
                        <a:gd name="connsiteX14" fmla="*/ 13695 w 62227"/>
                        <a:gd name="connsiteY14" fmla="*/ 95873 h 99660"/>
                        <a:gd name="connsiteX15" fmla="*/ 26447 w 62227"/>
                        <a:gd name="connsiteY15" fmla="*/ 97509 h 99660"/>
                        <a:gd name="connsiteX16" fmla="*/ 50733 w 62227"/>
                        <a:gd name="connsiteY16" fmla="*/ 89893 h 99660"/>
                        <a:gd name="connsiteX17" fmla="*/ 59788 w 62227"/>
                        <a:gd name="connsiteY17" fmla="*/ 69583 h 99660"/>
                        <a:gd name="connsiteX18" fmla="*/ 57519 w 62227"/>
                        <a:gd name="connsiteY18" fmla="*/ 58128 h 99660"/>
                        <a:gd name="connsiteX19" fmla="*/ 49283 w 62227"/>
                        <a:gd name="connsiteY19" fmla="*/ 45392 h 99660"/>
                        <a:gd name="connsiteX20" fmla="*/ 38842 w 62227"/>
                        <a:gd name="connsiteY20" fmla="*/ 34398 h 99660"/>
                        <a:gd name="connsiteX21" fmla="*/ 14031 w 62227"/>
                        <a:gd name="connsiteY21" fmla="*/ 8990 h 996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62227" h="99660">
                          <a:moveTo>
                            <a:pt x="14031" y="8990"/>
                          </a:moveTo>
                          <a:lnTo>
                            <a:pt x="60313" y="8990"/>
                          </a:lnTo>
                          <a:lnTo>
                            <a:pt x="60313" y="-2151"/>
                          </a:lnTo>
                          <a:lnTo>
                            <a:pt x="-1915" y="-2151"/>
                          </a:lnTo>
                          <a:lnTo>
                            <a:pt x="-1915" y="8990"/>
                          </a:lnTo>
                          <a:cubicBezTo>
                            <a:pt x="3113" y="14193"/>
                            <a:pt x="9969" y="21173"/>
                            <a:pt x="18653" y="29929"/>
                          </a:cubicBezTo>
                          <a:cubicBezTo>
                            <a:pt x="27350" y="38699"/>
                            <a:pt x="32812" y="44357"/>
                            <a:pt x="35039" y="46903"/>
                          </a:cubicBezTo>
                          <a:cubicBezTo>
                            <a:pt x="39283" y="51659"/>
                            <a:pt x="42245" y="55687"/>
                            <a:pt x="43926" y="58988"/>
                          </a:cubicBezTo>
                          <a:cubicBezTo>
                            <a:pt x="45621" y="62289"/>
                            <a:pt x="46468" y="65534"/>
                            <a:pt x="46468" y="68723"/>
                          </a:cubicBezTo>
                          <a:cubicBezTo>
                            <a:pt x="46468" y="73926"/>
                            <a:pt x="44640" y="78165"/>
                            <a:pt x="40985" y="81438"/>
                          </a:cubicBezTo>
                          <a:cubicBezTo>
                            <a:pt x="37329" y="84725"/>
                            <a:pt x="32567" y="86368"/>
                            <a:pt x="26699" y="86368"/>
                          </a:cubicBezTo>
                          <a:cubicBezTo>
                            <a:pt x="22539" y="86368"/>
                            <a:pt x="18148" y="85648"/>
                            <a:pt x="13526" y="84207"/>
                          </a:cubicBezTo>
                          <a:cubicBezTo>
                            <a:pt x="8919" y="82766"/>
                            <a:pt x="3989" y="80577"/>
                            <a:pt x="-1264" y="77640"/>
                          </a:cubicBezTo>
                          <a:lnTo>
                            <a:pt x="-1264" y="91026"/>
                          </a:lnTo>
                          <a:cubicBezTo>
                            <a:pt x="4073" y="93166"/>
                            <a:pt x="9059" y="94782"/>
                            <a:pt x="13695" y="95873"/>
                          </a:cubicBezTo>
                          <a:cubicBezTo>
                            <a:pt x="18344" y="96964"/>
                            <a:pt x="22595" y="97509"/>
                            <a:pt x="26447" y="97509"/>
                          </a:cubicBezTo>
                          <a:cubicBezTo>
                            <a:pt x="36601" y="97509"/>
                            <a:pt x="44696" y="94970"/>
                            <a:pt x="50733" y="89893"/>
                          </a:cubicBezTo>
                          <a:cubicBezTo>
                            <a:pt x="56769" y="84830"/>
                            <a:pt x="59788" y="78060"/>
                            <a:pt x="59788" y="69583"/>
                          </a:cubicBezTo>
                          <a:cubicBezTo>
                            <a:pt x="59788" y="65555"/>
                            <a:pt x="59031" y="61736"/>
                            <a:pt x="57519" y="58128"/>
                          </a:cubicBezTo>
                          <a:cubicBezTo>
                            <a:pt x="56020" y="54533"/>
                            <a:pt x="53275" y="50288"/>
                            <a:pt x="49283" y="45392"/>
                          </a:cubicBezTo>
                          <a:cubicBezTo>
                            <a:pt x="48191" y="44119"/>
                            <a:pt x="44710" y="40455"/>
                            <a:pt x="38842" y="34398"/>
                          </a:cubicBezTo>
                          <a:cubicBezTo>
                            <a:pt x="32987" y="28341"/>
                            <a:pt x="24717" y="19872"/>
                            <a:pt x="14031" y="8990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6" name="Freeform: Shape 465">
                      <a:extLst>
                        <a:ext uri="{FF2B5EF4-FFF2-40B4-BE49-F238E27FC236}">
                          <a16:creationId xmlns:a16="http://schemas.microsoft.com/office/drawing/2014/main" id="{D00AF985-BC7D-9B3E-9836-07D16CD83CCC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519508" y="4745328"/>
                      <a:ext cx="67752" cy="101569"/>
                    </a:xfrm>
                    <a:custGeom>
                      <a:avLst/>
                      <a:gdLst>
                        <a:gd name="connsiteX0" fmla="*/ 31873 w 67752"/>
                        <a:gd name="connsiteY0" fmla="*/ 88973 h 101569"/>
                        <a:gd name="connsiteX1" fmla="*/ 16474 w 67752"/>
                        <a:gd name="connsiteY1" fmla="*/ 78902 h 101569"/>
                        <a:gd name="connsiteX2" fmla="*/ 11327 w 67752"/>
                        <a:gd name="connsiteY2" fmla="*/ 48648 h 101569"/>
                        <a:gd name="connsiteX3" fmla="*/ 16474 w 67752"/>
                        <a:gd name="connsiteY3" fmla="*/ 18456 h 101569"/>
                        <a:gd name="connsiteX4" fmla="*/ 31873 w 67752"/>
                        <a:gd name="connsiteY4" fmla="*/ 8385 h 101569"/>
                        <a:gd name="connsiteX5" fmla="*/ 47335 w 67752"/>
                        <a:gd name="connsiteY5" fmla="*/ 18456 h 101569"/>
                        <a:gd name="connsiteX6" fmla="*/ 52504 w 67752"/>
                        <a:gd name="connsiteY6" fmla="*/ 48648 h 101569"/>
                        <a:gd name="connsiteX7" fmla="*/ 47335 w 67752"/>
                        <a:gd name="connsiteY7" fmla="*/ 78902 h 101569"/>
                        <a:gd name="connsiteX8" fmla="*/ 31873 w 67752"/>
                        <a:gd name="connsiteY8" fmla="*/ 88973 h 101569"/>
                        <a:gd name="connsiteX9" fmla="*/ 31873 w 67752"/>
                        <a:gd name="connsiteY9" fmla="*/ 99464 h 101569"/>
                        <a:gd name="connsiteX10" fmla="*/ 57062 w 67752"/>
                        <a:gd name="connsiteY10" fmla="*/ 86435 h 101569"/>
                        <a:gd name="connsiteX11" fmla="*/ 65760 w 67752"/>
                        <a:gd name="connsiteY11" fmla="*/ 48648 h 101569"/>
                        <a:gd name="connsiteX12" fmla="*/ 57062 w 67752"/>
                        <a:gd name="connsiteY12" fmla="*/ 10903 h 101569"/>
                        <a:gd name="connsiteX13" fmla="*/ 31873 w 67752"/>
                        <a:gd name="connsiteY13" fmla="*/ -2105 h 101569"/>
                        <a:gd name="connsiteX14" fmla="*/ 6705 w 67752"/>
                        <a:gd name="connsiteY14" fmla="*/ 10903 h 101569"/>
                        <a:gd name="connsiteX15" fmla="*/ -1993 w 67752"/>
                        <a:gd name="connsiteY15" fmla="*/ 48648 h 101569"/>
                        <a:gd name="connsiteX16" fmla="*/ 6705 w 67752"/>
                        <a:gd name="connsiteY16" fmla="*/ 86435 h 101569"/>
                        <a:gd name="connsiteX17" fmla="*/ 31873 w 67752"/>
                        <a:gd name="connsiteY17" fmla="*/ 99464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73" y="88973"/>
                          </a:moveTo>
                          <a:cubicBezTo>
                            <a:pt x="25052" y="88973"/>
                            <a:pt x="19919" y="85616"/>
                            <a:pt x="16474" y="78902"/>
                          </a:cubicBezTo>
                          <a:cubicBezTo>
                            <a:pt x="13042" y="72203"/>
                            <a:pt x="11327" y="62118"/>
                            <a:pt x="11327" y="48648"/>
                          </a:cubicBezTo>
                          <a:cubicBezTo>
                            <a:pt x="11327" y="35234"/>
                            <a:pt x="13042" y="25170"/>
                            <a:pt x="16474" y="18456"/>
                          </a:cubicBezTo>
                          <a:cubicBezTo>
                            <a:pt x="19919" y="11742"/>
                            <a:pt x="25052" y="8385"/>
                            <a:pt x="31873" y="8385"/>
                          </a:cubicBezTo>
                          <a:cubicBezTo>
                            <a:pt x="38750" y="8385"/>
                            <a:pt x="43904" y="11742"/>
                            <a:pt x="47335" y="18456"/>
                          </a:cubicBezTo>
                          <a:cubicBezTo>
                            <a:pt x="50781" y="25170"/>
                            <a:pt x="52504" y="35234"/>
                            <a:pt x="52504" y="48648"/>
                          </a:cubicBezTo>
                          <a:cubicBezTo>
                            <a:pt x="52504" y="62118"/>
                            <a:pt x="50781" y="72203"/>
                            <a:pt x="47335" y="78902"/>
                          </a:cubicBezTo>
                          <a:cubicBezTo>
                            <a:pt x="43904" y="85616"/>
                            <a:pt x="38750" y="88973"/>
                            <a:pt x="31873" y="88973"/>
                          </a:cubicBezTo>
                          <a:close/>
                          <a:moveTo>
                            <a:pt x="31873" y="99464"/>
                          </a:moveTo>
                          <a:cubicBezTo>
                            <a:pt x="42868" y="99464"/>
                            <a:pt x="51264" y="95121"/>
                            <a:pt x="57062" y="86435"/>
                          </a:cubicBezTo>
                          <a:cubicBezTo>
                            <a:pt x="62861" y="77763"/>
                            <a:pt x="65760" y="65167"/>
                            <a:pt x="65760" y="48648"/>
                          </a:cubicBezTo>
                          <a:cubicBezTo>
                            <a:pt x="65760" y="32171"/>
                            <a:pt x="62861" y="19589"/>
                            <a:pt x="57062" y="10903"/>
                          </a:cubicBezTo>
                          <a:cubicBezTo>
                            <a:pt x="51264" y="2231"/>
                            <a:pt x="42868" y="-2105"/>
                            <a:pt x="31873" y="-2105"/>
                          </a:cubicBezTo>
                          <a:cubicBezTo>
                            <a:pt x="20892" y="-2105"/>
                            <a:pt x="12503" y="2231"/>
                            <a:pt x="6705" y="10903"/>
                          </a:cubicBezTo>
                          <a:cubicBezTo>
                            <a:pt x="906" y="19589"/>
                            <a:pt x="-1993" y="32171"/>
                            <a:pt x="-1993" y="48648"/>
                          </a:cubicBezTo>
                          <a:cubicBezTo>
                            <a:pt x="-1993" y="65167"/>
                            <a:pt x="906" y="77763"/>
                            <a:pt x="6705" y="86435"/>
                          </a:cubicBezTo>
                          <a:cubicBezTo>
                            <a:pt x="12503" y="95121"/>
                            <a:pt x="20892" y="99464"/>
                            <a:pt x="31873" y="99464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7" name="Freeform: Shape 466">
                      <a:extLst>
                        <a:ext uri="{FF2B5EF4-FFF2-40B4-BE49-F238E27FC236}">
                          <a16:creationId xmlns:a16="http://schemas.microsoft.com/office/drawing/2014/main" id="{2DBCE579-FC6E-4EA1-9AF2-8DF1F6AAA37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605053" y="4745328"/>
                      <a:ext cx="67752" cy="101569"/>
                    </a:xfrm>
                    <a:custGeom>
                      <a:avLst/>
                      <a:gdLst>
                        <a:gd name="connsiteX0" fmla="*/ 31879 w 67752"/>
                        <a:gd name="connsiteY0" fmla="*/ 88973 h 101569"/>
                        <a:gd name="connsiteX1" fmla="*/ 16480 w 67752"/>
                        <a:gd name="connsiteY1" fmla="*/ 78902 h 101569"/>
                        <a:gd name="connsiteX2" fmla="*/ 11333 w 67752"/>
                        <a:gd name="connsiteY2" fmla="*/ 48648 h 101569"/>
                        <a:gd name="connsiteX3" fmla="*/ 16480 w 67752"/>
                        <a:gd name="connsiteY3" fmla="*/ 18456 h 101569"/>
                        <a:gd name="connsiteX4" fmla="*/ 31879 w 67752"/>
                        <a:gd name="connsiteY4" fmla="*/ 8385 h 101569"/>
                        <a:gd name="connsiteX5" fmla="*/ 47342 w 67752"/>
                        <a:gd name="connsiteY5" fmla="*/ 18456 h 101569"/>
                        <a:gd name="connsiteX6" fmla="*/ 52510 w 67752"/>
                        <a:gd name="connsiteY6" fmla="*/ 48648 h 101569"/>
                        <a:gd name="connsiteX7" fmla="*/ 47342 w 67752"/>
                        <a:gd name="connsiteY7" fmla="*/ 78902 h 101569"/>
                        <a:gd name="connsiteX8" fmla="*/ 31879 w 67752"/>
                        <a:gd name="connsiteY8" fmla="*/ 88973 h 101569"/>
                        <a:gd name="connsiteX9" fmla="*/ 31879 w 67752"/>
                        <a:gd name="connsiteY9" fmla="*/ 99464 h 101569"/>
                        <a:gd name="connsiteX10" fmla="*/ 57069 w 67752"/>
                        <a:gd name="connsiteY10" fmla="*/ 86435 h 101569"/>
                        <a:gd name="connsiteX11" fmla="*/ 65766 w 67752"/>
                        <a:gd name="connsiteY11" fmla="*/ 48648 h 101569"/>
                        <a:gd name="connsiteX12" fmla="*/ 57069 w 67752"/>
                        <a:gd name="connsiteY12" fmla="*/ 10903 h 101569"/>
                        <a:gd name="connsiteX13" fmla="*/ 31879 w 67752"/>
                        <a:gd name="connsiteY13" fmla="*/ -2105 h 101569"/>
                        <a:gd name="connsiteX14" fmla="*/ 6711 w 67752"/>
                        <a:gd name="connsiteY14" fmla="*/ 10903 h 101569"/>
                        <a:gd name="connsiteX15" fmla="*/ -1987 w 67752"/>
                        <a:gd name="connsiteY15" fmla="*/ 48648 h 101569"/>
                        <a:gd name="connsiteX16" fmla="*/ 6711 w 67752"/>
                        <a:gd name="connsiteY16" fmla="*/ 86435 h 101569"/>
                        <a:gd name="connsiteX17" fmla="*/ 31879 w 67752"/>
                        <a:gd name="connsiteY17" fmla="*/ 99464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79" y="88973"/>
                          </a:moveTo>
                          <a:cubicBezTo>
                            <a:pt x="25059" y="88973"/>
                            <a:pt x="19926" y="85616"/>
                            <a:pt x="16480" y="78902"/>
                          </a:cubicBezTo>
                          <a:cubicBezTo>
                            <a:pt x="13049" y="72203"/>
                            <a:pt x="11333" y="62118"/>
                            <a:pt x="11333" y="48648"/>
                          </a:cubicBezTo>
                          <a:cubicBezTo>
                            <a:pt x="11333" y="35234"/>
                            <a:pt x="13049" y="25170"/>
                            <a:pt x="16480" y="18456"/>
                          </a:cubicBezTo>
                          <a:cubicBezTo>
                            <a:pt x="19926" y="11742"/>
                            <a:pt x="25059" y="8385"/>
                            <a:pt x="31879" y="8385"/>
                          </a:cubicBezTo>
                          <a:cubicBezTo>
                            <a:pt x="38756" y="8385"/>
                            <a:pt x="43910" y="11742"/>
                            <a:pt x="47342" y="18456"/>
                          </a:cubicBezTo>
                          <a:cubicBezTo>
                            <a:pt x="50787" y="25170"/>
                            <a:pt x="52510" y="35234"/>
                            <a:pt x="52510" y="48648"/>
                          </a:cubicBezTo>
                          <a:cubicBezTo>
                            <a:pt x="52510" y="62118"/>
                            <a:pt x="50787" y="72203"/>
                            <a:pt x="47342" y="78902"/>
                          </a:cubicBezTo>
                          <a:cubicBezTo>
                            <a:pt x="43910" y="85616"/>
                            <a:pt x="38756" y="88973"/>
                            <a:pt x="31879" y="88973"/>
                          </a:cubicBezTo>
                          <a:close/>
                          <a:moveTo>
                            <a:pt x="31879" y="99464"/>
                          </a:moveTo>
                          <a:cubicBezTo>
                            <a:pt x="42874" y="99464"/>
                            <a:pt x="51270" y="95121"/>
                            <a:pt x="57069" y="86435"/>
                          </a:cubicBezTo>
                          <a:cubicBezTo>
                            <a:pt x="62867" y="77763"/>
                            <a:pt x="65766" y="65167"/>
                            <a:pt x="65766" y="48648"/>
                          </a:cubicBezTo>
                          <a:cubicBezTo>
                            <a:pt x="65766" y="32171"/>
                            <a:pt x="62867" y="19589"/>
                            <a:pt x="57069" y="10903"/>
                          </a:cubicBezTo>
                          <a:cubicBezTo>
                            <a:pt x="51270" y="2231"/>
                            <a:pt x="42874" y="-2105"/>
                            <a:pt x="31879" y="-2105"/>
                          </a:cubicBezTo>
                          <a:cubicBezTo>
                            <a:pt x="20899" y="-2105"/>
                            <a:pt x="12509" y="2231"/>
                            <a:pt x="6711" y="10903"/>
                          </a:cubicBezTo>
                          <a:cubicBezTo>
                            <a:pt x="913" y="19589"/>
                            <a:pt x="-1987" y="32171"/>
                            <a:pt x="-1987" y="48648"/>
                          </a:cubicBezTo>
                          <a:cubicBezTo>
                            <a:pt x="-1987" y="65167"/>
                            <a:pt x="913" y="77763"/>
                            <a:pt x="6711" y="86435"/>
                          </a:cubicBezTo>
                          <a:cubicBezTo>
                            <a:pt x="12509" y="95121"/>
                            <a:pt x="20899" y="99464"/>
                            <a:pt x="31879" y="99464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8" name="Freeform: Shape 467">
                      <a:extLst>
                        <a:ext uri="{FF2B5EF4-FFF2-40B4-BE49-F238E27FC236}">
                          <a16:creationId xmlns:a16="http://schemas.microsoft.com/office/drawing/2014/main" id="{E4F9C141-0000-2294-66B6-989971B83D62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690597" y="4745328"/>
                      <a:ext cx="67752" cy="101569"/>
                    </a:xfrm>
                    <a:custGeom>
                      <a:avLst/>
                      <a:gdLst>
                        <a:gd name="connsiteX0" fmla="*/ 31886 w 67752"/>
                        <a:gd name="connsiteY0" fmla="*/ 88973 h 101569"/>
                        <a:gd name="connsiteX1" fmla="*/ 16486 w 67752"/>
                        <a:gd name="connsiteY1" fmla="*/ 78902 h 101569"/>
                        <a:gd name="connsiteX2" fmla="*/ 11339 w 67752"/>
                        <a:gd name="connsiteY2" fmla="*/ 48648 h 101569"/>
                        <a:gd name="connsiteX3" fmla="*/ 16486 w 67752"/>
                        <a:gd name="connsiteY3" fmla="*/ 18456 h 101569"/>
                        <a:gd name="connsiteX4" fmla="*/ 31886 w 67752"/>
                        <a:gd name="connsiteY4" fmla="*/ 8385 h 101569"/>
                        <a:gd name="connsiteX5" fmla="*/ 47348 w 67752"/>
                        <a:gd name="connsiteY5" fmla="*/ 18456 h 101569"/>
                        <a:gd name="connsiteX6" fmla="*/ 52516 w 67752"/>
                        <a:gd name="connsiteY6" fmla="*/ 48648 h 101569"/>
                        <a:gd name="connsiteX7" fmla="*/ 47348 w 67752"/>
                        <a:gd name="connsiteY7" fmla="*/ 78902 h 101569"/>
                        <a:gd name="connsiteX8" fmla="*/ 31886 w 67752"/>
                        <a:gd name="connsiteY8" fmla="*/ 88973 h 101569"/>
                        <a:gd name="connsiteX9" fmla="*/ 31886 w 67752"/>
                        <a:gd name="connsiteY9" fmla="*/ 99464 h 101569"/>
                        <a:gd name="connsiteX10" fmla="*/ 57075 w 67752"/>
                        <a:gd name="connsiteY10" fmla="*/ 86435 h 101569"/>
                        <a:gd name="connsiteX11" fmla="*/ 65773 w 67752"/>
                        <a:gd name="connsiteY11" fmla="*/ 48648 h 101569"/>
                        <a:gd name="connsiteX12" fmla="*/ 57075 w 67752"/>
                        <a:gd name="connsiteY12" fmla="*/ 10903 h 101569"/>
                        <a:gd name="connsiteX13" fmla="*/ 31886 w 67752"/>
                        <a:gd name="connsiteY13" fmla="*/ -2105 h 101569"/>
                        <a:gd name="connsiteX14" fmla="*/ 6717 w 67752"/>
                        <a:gd name="connsiteY14" fmla="*/ 10903 h 101569"/>
                        <a:gd name="connsiteX15" fmla="*/ -1980 w 67752"/>
                        <a:gd name="connsiteY15" fmla="*/ 48648 h 101569"/>
                        <a:gd name="connsiteX16" fmla="*/ 6717 w 67752"/>
                        <a:gd name="connsiteY16" fmla="*/ 86435 h 101569"/>
                        <a:gd name="connsiteX17" fmla="*/ 31886 w 67752"/>
                        <a:gd name="connsiteY17" fmla="*/ 99464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86" y="88973"/>
                          </a:moveTo>
                          <a:cubicBezTo>
                            <a:pt x="25065" y="88973"/>
                            <a:pt x="19932" y="85616"/>
                            <a:pt x="16486" y="78902"/>
                          </a:cubicBezTo>
                          <a:cubicBezTo>
                            <a:pt x="13055" y="72203"/>
                            <a:pt x="11339" y="62118"/>
                            <a:pt x="11339" y="48648"/>
                          </a:cubicBezTo>
                          <a:cubicBezTo>
                            <a:pt x="11339" y="35234"/>
                            <a:pt x="13055" y="25170"/>
                            <a:pt x="16486" y="18456"/>
                          </a:cubicBezTo>
                          <a:cubicBezTo>
                            <a:pt x="19932" y="11742"/>
                            <a:pt x="25065" y="8385"/>
                            <a:pt x="31886" y="8385"/>
                          </a:cubicBezTo>
                          <a:cubicBezTo>
                            <a:pt x="38763" y="8385"/>
                            <a:pt x="43917" y="11742"/>
                            <a:pt x="47348" y="18456"/>
                          </a:cubicBezTo>
                          <a:cubicBezTo>
                            <a:pt x="50794" y="25170"/>
                            <a:pt x="52516" y="35234"/>
                            <a:pt x="52516" y="48648"/>
                          </a:cubicBezTo>
                          <a:cubicBezTo>
                            <a:pt x="52516" y="62118"/>
                            <a:pt x="50794" y="72203"/>
                            <a:pt x="47348" y="78902"/>
                          </a:cubicBezTo>
                          <a:cubicBezTo>
                            <a:pt x="43917" y="85616"/>
                            <a:pt x="38763" y="88973"/>
                            <a:pt x="31886" y="88973"/>
                          </a:cubicBezTo>
                          <a:close/>
                          <a:moveTo>
                            <a:pt x="31886" y="99464"/>
                          </a:moveTo>
                          <a:cubicBezTo>
                            <a:pt x="42880" y="99464"/>
                            <a:pt x="51277" y="95121"/>
                            <a:pt x="57075" y="86435"/>
                          </a:cubicBezTo>
                          <a:cubicBezTo>
                            <a:pt x="62874" y="77763"/>
                            <a:pt x="65773" y="65167"/>
                            <a:pt x="65773" y="48648"/>
                          </a:cubicBezTo>
                          <a:cubicBezTo>
                            <a:pt x="65773" y="32171"/>
                            <a:pt x="62874" y="19589"/>
                            <a:pt x="57075" y="10903"/>
                          </a:cubicBezTo>
                          <a:cubicBezTo>
                            <a:pt x="51277" y="2231"/>
                            <a:pt x="42880" y="-2105"/>
                            <a:pt x="31886" y="-2105"/>
                          </a:cubicBezTo>
                          <a:cubicBezTo>
                            <a:pt x="20905" y="-2105"/>
                            <a:pt x="12516" y="2231"/>
                            <a:pt x="6717" y="10903"/>
                          </a:cubicBezTo>
                          <a:cubicBezTo>
                            <a:pt x="919" y="19589"/>
                            <a:pt x="-1980" y="32171"/>
                            <a:pt x="-1980" y="48648"/>
                          </a:cubicBezTo>
                          <a:cubicBezTo>
                            <a:pt x="-1980" y="65167"/>
                            <a:pt x="919" y="77763"/>
                            <a:pt x="6717" y="86435"/>
                          </a:cubicBezTo>
                          <a:cubicBezTo>
                            <a:pt x="12516" y="95121"/>
                            <a:pt x="20905" y="99464"/>
                            <a:pt x="31886" y="99464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69" name="Graphic 10">
                  <a:extLst>
                    <a:ext uri="{FF2B5EF4-FFF2-40B4-BE49-F238E27FC236}">
                      <a16:creationId xmlns:a16="http://schemas.microsoft.com/office/drawing/2014/main" id="{B40ABD34-C26F-0B87-0D48-3BD071BDCD66}"/>
                    </a:ext>
                  </a:extLst>
                </p:cNvPr>
                <p:cNvGrpSpPr/>
                <p:nvPr/>
              </p:nvGrpSpPr>
              <p:grpSpPr>
                <a:xfrm>
                  <a:off x="5435350" y="4387999"/>
                  <a:ext cx="426055" cy="101569"/>
                  <a:chOff x="5435350" y="4387999"/>
                  <a:chExt cx="426055" cy="101569"/>
                </a:xfrm>
                <a:solidFill>
                  <a:srgbClr val="000000"/>
                </a:solidFill>
              </p:grpSpPr>
              <p:sp>
                <p:nvSpPr>
                  <p:cNvPr id="470" name="Freeform: Shape 469">
                    <a:extLst>
                      <a:ext uri="{FF2B5EF4-FFF2-40B4-BE49-F238E27FC236}">
                        <a16:creationId xmlns:a16="http://schemas.microsoft.com/office/drawing/2014/main" id="{DA7CF6D9-AC63-3938-4052-44D86ED1CC0E}"/>
                      </a:ext>
                    </a:extLst>
                  </p:cNvPr>
                  <p:cNvSpPr/>
                  <p:nvPr/>
                </p:nvSpPr>
                <p:spPr>
                  <a:xfrm>
                    <a:off x="5814346" y="4436646"/>
                    <a:ext cx="47059" cy="13427"/>
                  </a:xfrm>
                  <a:custGeom>
                    <a:avLst/>
                    <a:gdLst>
                      <a:gd name="connsiteX0" fmla="*/ 47124 w 47059"/>
                      <a:gd name="connsiteY0" fmla="*/ 197 h 13427"/>
                      <a:gd name="connsiteX1" fmla="*/ 65 w 47059"/>
                      <a:gd name="connsiteY1" fmla="*/ 197 h 13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059" h="13427">
                        <a:moveTo>
                          <a:pt x="47124" y="197"/>
                        </a:moveTo>
                        <a:lnTo>
                          <a:pt x="65" y="197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71" name="Graphic 10">
                    <a:extLst>
                      <a:ext uri="{FF2B5EF4-FFF2-40B4-BE49-F238E27FC236}">
                        <a16:creationId xmlns:a16="http://schemas.microsoft.com/office/drawing/2014/main" id="{09990960-AA82-169D-13B3-806A72D097A8}"/>
                      </a:ext>
                    </a:extLst>
                  </p:cNvPr>
                  <p:cNvGrpSpPr/>
                  <p:nvPr/>
                </p:nvGrpSpPr>
                <p:grpSpPr>
                  <a:xfrm>
                    <a:off x="5435350" y="4387999"/>
                    <a:ext cx="322999" cy="101569"/>
                    <a:chOff x="5435350" y="4387999"/>
                    <a:chExt cx="322999" cy="101569"/>
                  </a:xfrm>
                  <a:solidFill>
                    <a:srgbClr val="000000"/>
                  </a:solidFill>
                </p:grpSpPr>
                <p:sp>
                  <p:nvSpPr>
                    <p:cNvPr id="472" name="Freeform: Shape 471">
                      <a:extLst>
                        <a:ext uri="{FF2B5EF4-FFF2-40B4-BE49-F238E27FC236}">
                          <a16:creationId xmlns:a16="http://schemas.microsoft.com/office/drawing/2014/main" id="{3EC5A6B9-458E-E478-BD2D-93119424D4BF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435350" y="4387999"/>
                      <a:ext cx="64517" cy="101569"/>
                    </a:xfrm>
                    <a:custGeom>
                      <a:avLst/>
                      <a:gdLst>
                        <a:gd name="connsiteX0" fmla="*/ 42319 w 64517"/>
                        <a:gd name="connsiteY0" fmla="*/ 52566 h 101569"/>
                        <a:gd name="connsiteX1" fmla="*/ 57172 w 64517"/>
                        <a:gd name="connsiteY1" fmla="*/ 44089 h 101569"/>
                        <a:gd name="connsiteX2" fmla="*/ 62529 w 64517"/>
                        <a:gd name="connsiteY2" fmla="*/ 28228 h 101569"/>
                        <a:gd name="connsiteX3" fmla="*/ 52550 w 64517"/>
                        <a:gd name="connsiteY3" fmla="*/ 5799 h 101569"/>
                        <a:gd name="connsiteX4" fmla="*/ 24189 w 64517"/>
                        <a:gd name="connsiteY4" fmla="*/ -2132 h 101569"/>
                        <a:gd name="connsiteX5" fmla="*/ 11499 w 64517"/>
                        <a:gd name="connsiteY5" fmla="*/ -915 h 101569"/>
                        <a:gd name="connsiteX6" fmla="*/ -1988 w 64517"/>
                        <a:gd name="connsiteY6" fmla="*/ 2736 h 101569"/>
                        <a:gd name="connsiteX7" fmla="*/ -1988 w 64517"/>
                        <a:gd name="connsiteY7" fmla="*/ 15513 h 101569"/>
                        <a:gd name="connsiteX8" fmla="*/ 10071 w 64517"/>
                        <a:gd name="connsiteY8" fmla="*/ 10666 h 101569"/>
                        <a:gd name="connsiteX9" fmla="*/ 23810 w 64517"/>
                        <a:gd name="connsiteY9" fmla="*/ 9030 h 101569"/>
                        <a:gd name="connsiteX10" fmla="*/ 42802 w 64517"/>
                        <a:gd name="connsiteY10" fmla="*/ 13939 h 101569"/>
                        <a:gd name="connsiteX11" fmla="*/ 49336 w 64517"/>
                        <a:gd name="connsiteY11" fmla="*/ 28228 h 101569"/>
                        <a:gd name="connsiteX12" fmla="*/ 43264 w 64517"/>
                        <a:gd name="connsiteY12" fmla="*/ 41760 h 101569"/>
                        <a:gd name="connsiteX13" fmla="*/ 26373 w 64517"/>
                        <a:gd name="connsiteY13" fmla="*/ 46649 h 101569"/>
                        <a:gd name="connsiteX14" fmla="*/ 14945 w 64517"/>
                        <a:gd name="connsiteY14" fmla="*/ 46649 h 101569"/>
                        <a:gd name="connsiteX15" fmla="*/ 14945 w 64517"/>
                        <a:gd name="connsiteY15" fmla="*/ 57538 h 101569"/>
                        <a:gd name="connsiteX16" fmla="*/ 26899 w 64517"/>
                        <a:gd name="connsiteY16" fmla="*/ 57538 h 101569"/>
                        <a:gd name="connsiteX17" fmla="*/ 41857 w 64517"/>
                        <a:gd name="connsiteY17" fmla="*/ 61441 h 101569"/>
                        <a:gd name="connsiteX18" fmla="*/ 47046 w 64517"/>
                        <a:gd name="connsiteY18" fmla="*/ 72686 h 101569"/>
                        <a:gd name="connsiteX19" fmla="*/ 41689 w 64517"/>
                        <a:gd name="connsiteY19" fmla="*/ 84247 h 101569"/>
                        <a:gd name="connsiteX20" fmla="*/ 26373 w 64517"/>
                        <a:gd name="connsiteY20" fmla="*/ 88296 h 101569"/>
                        <a:gd name="connsiteX21" fmla="*/ 14672 w 64517"/>
                        <a:gd name="connsiteY21" fmla="*/ 87100 h 101569"/>
                        <a:gd name="connsiteX22" fmla="*/ 953 w 64517"/>
                        <a:gd name="connsiteY22" fmla="*/ 83450 h 101569"/>
                        <a:gd name="connsiteX23" fmla="*/ 953 w 64517"/>
                        <a:gd name="connsiteY23" fmla="*/ 95241 h 101569"/>
                        <a:gd name="connsiteX24" fmla="*/ 15113 w 64517"/>
                        <a:gd name="connsiteY24" fmla="*/ 98388 h 101569"/>
                        <a:gd name="connsiteX25" fmla="*/ 27550 w 64517"/>
                        <a:gd name="connsiteY25" fmla="*/ 99437 h 101569"/>
                        <a:gd name="connsiteX26" fmla="*/ 51437 w 64517"/>
                        <a:gd name="connsiteY26" fmla="*/ 92577 h 101569"/>
                        <a:gd name="connsiteX27" fmla="*/ 60239 w 64517"/>
                        <a:gd name="connsiteY27" fmla="*/ 74071 h 101569"/>
                        <a:gd name="connsiteX28" fmla="*/ 55575 w 64517"/>
                        <a:gd name="connsiteY28" fmla="*/ 60329 h 101569"/>
                        <a:gd name="connsiteX29" fmla="*/ 42319 w 64517"/>
                        <a:gd name="connsiteY29" fmla="*/ 52566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</a:cxnLst>
                      <a:rect l="l" t="t" r="r" b="b"/>
                      <a:pathLst>
                        <a:path w="64517" h="101569">
                          <a:moveTo>
                            <a:pt x="42319" y="52566"/>
                          </a:moveTo>
                          <a:cubicBezTo>
                            <a:pt x="48664" y="51209"/>
                            <a:pt x="53615" y="48383"/>
                            <a:pt x="57172" y="44089"/>
                          </a:cubicBezTo>
                          <a:cubicBezTo>
                            <a:pt x="60744" y="39809"/>
                            <a:pt x="62529" y="34522"/>
                            <a:pt x="62529" y="28228"/>
                          </a:cubicBezTo>
                          <a:cubicBezTo>
                            <a:pt x="62529" y="18576"/>
                            <a:pt x="59203" y="11100"/>
                            <a:pt x="52550" y="5799"/>
                          </a:cubicBezTo>
                          <a:cubicBezTo>
                            <a:pt x="45897" y="512"/>
                            <a:pt x="36443" y="-2132"/>
                            <a:pt x="24189" y="-2132"/>
                          </a:cubicBezTo>
                          <a:cubicBezTo>
                            <a:pt x="20085" y="-2132"/>
                            <a:pt x="15855" y="-1726"/>
                            <a:pt x="11499" y="-915"/>
                          </a:cubicBezTo>
                          <a:cubicBezTo>
                            <a:pt x="7144" y="-104"/>
                            <a:pt x="2648" y="1113"/>
                            <a:pt x="-1988" y="2736"/>
                          </a:cubicBezTo>
                          <a:lnTo>
                            <a:pt x="-1988" y="15513"/>
                          </a:lnTo>
                          <a:cubicBezTo>
                            <a:pt x="1681" y="13373"/>
                            <a:pt x="5701" y="11757"/>
                            <a:pt x="10071" y="10666"/>
                          </a:cubicBezTo>
                          <a:cubicBezTo>
                            <a:pt x="14455" y="9575"/>
                            <a:pt x="19034" y="9030"/>
                            <a:pt x="23810" y="9030"/>
                          </a:cubicBezTo>
                          <a:cubicBezTo>
                            <a:pt x="32116" y="9030"/>
                            <a:pt x="38446" y="10666"/>
                            <a:pt x="42802" y="13939"/>
                          </a:cubicBezTo>
                          <a:cubicBezTo>
                            <a:pt x="47158" y="17212"/>
                            <a:pt x="49336" y="21975"/>
                            <a:pt x="49336" y="28228"/>
                          </a:cubicBezTo>
                          <a:cubicBezTo>
                            <a:pt x="49336" y="34004"/>
                            <a:pt x="47312" y="38515"/>
                            <a:pt x="43264" y="41760"/>
                          </a:cubicBezTo>
                          <a:cubicBezTo>
                            <a:pt x="39217" y="45019"/>
                            <a:pt x="33586" y="46649"/>
                            <a:pt x="26373" y="46649"/>
                          </a:cubicBezTo>
                          <a:lnTo>
                            <a:pt x="14945" y="46649"/>
                          </a:lnTo>
                          <a:lnTo>
                            <a:pt x="14945" y="57538"/>
                          </a:lnTo>
                          <a:lnTo>
                            <a:pt x="26899" y="57538"/>
                          </a:lnTo>
                          <a:cubicBezTo>
                            <a:pt x="33411" y="57538"/>
                            <a:pt x="38397" y="58839"/>
                            <a:pt x="41857" y="61441"/>
                          </a:cubicBezTo>
                          <a:cubicBezTo>
                            <a:pt x="45316" y="64042"/>
                            <a:pt x="47046" y="67791"/>
                            <a:pt x="47046" y="72686"/>
                          </a:cubicBezTo>
                          <a:cubicBezTo>
                            <a:pt x="47046" y="77708"/>
                            <a:pt x="45260" y="81561"/>
                            <a:pt x="41689" y="84247"/>
                          </a:cubicBezTo>
                          <a:cubicBezTo>
                            <a:pt x="38131" y="86947"/>
                            <a:pt x="33026" y="88296"/>
                            <a:pt x="26373" y="88296"/>
                          </a:cubicBezTo>
                          <a:cubicBezTo>
                            <a:pt x="22732" y="88296"/>
                            <a:pt x="18831" y="87898"/>
                            <a:pt x="14672" y="87100"/>
                          </a:cubicBezTo>
                          <a:cubicBezTo>
                            <a:pt x="10512" y="86317"/>
                            <a:pt x="5939" y="85100"/>
                            <a:pt x="953" y="83450"/>
                          </a:cubicBezTo>
                          <a:lnTo>
                            <a:pt x="953" y="95241"/>
                          </a:lnTo>
                          <a:cubicBezTo>
                            <a:pt x="5995" y="96640"/>
                            <a:pt x="10715" y="97689"/>
                            <a:pt x="15113" y="98388"/>
                          </a:cubicBezTo>
                          <a:cubicBezTo>
                            <a:pt x="19511" y="99088"/>
                            <a:pt x="23656" y="99437"/>
                            <a:pt x="27550" y="99437"/>
                          </a:cubicBezTo>
                          <a:cubicBezTo>
                            <a:pt x="37620" y="99437"/>
                            <a:pt x="45582" y="97150"/>
                            <a:pt x="51437" y="92577"/>
                          </a:cubicBezTo>
                          <a:cubicBezTo>
                            <a:pt x="57305" y="88017"/>
                            <a:pt x="60239" y="81848"/>
                            <a:pt x="60239" y="74071"/>
                          </a:cubicBezTo>
                          <a:cubicBezTo>
                            <a:pt x="60239" y="68644"/>
                            <a:pt x="58685" y="64063"/>
                            <a:pt x="55575" y="60329"/>
                          </a:cubicBezTo>
                          <a:cubicBezTo>
                            <a:pt x="52466" y="56594"/>
                            <a:pt x="48047" y="54006"/>
                            <a:pt x="42319" y="52566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3" name="Freeform: Shape 472">
                      <a:extLst>
                        <a:ext uri="{FF2B5EF4-FFF2-40B4-BE49-F238E27FC236}">
                          <a16:creationId xmlns:a16="http://schemas.microsoft.com/office/drawing/2014/main" id="{CC68A2C5-2512-2845-981E-B96908CE5C0D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519508" y="4387999"/>
                      <a:ext cx="67752" cy="101569"/>
                    </a:xfrm>
                    <a:custGeom>
                      <a:avLst/>
                      <a:gdLst>
                        <a:gd name="connsiteX0" fmla="*/ 31873 w 67752"/>
                        <a:gd name="connsiteY0" fmla="*/ 88947 h 101569"/>
                        <a:gd name="connsiteX1" fmla="*/ 16474 w 67752"/>
                        <a:gd name="connsiteY1" fmla="*/ 78876 h 101569"/>
                        <a:gd name="connsiteX2" fmla="*/ 11327 w 67752"/>
                        <a:gd name="connsiteY2" fmla="*/ 48621 h 101569"/>
                        <a:gd name="connsiteX3" fmla="*/ 16474 w 67752"/>
                        <a:gd name="connsiteY3" fmla="*/ 18429 h 101569"/>
                        <a:gd name="connsiteX4" fmla="*/ 31873 w 67752"/>
                        <a:gd name="connsiteY4" fmla="*/ 8358 h 101569"/>
                        <a:gd name="connsiteX5" fmla="*/ 47335 w 67752"/>
                        <a:gd name="connsiteY5" fmla="*/ 18429 h 101569"/>
                        <a:gd name="connsiteX6" fmla="*/ 52504 w 67752"/>
                        <a:gd name="connsiteY6" fmla="*/ 48621 h 101569"/>
                        <a:gd name="connsiteX7" fmla="*/ 47335 w 67752"/>
                        <a:gd name="connsiteY7" fmla="*/ 78876 h 101569"/>
                        <a:gd name="connsiteX8" fmla="*/ 31873 w 67752"/>
                        <a:gd name="connsiteY8" fmla="*/ 88947 h 101569"/>
                        <a:gd name="connsiteX9" fmla="*/ 31873 w 67752"/>
                        <a:gd name="connsiteY9" fmla="*/ 99437 h 101569"/>
                        <a:gd name="connsiteX10" fmla="*/ 57062 w 67752"/>
                        <a:gd name="connsiteY10" fmla="*/ 86408 h 101569"/>
                        <a:gd name="connsiteX11" fmla="*/ 65760 w 67752"/>
                        <a:gd name="connsiteY11" fmla="*/ 48621 h 101569"/>
                        <a:gd name="connsiteX12" fmla="*/ 57062 w 67752"/>
                        <a:gd name="connsiteY12" fmla="*/ 10876 h 101569"/>
                        <a:gd name="connsiteX13" fmla="*/ 31873 w 67752"/>
                        <a:gd name="connsiteY13" fmla="*/ -2132 h 101569"/>
                        <a:gd name="connsiteX14" fmla="*/ 6705 w 67752"/>
                        <a:gd name="connsiteY14" fmla="*/ 10876 h 101569"/>
                        <a:gd name="connsiteX15" fmla="*/ -1993 w 67752"/>
                        <a:gd name="connsiteY15" fmla="*/ 48621 h 101569"/>
                        <a:gd name="connsiteX16" fmla="*/ 6705 w 67752"/>
                        <a:gd name="connsiteY16" fmla="*/ 86408 h 101569"/>
                        <a:gd name="connsiteX17" fmla="*/ 31873 w 67752"/>
                        <a:gd name="connsiteY17" fmla="*/ 99437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73" y="88947"/>
                          </a:moveTo>
                          <a:cubicBezTo>
                            <a:pt x="25052" y="88947"/>
                            <a:pt x="19919" y="85590"/>
                            <a:pt x="16474" y="78876"/>
                          </a:cubicBezTo>
                          <a:cubicBezTo>
                            <a:pt x="13042" y="72176"/>
                            <a:pt x="11327" y="62091"/>
                            <a:pt x="11327" y="48621"/>
                          </a:cubicBezTo>
                          <a:cubicBezTo>
                            <a:pt x="11327" y="35207"/>
                            <a:pt x="13042" y="25143"/>
                            <a:pt x="16474" y="18429"/>
                          </a:cubicBezTo>
                          <a:cubicBezTo>
                            <a:pt x="19919" y="11715"/>
                            <a:pt x="25052" y="8358"/>
                            <a:pt x="31873" y="8358"/>
                          </a:cubicBezTo>
                          <a:cubicBezTo>
                            <a:pt x="38750" y="8358"/>
                            <a:pt x="43904" y="11715"/>
                            <a:pt x="47335" y="18429"/>
                          </a:cubicBezTo>
                          <a:cubicBezTo>
                            <a:pt x="50781" y="25143"/>
                            <a:pt x="52504" y="35207"/>
                            <a:pt x="52504" y="48621"/>
                          </a:cubicBezTo>
                          <a:cubicBezTo>
                            <a:pt x="52504" y="62091"/>
                            <a:pt x="50781" y="72176"/>
                            <a:pt x="47335" y="78876"/>
                          </a:cubicBezTo>
                          <a:cubicBezTo>
                            <a:pt x="43904" y="85590"/>
                            <a:pt x="38750" y="88947"/>
                            <a:pt x="31873" y="88947"/>
                          </a:cubicBezTo>
                          <a:close/>
                          <a:moveTo>
                            <a:pt x="31873" y="99437"/>
                          </a:moveTo>
                          <a:cubicBezTo>
                            <a:pt x="42868" y="99437"/>
                            <a:pt x="51264" y="95094"/>
                            <a:pt x="57062" y="86408"/>
                          </a:cubicBezTo>
                          <a:cubicBezTo>
                            <a:pt x="62861" y="77736"/>
                            <a:pt x="65760" y="65140"/>
                            <a:pt x="65760" y="48621"/>
                          </a:cubicBezTo>
                          <a:cubicBezTo>
                            <a:pt x="65760" y="32144"/>
                            <a:pt x="62861" y="19562"/>
                            <a:pt x="57062" y="10876"/>
                          </a:cubicBezTo>
                          <a:cubicBezTo>
                            <a:pt x="51264" y="2204"/>
                            <a:pt x="42868" y="-2132"/>
                            <a:pt x="31873" y="-2132"/>
                          </a:cubicBezTo>
                          <a:cubicBezTo>
                            <a:pt x="20892" y="-2132"/>
                            <a:pt x="12503" y="2204"/>
                            <a:pt x="6705" y="10876"/>
                          </a:cubicBezTo>
                          <a:cubicBezTo>
                            <a:pt x="906" y="19562"/>
                            <a:pt x="-1993" y="32144"/>
                            <a:pt x="-1993" y="48621"/>
                          </a:cubicBezTo>
                          <a:cubicBezTo>
                            <a:pt x="-1993" y="65140"/>
                            <a:pt x="906" y="77736"/>
                            <a:pt x="6705" y="86408"/>
                          </a:cubicBezTo>
                          <a:cubicBezTo>
                            <a:pt x="12503" y="95094"/>
                            <a:pt x="20892" y="99437"/>
                            <a:pt x="31873" y="99437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4" name="Freeform: Shape 473">
                      <a:extLst>
                        <a:ext uri="{FF2B5EF4-FFF2-40B4-BE49-F238E27FC236}">
                          <a16:creationId xmlns:a16="http://schemas.microsoft.com/office/drawing/2014/main" id="{DACE5AE1-E037-8AAB-C1E1-8AD676C0BB63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605053" y="4387999"/>
                      <a:ext cx="67752" cy="101569"/>
                    </a:xfrm>
                    <a:custGeom>
                      <a:avLst/>
                      <a:gdLst>
                        <a:gd name="connsiteX0" fmla="*/ 31879 w 67752"/>
                        <a:gd name="connsiteY0" fmla="*/ 88947 h 101569"/>
                        <a:gd name="connsiteX1" fmla="*/ 16480 w 67752"/>
                        <a:gd name="connsiteY1" fmla="*/ 78876 h 101569"/>
                        <a:gd name="connsiteX2" fmla="*/ 11333 w 67752"/>
                        <a:gd name="connsiteY2" fmla="*/ 48621 h 101569"/>
                        <a:gd name="connsiteX3" fmla="*/ 16480 w 67752"/>
                        <a:gd name="connsiteY3" fmla="*/ 18429 h 101569"/>
                        <a:gd name="connsiteX4" fmla="*/ 31879 w 67752"/>
                        <a:gd name="connsiteY4" fmla="*/ 8358 h 101569"/>
                        <a:gd name="connsiteX5" fmla="*/ 47342 w 67752"/>
                        <a:gd name="connsiteY5" fmla="*/ 18429 h 101569"/>
                        <a:gd name="connsiteX6" fmla="*/ 52510 w 67752"/>
                        <a:gd name="connsiteY6" fmla="*/ 48621 h 101569"/>
                        <a:gd name="connsiteX7" fmla="*/ 47342 w 67752"/>
                        <a:gd name="connsiteY7" fmla="*/ 78876 h 101569"/>
                        <a:gd name="connsiteX8" fmla="*/ 31879 w 67752"/>
                        <a:gd name="connsiteY8" fmla="*/ 88947 h 101569"/>
                        <a:gd name="connsiteX9" fmla="*/ 31879 w 67752"/>
                        <a:gd name="connsiteY9" fmla="*/ 99437 h 101569"/>
                        <a:gd name="connsiteX10" fmla="*/ 57069 w 67752"/>
                        <a:gd name="connsiteY10" fmla="*/ 86408 h 101569"/>
                        <a:gd name="connsiteX11" fmla="*/ 65766 w 67752"/>
                        <a:gd name="connsiteY11" fmla="*/ 48621 h 101569"/>
                        <a:gd name="connsiteX12" fmla="*/ 57069 w 67752"/>
                        <a:gd name="connsiteY12" fmla="*/ 10876 h 101569"/>
                        <a:gd name="connsiteX13" fmla="*/ 31879 w 67752"/>
                        <a:gd name="connsiteY13" fmla="*/ -2132 h 101569"/>
                        <a:gd name="connsiteX14" fmla="*/ 6711 w 67752"/>
                        <a:gd name="connsiteY14" fmla="*/ 10876 h 101569"/>
                        <a:gd name="connsiteX15" fmla="*/ -1987 w 67752"/>
                        <a:gd name="connsiteY15" fmla="*/ 48621 h 101569"/>
                        <a:gd name="connsiteX16" fmla="*/ 6711 w 67752"/>
                        <a:gd name="connsiteY16" fmla="*/ 86408 h 101569"/>
                        <a:gd name="connsiteX17" fmla="*/ 31879 w 67752"/>
                        <a:gd name="connsiteY17" fmla="*/ 99437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79" y="88947"/>
                          </a:moveTo>
                          <a:cubicBezTo>
                            <a:pt x="25059" y="88947"/>
                            <a:pt x="19926" y="85590"/>
                            <a:pt x="16480" y="78876"/>
                          </a:cubicBezTo>
                          <a:cubicBezTo>
                            <a:pt x="13049" y="72176"/>
                            <a:pt x="11333" y="62091"/>
                            <a:pt x="11333" y="48621"/>
                          </a:cubicBezTo>
                          <a:cubicBezTo>
                            <a:pt x="11333" y="35207"/>
                            <a:pt x="13049" y="25143"/>
                            <a:pt x="16480" y="18429"/>
                          </a:cubicBezTo>
                          <a:cubicBezTo>
                            <a:pt x="19926" y="11715"/>
                            <a:pt x="25059" y="8358"/>
                            <a:pt x="31879" y="8358"/>
                          </a:cubicBezTo>
                          <a:cubicBezTo>
                            <a:pt x="38756" y="8358"/>
                            <a:pt x="43910" y="11715"/>
                            <a:pt x="47342" y="18429"/>
                          </a:cubicBezTo>
                          <a:cubicBezTo>
                            <a:pt x="50787" y="25143"/>
                            <a:pt x="52510" y="35207"/>
                            <a:pt x="52510" y="48621"/>
                          </a:cubicBezTo>
                          <a:cubicBezTo>
                            <a:pt x="52510" y="62091"/>
                            <a:pt x="50787" y="72176"/>
                            <a:pt x="47342" y="78876"/>
                          </a:cubicBezTo>
                          <a:cubicBezTo>
                            <a:pt x="43910" y="85590"/>
                            <a:pt x="38756" y="88947"/>
                            <a:pt x="31879" y="88947"/>
                          </a:cubicBezTo>
                          <a:close/>
                          <a:moveTo>
                            <a:pt x="31879" y="99437"/>
                          </a:moveTo>
                          <a:cubicBezTo>
                            <a:pt x="42874" y="99437"/>
                            <a:pt x="51270" y="95094"/>
                            <a:pt x="57069" y="86408"/>
                          </a:cubicBezTo>
                          <a:cubicBezTo>
                            <a:pt x="62867" y="77736"/>
                            <a:pt x="65766" y="65140"/>
                            <a:pt x="65766" y="48621"/>
                          </a:cubicBezTo>
                          <a:cubicBezTo>
                            <a:pt x="65766" y="32144"/>
                            <a:pt x="62867" y="19562"/>
                            <a:pt x="57069" y="10876"/>
                          </a:cubicBezTo>
                          <a:cubicBezTo>
                            <a:pt x="51270" y="2204"/>
                            <a:pt x="42874" y="-2132"/>
                            <a:pt x="31879" y="-2132"/>
                          </a:cubicBezTo>
                          <a:cubicBezTo>
                            <a:pt x="20899" y="-2132"/>
                            <a:pt x="12509" y="2204"/>
                            <a:pt x="6711" y="10876"/>
                          </a:cubicBezTo>
                          <a:cubicBezTo>
                            <a:pt x="913" y="19562"/>
                            <a:pt x="-1987" y="32144"/>
                            <a:pt x="-1987" y="48621"/>
                          </a:cubicBezTo>
                          <a:cubicBezTo>
                            <a:pt x="-1987" y="65140"/>
                            <a:pt x="913" y="77736"/>
                            <a:pt x="6711" y="86408"/>
                          </a:cubicBezTo>
                          <a:cubicBezTo>
                            <a:pt x="12509" y="95094"/>
                            <a:pt x="20899" y="99437"/>
                            <a:pt x="31879" y="99437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5" name="Freeform: Shape 474">
                      <a:extLst>
                        <a:ext uri="{FF2B5EF4-FFF2-40B4-BE49-F238E27FC236}">
                          <a16:creationId xmlns:a16="http://schemas.microsoft.com/office/drawing/2014/main" id="{845086A8-F769-0C25-9EA0-264C6DBC2091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690597" y="4387999"/>
                      <a:ext cx="67752" cy="101569"/>
                    </a:xfrm>
                    <a:custGeom>
                      <a:avLst/>
                      <a:gdLst>
                        <a:gd name="connsiteX0" fmla="*/ 31886 w 67752"/>
                        <a:gd name="connsiteY0" fmla="*/ 88947 h 101569"/>
                        <a:gd name="connsiteX1" fmla="*/ 16486 w 67752"/>
                        <a:gd name="connsiteY1" fmla="*/ 78876 h 101569"/>
                        <a:gd name="connsiteX2" fmla="*/ 11339 w 67752"/>
                        <a:gd name="connsiteY2" fmla="*/ 48621 h 101569"/>
                        <a:gd name="connsiteX3" fmla="*/ 16486 w 67752"/>
                        <a:gd name="connsiteY3" fmla="*/ 18429 h 101569"/>
                        <a:gd name="connsiteX4" fmla="*/ 31886 w 67752"/>
                        <a:gd name="connsiteY4" fmla="*/ 8358 h 101569"/>
                        <a:gd name="connsiteX5" fmla="*/ 47348 w 67752"/>
                        <a:gd name="connsiteY5" fmla="*/ 18429 h 101569"/>
                        <a:gd name="connsiteX6" fmla="*/ 52516 w 67752"/>
                        <a:gd name="connsiteY6" fmla="*/ 48621 h 101569"/>
                        <a:gd name="connsiteX7" fmla="*/ 47348 w 67752"/>
                        <a:gd name="connsiteY7" fmla="*/ 78876 h 101569"/>
                        <a:gd name="connsiteX8" fmla="*/ 31886 w 67752"/>
                        <a:gd name="connsiteY8" fmla="*/ 88947 h 101569"/>
                        <a:gd name="connsiteX9" fmla="*/ 31886 w 67752"/>
                        <a:gd name="connsiteY9" fmla="*/ 99437 h 101569"/>
                        <a:gd name="connsiteX10" fmla="*/ 57075 w 67752"/>
                        <a:gd name="connsiteY10" fmla="*/ 86408 h 101569"/>
                        <a:gd name="connsiteX11" fmla="*/ 65773 w 67752"/>
                        <a:gd name="connsiteY11" fmla="*/ 48621 h 101569"/>
                        <a:gd name="connsiteX12" fmla="*/ 57075 w 67752"/>
                        <a:gd name="connsiteY12" fmla="*/ 10876 h 101569"/>
                        <a:gd name="connsiteX13" fmla="*/ 31886 w 67752"/>
                        <a:gd name="connsiteY13" fmla="*/ -2132 h 101569"/>
                        <a:gd name="connsiteX14" fmla="*/ 6717 w 67752"/>
                        <a:gd name="connsiteY14" fmla="*/ 10876 h 101569"/>
                        <a:gd name="connsiteX15" fmla="*/ -1980 w 67752"/>
                        <a:gd name="connsiteY15" fmla="*/ 48621 h 101569"/>
                        <a:gd name="connsiteX16" fmla="*/ 6717 w 67752"/>
                        <a:gd name="connsiteY16" fmla="*/ 86408 h 101569"/>
                        <a:gd name="connsiteX17" fmla="*/ 31886 w 67752"/>
                        <a:gd name="connsiteY17" fmla="*/ 99437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86" y="88947"/>
                          </a:moveTo>
                          <a:cubicBezTo>
                            <a:pt x="25065" y="88947"/>
                            <a:pt x="19932" y="85590"/>
                            <a:pt x="16486" y="78876"/>
                          </a:cubicBezTo>
                          <a:cubicBezTo>
                            <a:pt x="13055" y="72176"/>
                            <a:pt x="11339" y="62091"/>
                            <a:pt x="11339" y="48621"/>
                          </a:cubicBezTo>
                          <a:cubicBezTo>
                            <a:pt x="11339" y="35207"/>
                            <a:pt x="13055" y="25143"/>
                            <a:pt x="16486" y="18429"/>
                          </a:cubicBezTo>
                          <a:cubicBezTo>
                            <a:pt x="19932" y="11715"/>
                            <a:pt x="25065" y="8358"/>
                            <a:pt x="31886" y="8358"/>
                          </a:cubicBezTo>
                          <a:cubicBezTo>
                            <a:pt x="38763" y="8358"/>
                            <a:pt x="43917" y="11715"/>
                            <a:pt x="47348" y="18429"/>
                          </a:cubicBezTo>
                          <a:cubicBezTo>
                            <a:pt x="50794" y="25143"/>
                            <a:pt x="52516" y="35207"/>
                            <a:pt x="52516" y="48621"/>
                          </a:cubicBezTo>
                          <a:cubicBezTo>
                            <a:pt x="52516" y="62091"/>
                            <a:pt x="50794" y="72176"/>
                            <a:pt x="47348" y="78876"/>
                          </a:cubicBezTo>
                          <a:cubicBezTo>
                            <a:pt x="43917" y="85590"/>
                            <a:pt x="38763" y="88947"/>
                            <a:pt x="31886" y="88947"/>
                          </a:cubicBezTo>
                          <a:close/>
                          <a:moveTo>
                            <a:pt x="31886" y="99437"/>
                          </a:moveTo>
                          <a:cubicBezTo>
                            <a:pt x="42880" y="99437"/>
                            <a:pt x="51277" y="95094"/>
                            <a:pt x="57075" y="86408"/>
                          </a:cubicBezTo>
                          <a:cubicBezTo>
                            <a:pt x="62874" y="77736"/>
                            <a:pt x="65773" y="65140"/>
                            <a:pt x="65773" y="48621"/>
                          </a:cubicBezTo>
                          <a:cubicBezTo>
                            <a:pt x="65773" y="32144"/>
                            <a:pt x="62874" y="19562"/>
                            <a:pt x="57075" y="10876"/>
                          </a:cubicBezTo>
                          <a:cubicBezTo>
                            <a:pt x="51277" y="2204"/>
                            <a:pt x="42880" y="-2132"/>
                            <a:pt x="31886" y="-2132"/>
                          </a:cubicBezTo>
                          <a:cubicBezTo>
                            <a:pt x="20905" y="-2132"/>
                            <a:pt x="12516" y="2204"/>
                            <a:pt x="6717" y="10876"/>
                          </a:cubicBezTo>
                          <a:cubicBezTo>
                            <a:pt x="919" y="19562"/>
                            <a:pt x="-1980" y="32144"/>
                            <a:pt x="-1980" y="48621"/>
                          </a:cubicBezTo>
                          <a:cubicBezTo>
                            <a:pt x="-1980" y="65140"/>
                            <a:pt x="919" y="77736"/>
                            <a:pt x="6717" y="86408"/>
                          </a:cubicBezTo>
                          <a:cubicBezTo>
                            <a:pt x="12516" y="95094"/>
                            <a:pt x="20905" y="99437"/>
                            <a:pt x="31886" y="99437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76" name="Graphic 10">
                  <a:extLst>
                    <a:ext uri="{FF2B5EF4-FFF2-40B4-BE49-F238E27FC236}">
                      <a16:creationId xmlns:a16="http://schemas.microsoft.com/office/drawing/2014/main" id="{9D8A1C27-87DA-A1D2-10E2-D410F4F94007}"/>
                    </a:ext>
                  </a:extLst>
                </p:cNvPr>
                <p:cNvGrpSpPr/>
                <p:nvPr/>
              </p:nvGrpSpPr>
              <p:grpSpPr>
                <a:xfrm>
                  <a:off x="5431674" y="4030669"/>
                  <a:ext cx="429731" cy="101569"/>
                  <a:chOff x="5431674" y="4030669"/>
                  <a:chExt cx="429731" cy="101569"/>
                </a:xfrm>
                <a:solidFill>
                  <a:srgbClr val="000000"/>
                </a:solidFill>
              </p:grpSpPr>
              <p:sp>
                <p:nvSpPr>
                  <p:cNvPr id="477" name="Freeform: Shape 476">
                    <a:extLst>
                      <a:ext uri="{FF2B5EF4-FFF2-40B4-BE49-F238E27FC236}">
                        <a16:creationId xmlns:a16="http://schemas.microsoft.com/office/drawing/2014/main" id="{11921C77-8EB4-794E-6376-FE04F5E9886D}"/>
                      </a:ext>
                    </a:extLst>
                  </p:cNvPr>
                  <p:cNvSpPr/>
                  <p:nvPr/>
                </p:nvSpPr>
                <p:spPr>
                  <a:xfrm>
                    <a:off x="5814346" y="4079303"/>
                    <a:ext cx="47059" cy="13427"/>
                  </a:xfrm>
                  <a:custGeom>
                    <a:avLst/>
                    <a:gdLst>
                      <a:gd name="connsiteX0" fmla="*/ 47124 w 47059"/>
                      <a:gd name="connsiteY0" fmla="*/ 171 h 13427"/>
                      <a:gd name="connsiteX1" fmla="*/ 65 w 47059"/>
                      <a:gd name="connsiteY1" fmla="*/ 171 h 13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059" h="13427">
                        <a:moveTo>
                          <a:pt x="47124" y="171"/>
                        </a:moveTo>
                        <a:lnTo>
                          <a:pt x="65" y="171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78" name="Graphic 10">
                    <a:extLst>
                      <a:ext uri="{FF2B5EF4-FFF2-40B4-BE49-F238E27FC236}">
                        <a16:creationId xmlns:a16="http://schemas.microsoft.com/office/drawing/2014/main" id="{A9B01F42-AE4C-41D7-434F-C41215FE1708}"/>
                      </a:ext>
                    </a:extLst>
                  </p:cNvPr>
                  <p:cNvGrpSpPr/>
                  <p:nvPr/>
                </p:nvGrpSpPr>
                <p:grpSpPr>
                  <a:xfrm>
                    <a:off x="5431674" y="4030669"/>
                    <a:ext cx="326676" cy="101569"/>
                    <a:chOff x="5431674" y="4030669"/>
                    <a:chExt cx="326676" cy="101569"/>
                  </a:xfrm>
                  <a:solidFill>
                    <a:srgbClr val="000000"/>
                  </a:solidFill>
                </p:grpSpPr>
                <p:sp>
                  <p:nvSpPr>
                    <p:cNvPr id="479" name="Freeform: Shape 478">
                      <a:extLst>
                        <a:ext uri="{FF2B5EF4-FFF2-40B4-BE49-F238E27FC236}">
                          <a16:creationId xmlns:a16="http://schemas.microsoft.com/office/drawing/2014/main" id="{A9EC9550-3A1A-93C7-CB49-5C40D2ABB3A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431674" y="4032432"/>
                      <a:ext cx="71429" cy="97897"/>
                    </a:xfrm>
                    <a:custGeom>
                      <a:avLst/>
                      <a:gdLst>
                        <a:gd name="connsiteX0" fmla="*/ 42266 w 71429"/>
                        <a:gd name="connsiteY0" fmla="*/ 84196 h 97897"/>
                        <a:gd name="connsiteX1" fmla="*/ 8779 w 71429"/>
                        <a:gd name="connsiteY1" fmla="*/ 31932 h 97897"/>
                        <a:gd name="connsiteX2" fmla="*/ 42266 w 71429"/>
                        <a:gd name="connsiteY2" fmla="*/ 31932 h 97897"/>
                        <a:gd name="connsiteX3" fmla="*/ 42266 w 71429"/>
                        <a:gd name="connsiteY3" fmla="*/ 84196 h 97897"/>
                        <a:gd name="connsiteX4" fmla="*/ 38779 w 71429"/>
                        <a:gd name="connsiteY4" fmla="*/ 95736 h 97897"/>
                        <a:gd name="connsiteX5" fmla="*/ 55460 w 71429"/>
                        <a:gd name="connsiteY5" fmla="*/ 95736 h 97897"/>
                        <a:gd name="connsiteX6" fmla="*/ 55460 w 71429"/>
                        <a:gd name="connsiteY6" fmla="*/ 31932 h 97897"/>
                        <a:gd name="connsiteX7" fmla="*/ 69452 w 71429"/>
                        <a:gd name="connsiteY7" fmla="*/ 31932 h 97897"/>
                        <a:gd name="connsiteX8" fmla="*/ 69452 w 71429"/>
                        <a:gd name="connsiteY8" fmla="*/ 20917 h 97897"/>
                        <a:gd name="connsiteX9" fmla="*/ 55460 w 71429"/>
                        <a:gd name="connsiteY9" fmla="*/ 20917 h 97897"/>
                        <a:gd name="connsiteX10" fmla="*/ 55460 w 71429"/>
                        <a:gd name="connsiteY10" fmla="*/ -2162 h 97897"/>
                        <a:gd name="connsiteX11" fmla="*/ 42266 w 71429"/>
                        <a:gd name="connsiteY11" fmla="*/ -2162 h 97897"/>
                        <a:gd name="connsiteX12" fmla="*/ 42266 w 71429"/>
                        <a:gd name="connsiteY12" fmla="*/ 20917 h 97897"/>
                        <a:gd name="connsiteX13" fmla="*/ -1978 w 71429"/>
                        <a:gd name="connsiteY13" fmla="*/ 20917 h 97897"/>
                        <a:gd name="connsiteX14" fmla="*/ -1978 w 71429"/>
                        <a:gd name="connsiteY14" fmla="*/ 33694 h 97897"/>
                        <a:gd name="connsiteX15" fmla="*/ 38779 w 71429"/>
                        <a:gd name="connsiteY15" fmla="*/ 95736 h 978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71429" h="97897">
                          <a:moveTo>
                            <a:pt x="42266" y="84196"/>
                          </a:moveTo>
                          <a:lnTo>
                            <a:pt x="8779" y="31932"/>
                          </a:lnTo>
                          <a:lnTo>
                            <a:pt x="42266" y="31932"/>
                          </a:lnTo>
                          <a:lnTo>
                            <a:pt x="42266" y="84196"/>
                          </a:lnTo>
                          <a:close/>
                          <a:moveTo>
                            <a:pt x="38779" y="95736"/>
                          </a:moveTo>
                          <a:lnTo>
                            <a:pt x="55460" y="95736"/>
                          </a:lnTo>
                          <a:lnTo>
                            <a:pt x="55460" y="31932"/>
                          </a:lnTo>
                          <a:lnTo>
                            <a:pt x="69452" y="31932"/>
                          </a:lnTo>
                          <a:lnTo>
                            <a:pt x="69452" y="20917"/>
                          </a:lnTo>
                          <a:lnTo>
                            <a:pt x="55460" y="20917"/>
                          </a:lnTo>
                          <a:lnTo>
                            <a:pt x="55460" y="-2162"/>
                          </a:lnTo>
                          <a:lnTo>
                            <a:pt x="42266" y="-2162"/>
                          </a:lnTo>
                          <a:lnTo>
                            <a:pt x="42266" y="20917"/>
                          </a:lnTo>
                          <a:lnTo>
                            <a:pt x="-1978" y="20917"/>
                          </a:lnTo>
                          <a:lnTo>
                            <a:pt x="-1978" y="33694"/>
                          </a:lnTo>
                          <a:lnTo>
                            <a:pt x="38779" y="9573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0" name="Freeform: Shape 479">
                      <a:extLst>
                        <a:ext uri="{FF2B5EF4-FFF2-40B4-BE49-F238E27FC236}">
                          <a16:creationId xmlns:a16="http://schemas.microsoft.com/office/drawing/2014/main" id="{A5FB8831-941A-F171-2B25-EBBDB326DCB2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519508" y="4030669"/>
                      <a:ext cx="67752" cy="101569"/>
                    </a:xfrm>
                    <a:custGeom>
                      <a:avLst/>
                      <a:gdLst>
                        <a:gd name="connsiteX0" fmla="*/ 31873 w 67752"/>
                        <a:gd name="connsiteY0" fmla="*/ 88920 h 101569"/>
                        <a:gd name="connsiteX1" fmla="*/ 16474 w 67752"/>
                        <a:gd name="connsiteY1" fmla="*/ 78849 h 101569"/>
                        <a:gd name="connsiteX2" fmla="*/ 11327 w 67752"/>
                        <a:gd name="connsiteY2" fmla="*/ 48595 h 101569"/>
                        <a:gd name="connsiteX3" fmla="*/ 16474 w 67752"/>
                        <a:gd name="connsiteY3" fmla="*/ 18403 h 101569"/>
                        <a:gd name="connsiteX4" fmla="*/ 31873 w 67752"/>
                        <a:gd name="connsiteY4" fmla="*/ 8332 h 101569"/>
                        <a:gd name="connsiteX5" fmla="*/ 47335 w 67752"/>
                        <a:gd name="connsiteY5" fmla="*/ 18403 h 101569"/>
                        <a:gd name="connsiteX6" fmla="*/ 52504 w 67752"/>
                        <a:gd name="connsiteY6" fmla="*/ 48595 h 101569"/>
                        <a:gd name="connsiteX7" fmla="*/ 47335 w 67752"/>
                        <a:gd name="connsiteY7" fmla="*/ 78849 h 101569"/>
                        <a:gd name="connsiteX8" fmla="*/ 31873 w 67752"/>
                        <a:gd name="connsiteY8" fmla="*/ 88920 h 101569"/>
                        <a:gd name="connsiteX9" fmla="*/ 31873 w 67752"/>
                        <a:gd name="connsiteY9" fmla="*/ 99411 h 101569"/>
                        <a:gd name="connsiteX10" fmla="*/ 57062 w 67752"/>
                        <a:gd name="connsiteY10" fmla="*/ 86381 h 101569"/>
                        <a:gd name="connsiteX11" fmla="*/ 65760 w 67752"/>
                        <a:gd name="connsiteY11" fmla="*/ 48595 h 101569"/>
                        <a:gd name="connsiteX12" fmla="*/ 57062 w 67752"/>
                        <a:gd name="connsiteY12" fmla="*/ 10850 h 101569"/>
                        <a:gd name="connsiteX13" fmla="*/ 31873 w 67752"/>
                        <a:gd name="connsiteY13" fmla="*/ -2159 h 101569"/>
                        <a:gd name="connsiteX14" fmla="*/ 6705 w 67752"/>
                        <a:gd name="connsiteY14" fmla="*/ 10850 h 101569"/>
                        <a:gd name="connsiteX15" fmla="*/ -1993 w 67752"/>
                        <a:gd name="connsiteY15" fmla="*/ 48595 h 101569"/>
                        <a:gd name="connsiteX16" fmla="*/ 6705 w 67752"/>
                        <a:gd name="connsiteY16" fmla="*/ 86381 h 101569"/>
                        <a:gd name="connsiteX17" fmla="*/ 31873 w 67752"/>
                        <a:gd name="connsiteY17" fmla="*/ 99411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73" y="88920"/>
                          </a:moveTo>
                          <a:cubicBezTo>
                            <a:pt x="25052" y="88920"/>
                            <a:pt x="19919" y="85563"/>
                            <a:pt x="16474" y="78849"/>
                          </a:cubicBezTo>
                          <a:cubicBezTo>
                            <a:pt x="13042" y="72149"/>
                            <a:pt x="11327" y="62064"/>
                            <a:pt x="11327" y="48595"/>
                          </a:cubicBezTo>
                          <a:cubicBezTo>
                            <a:pt x="11327" y="35181"/>
                            <a:pt x="13042" y="25117"/>
                            <a:pt x="16474" y="18403"/>
                          </a:cubicBezTo>
                          <a:cubicBezTo>
                            <a:pt x="19919" y="11689"/>
                            <a:pt x="25052" y="8332"/>
                            <a:pt x="31873" y="8332"/>
                          </a:cubicBezTo>
                          <a:cubicBezTo>
                            <a:pt x="38750" y="8332"/>
                            <a:pt x="43904" y="11689"/>
                            <a:pt x="47335" y="18403"/>
                          </a:cubicBezTo>
                          <a:cubicBezTo>
                            <a:pt x="50781" y="25117"/>
                            <a:pt x="52504" y="35181"/>
                            <a:pt x="52504" y="48595"/>
                          </a:cubicBezTo>
                          <a:cubicBezTo>
                            <a:pt x="52504" y="62064"/>
                            <a:pt x="50781" y="72149"/>
                            <a:pt x="47335" y="78849"/>
                          </a:cubicBezTo>
                          <a:cubicBezTo>
                            <a:pt x="43904" y="85563"/>
                            <a:pt x="38750" y="88920"/>
                            <a:pt x="31873" y="88920"/>
                          </a:cubicBezTo>
                          <a:close/>
                          <a:moveTo>
                            <a:pt x="31873" y="99411"/>
                          </a:moveTo>
                          <a:cubicBezTo>
                            <a:pt x="42868" y="99411"/>
                            <a:pt x="51264" y="95068"/>
                            <a:pt x="57062" y="86381"/>
                          </a:cubicBezTo>
                          <a:cubicBezTo>
                            <a:pt x="62861" y="77709"/>
                            <a:pt x="65760" y="65114"/>
                            <a:pt x="65760" y="48595"/>
                          </a:cubicBezTo>
                          <a:cubicBezTo>
                            <a:pt x="65760" y="32117"/>
                            <a:pt x="62861" y="19536"/>
                            <a:pt x="57062" y="10850"/>
                          </a:cubicBezTo>
                          <a:cubicBezTo>
                            <a:pt x="51264" y="2177"/>
                            <a:pt x="42868" y="-2159"/>
                            <a:pt x="31873" y="-2159"/>
                          </a:cubicBezTo>
                          <a:cubicBezTo>
                            <a:pt x="20892" y="-2159"/>
                            <a:pt x="12503" y="2177"/>
                            <a:pt x="6705" y="10850"/>
                          </a:cubicBezTo>
                          <a:cubicBezTo>
                            <a:pt x="906" y="19536"/>
                            <a:pt x="-1993" y="32117"/>
                            <a:pt x="-1993" y="48595"/>
                          </a:cubicBezTo>
                          <a:cubicBezTo>
                            <a:pt x="-1993" y="65114"/>
                            <a:pt x="906" y="77709"/>
                            <a:pt x="6705" y="86381"/>
                          </a:cubicBezTo>
                          <a:cubicBezTo>
                            <a:pt x="12503" y="95068"/>
                            <a:pt x="20892" y="99411"/>
                            <a:pt x="31873" y="9941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1" name="Freeform: Shape 480">
                      <a:extLst>
                        <a:ext uri="{FF2B5EF4-FFF2-40B4-BE49-F238E27FC236}">
                          <a16:creationId xmlns:a16="http://schemas.microsoft.com/office/drawing/2014/main" id="{E91226CF-54CC-78A0-3D10-15BA3EB06D90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605053" y="4030669"/>
                      <a:ext cx="67752" cy="101569"/>
                    </a:xfrm>
                    <a:custGeom>
                      <a:avLst/>
                      <a:gdLst>
                        <a:gd name="connsiteX0" fmla="*/ 31879 w 67752"/>
                        <a:gd name="connsiteY0" fmla="*/ 88920 h 101569"/>
                        <a:gd name="connsiteX1" fmla="*/ 16480 w 67752"/>
                        <a:gd name="connsiteY1" fmla="*/ 78849 h 101569"/>
                        <a:gd name="connsiteX2" fmla="*/ 11333 w 67752"/>
                        <a:gd name="connsiteY2" fmla="*/ 48595 h 101569"/>
                        <a:gd name="connsiteX3" fmla="*/ 16480 w 67752"/>
                        <a:gd name="connsiteY3" fmla="*/ 18403 h 101569"/>
                        <a:gd name="connsiteX4" fmla="*/ 31879 w 67752"/>
                        <a:gd name="connsiteY4" fmla="*/ 8332 h 101569"/>
                        <a:gd name="connsiteX5" fmla="*/ 47342 w 67752"/>
                        <a:gd name="connsiteY5" fmla="*/ 18403 h 101569"/>
                        <a:gd name="connsiteX6" fmla="*/ 52510 w 67752"/>
                        <a:gd name="connsiteY6" fmla="*/ 48595 h 101569"/>
                        <a:gd name="connsiteX7" fmla="*/ 47342 w 67752"/>
                        <a:gd name="connsiteY7" fmla="*/ 78849 h 101569"/>
                        <a:gd name="connsiteX8" fmla="*/ 31879 w 67752"/>
                        <a:gd name="connsiteY8" fmla="*/ 88920 h 101569"/>
                        <a:gd name="connsiteX9" fmla="*/ 31879 w 67752"/>
                        <a:gd name="connsiteY9" fmla="*/ 99411 h 101569"/>
                        <a:gd name="connsiteX10" fmla="*/ 57069 w 67752"/>
                        <a:gd name="connsiteY10" fmla="*/ 86381 h 101569"/>
                        <a:gd name="connsiteX11" fmla="*/ 65766 w 67752"/>
                        <a:gd name="connsiteY11" fmla="*/ 48595 h 101569"/>
                        <a:gd name="connsiteX12" fmla="*/ 57069 w 67752"/>
                        <a:gd name="connsiteY12" fmla="*/ 10850 h 101569"/>
                        <a:gd name="connsiteX13" fmla="*/ 31879 w 67752"/>
                        <a:gd name="connsiteY13" fmla="*/ -2159 h 101569"/>
                        <a:gd name="connsiteX14" fmla="*/ 6711 w 67752"/>
                        <a:gd name="connsiteY14" fmla="*/ 10850 h 101569"/>
                        <a:gd name="connsiteX15" fmla="*/ -1987 w 67752"/>
                        <a:gd name="connsiteY15" fmla="*/ 48595 h 101569"/>
                        <a:gd name="connsiteX16" fmla="*/ 6711 w 67752"/>
                        <a:gd name="connsiteY16" fmla="*/ 86381 h 101569"/>
                        <a:gd name="connsiteX17" fmla="*/ 31879 w 67752"/>
                        <a:gd name="connsiteY17" fmla="*/ 99411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79" y="88920"/>
                          </a:moveTo>
                          <a:cubicBezTo>
                            <a:pt x="25059" y="88920"/>
                            <a:pt x="19926" y="85563"/>
                            <a:pt x="16480" y="78849"/>
                          </a:cubicBezTo>
                          <a:cubicBezTo>
                            <a:pt x="13049" y="72149"/>
                            <a:pt x="11333" y="62064"/>
                            <a:pt x="11333" y="48595"/>
                          </a:cubicBezTo>
                          <a:cubicBezTo>
                            <a:pt x="11333" y="35181"/>
                            <a:pt x="13049" y="25117"/>
                            <a:pt x="16480" y="18403"/>
                          </a:cubicBezTo>
                          <a:cubicBezTo>
                            <a:pt x="19926" y="11689"/>
                            <a:pt x="25059" y="8332"/>
                            <a:pt x="31879" y="8332"/>
                          </a:cubicBezTo>
                          <a:cubicBezTo>
                            <a:pt x="38756" y="8332"/>
                            <a:pt x="43910" y="11689"/>
                            <a:pt x="47342" y="18403"/>
                          </a:cubicBezTo>
                          <a:cubicBezTo>
                            <a:pt x="50787" y="25117"/>
                            <a:pt x="52510" y="35181"/>
                            <a:pt x="52510" y="48595"/>
                          </a:cubicBezTo>
                          <a:cubicBezTo>
                            <a:pt x="52510" y="62064"/>
                            <a:pt x="50787" y="72149"/>
                            <a:pt x="47342" y="78849"/>
                          </a:cubicBezTo>
                          <a:cubicBezTo>
                            <a:pt x="43910" y="85563"/>
                            <a:pt x="38756" y="88920"/>
                            <a:pt x="31879" y="88920"/>
                          </a:cubicBezTo>
                          <a:close/>
                          <a:moveTo>
                            <a:pt x="31879" y="99411"/>
                          </a:moveTo>
                          <a:cubicBezTo>
                            <a:pt x="42874" y="99411"/>
                            <a:pt x="51270" y="95068"/>
                            <a:pt x="57069" y="86381"/>
                          </a:cubicBezTo>
                          <a:cubicBezTo>
                            <a:pt x="62867" y="77709"/>
                            <a:pt x="65766" y="65114"/>
                            <a:pt x="65766" y="48595"/>
                          </a:cubicBezTo>
                          <a:cubicBezTo>
                            <a:pt x="65766" y="32117"/>
                            <a:pt x="62867" y="19536"/>
                            <a:pt x="57069" y="10850"/>
                          </a:cubicBezTo>
                          <a:cubicBezTo>
                            <a:pt x="51270" y="2177"/>
                            <a:pt x="42874" y="-2159"/>
                            <a:pt x="31879" y="-2159"/>
                          </a:cubicBezTo>
                          <a:cubicBezTo>
                            <a:pt x="20899" y="-2159"/>
                            <a:pt x="12509" y="2177"/>
                            <a:pt x="6711" y="10850"/>
                          </a:cubicBezTo>
                          <a:cubicBezTo>
                            <a:pt x="913" y="19536"/>
                            <a:pt x="-1987" y="32117"/>
                            <a:pt x="-1987" y="48595"/>
                          </a:cubicBezTo>
                          <a:cubicBezTo>
                            <a:pt x="-1987" y="65114"/>
                            <a:pt x="913" y="77709"/>
                            <a:pt x="6711" y="86381"/>
                          </a:cubicBezTo>
                          <a:cubicBezTo>
                            <a:pt x="12509" y="95068"/>
                            <a:pt x="20899" y="99411"/>
                            <a:pt x="31879" y="9941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2" name="Freeform: Shape 481">
                      <a:extLst>
                        <a:ext uri="{FF2B5EF4-FFF2-40B4-BE49-F238E27FC236}">
                          <a16:creationId xmlns:a16="http://schemas.microsoft.com/office/drawing/2014/main" id="{8A3A3DF6-D4D5-B4A5-04CB-E762877AC669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690597" y="4030669"/>
                      <a:ext cx="67752" cy="101569"/>
                    </a:xfrm>
                    <a:custGeom>
                      <a:avLst/>
                      <a:gdLst>
                        <a:gd name="connsiteX0" fmla="*/ 31886 w 67752"/>
                        <a:gd name="connsiteY0" fmla="*/ 88920 h 101569"/>
                        <a:gd name="connsiteX1" fmla="*/ 16486 w 67752"/>
                        <a:gd name="connsiteY1" fmla="*/ 78849 h 101569"/>
                        <a:gd name="connsiteX2" fmla="*/ 11339 w 67752"/>
                        <a:gd name="connsiteY2" fmla="*/ 48595 h 101569"/>
                        <a:gd name="connsiteX3" fmla="*/ 16486 w 67752"/>
                        <a:gd name="connsiteY3" fmla="*/ 18403 h 101569"/>
                        <a:gd name="connsiteX4" fmla="*/ 31886 w 67752"/>
                        <a:gd name="connsiteY4" fmla="*/ 8332 h 101569"/>
                        <a:gd name="connsiteX5" fmla="*/ 47348 w 67752"/>
                        <a:gd name="connsiteY5" fmla="*/ 18403 h 101569"/>
                        <a:gd name="connsiteX6" fmla="*/ 52516 w 67752"/>
                        <a:gd name="connsiteY6" fmla="*/ 48595 h 101569"/>
                        <a:gd name="connsiteX7" fmla="*/ 47348 w 67752"/>
                        <a:gd name="connsiteY7" fmla="*/ 78849 h 101569"/>
                        <a:gd name="connsiteX8" fmla="*/ 31886 w 67752"/>
                        <a:gd name="connsiteY8" fmla="*/ 88920 h 101569"/>
                        <a:gd name="connsiteX9" fmla="*/ 31886 w 67752"/>
                        <a:gd name="connsiteY9" fmla="*/ 99411 h 101569"/>
                        <a:gd name="connsiteX10" fmla="*/ 57075 w 67752"/>
                        <a:gd name="connsiteY10" fmla="*/ 86381 h 101569"/>
                        <a:gd name="connsiteX11" fmla="*/ 65773 w 67752"/>
                        <a:gd name="connsiteY11" fmla="*/ 48595 h 101569"/>
                        <a:gd name="connsiteX12" fmla="*/ 57075 w 67752"/>
                        <a:gd name="connsiteY12" fmla="*/ 10850 h 101569"/>
                        <a:gd name="connsiteX13" fmla="*/ 31886 w 67752"/>
                        <a:gd name="connsiteY13" fmla="*/ -2159 h 101569"/>
                        <a:gd name="connsiteX14" fmla="*/ 6717 w 67752"/>
                        <a:gd name="connsiteY14" fmla="*/ 10850 h 101569"/>
                        <a:gd name="connsiteX15" fmla="*/ -1980 w 67752"/>
                        <a:gd name="connsiteY15" fmla="*/ 48595 h 101569"/>
                        <a:gd name="connsiteX16" fmla="*/ 6717 w 67752"/>
                        <a:gd name="connsiteY16" fmla="*/ 86381 h 101569"/>
                        <a:gd name="connsiteX17" fmla="*/ 31886 w 67752"/>
                        <a:gd name="connsiteY17" fmla="*/ 99411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86" y="88920"/>
                          </a:moveTo>
                          <a:cubicBezTo>
                            <a:pt x="25065" y="88920"/>
                            <a:pt x="19932" y="85563"/>
                            <a:pt x="16486" y="78849"/>
                          </a:cubicBezTo>
                          <a:cubicBezTo>
                            <a:pt x="13055" y="72149"/>
                            <a:pt x="11339" y="62064"/>
                            <a:pt x="11339" y="48595"/>
                          </a:cubicBezTo>
                          <a:cubicBezTo>
                            <a:pt x="11339" y="35181"/>
                            <a:pt x="13055" y="25117"/>
                            <a:pt x="16486" y="18403"/>
                          </a:cubicBezTo>
                          <a:cubicBezTo>
                            <a:pt x="19932" y="11689"/>
                            <a:pt x="25065" y="8332"/>
                            <a:pt x="31886" y="8332"/>
                          </a:cubicBezTo>
                          <a:cubicBezTo>
                            <a:pt x="38763" y="8332"/>
                            <a:pt x="43917" y="11689"/>
                            <a:pt x="47348" y="18403"/>
                          </a:cubicBezTo>
                          <a:cubicBezTo>
                            <a:pt x="50794" y="25117"/>
                            <a:pt x="52516" y="35181"/>
                            <a:pt x="52516" y="48595"/>
                          </a:cubicBezTo>
                          <a:cubicBezTo>
                            <a:pt x="52516" y="62064"/>
                            <a:pt x="50794" y="72149"/>
                            <a:pt x="47348" y="78849"/>
                          </a:cubicBezTo>
                          <a:cubicBezTo>
                            <a:pt x="43917" y="85563"/>
                            <a:pt x="38763" y="88920"/>
                            <a:pt x="31886" y="88920"/>
                          </a:cubicBezTo>
                          <a:close/>
                          <a:moveTo>
                            <a:pt x="31886" y="99411"/>
                          </a:moveTo>
                          <a:cubicBezTo>
                            <a:pt x="42880" y="99411"/>
                            <a:pt x="51277" y="95068"/>
                            <a:pt x="57075" y="86381"/>
                          </a:cubicBezTo>
                          <a:cubicBezTo>
                            <a:pt x="62874" y="77709"/>
                            <a:pt x="65773" y="65114"/>
                            <a:pt x="65773" y="48595"/>
                          </a:cubicBezTo>
                          <a:cubicBezTo>
                            <a:pt x="65773" y="32117"/>
                            <a:pt x="62874" y="19536"/>
                            <a:pt x="57075" y="10850"/>
                          </a:cubicBezTo>
                          <a:cubicBezTo>
                            <a:pt x="51277" y="2177"/>
                            <a:pt x="42880" y="-2159"/>
                            <a:pt x="31886" y="-2159"/>
                          </a:cubicBezTo>
                          <a:cubicBezTo>
                            <a:pt x="20905" y="-2159"/>
                            <a:pt x="12516" y="2177"/>
                            <a:pt x="6717" y="10850"/>
                          </a:cubicBezTo>
                          <a:cubicBezTo>
                            <a:pt x="919" y="19536"/>
                            <a:pt x="-1980" y="32117"/>
                            <a:pt x="-1980" y="48595"/>
                          </a:cubicBezTo>
                          <a:cubicBezTo>
                            <a:pt x="-1980" y="65114"/>
                            <a:pt x="919" y="77709"/>
                            <a:pt x="6717" y="86381"/>
                          </a:cubicBezTo>
                          <a:cubicBezTo>
                            <a:pt x="12516" y="95068"/>
                            <a:pt x="20905" y="99411"/>
                            <a:pt x="31886" y="9941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83" name="Graphic 10">
                  <a:extLst>
                    <a:ext uri="{FF2B5EF4-FFF2-40B4-BE49-F238E27FC236}">
                      <a16:creationId xmlns:a16="http://schemas.microsoft.com/office/drawing/2014/main" id="{6214EF78-FA00-8058-A3EB-437A3BFCBB15}"/>
                    </a:ext>
                  </a:extLst>
                </p:cNvPr>
                <p:cNvGrpSpPr/>
                <p:nvPr/>
              </p:nvGrpSpPr>
              <p:grpSpPr>
                <a:xfrm>
                  <a:off x="5435476" y="3673326"/>
                  <a:ext cx="425929" cy="101569"/>
                  <a:chOff x="5435476" y="3673326"/>
                  <a:chExt cx="425929" cy="101569"/>
                </a:xfrm>
                <a:solidFill>
                  <a:srgbClr val="000000"/>
                </a:solidFill>
              </p:grpSpPr>
              <p:sp>
                <p:nvSpPr>
                  <p:cNvPr id="484" name="Freeform: Shape 483">
                    <a:extLst>
                      <a:ext uri="{FF2B5EF4-FFF2-40B4-BE49-F238E27FC236}">
                        <a16:creationId xmlns:a16="http://schemas.microsoft.com/office/drawing/2014/main" id="{C425B6DA-4A8B-414B-9EF0-9CF6684429D1}"/>
                      </a:ext>
                    </a:extLst>
                  </p:cNvPr>
                  <p:cNvSpPr/>
                  <p:nvPr/>
                </p:nvSpPr>
                <p:spPr>
                  <a:xfrm>
                    <a:off x="5814346" y="3721974"/>
                    <a:ext cx="47059" cy="13427"/>
                  </a:xfrm>
                  <a:custGeom>
                    <a:avLst/>
                    <a:gdLst>
                      <a:gd name="connsiteX0" fmla="*/ 47124 w 47059"/>
                      <a:gd name="connsiteY0" fmla="*/ 144 h 13427"/>
                      <a:gd name="connsiteX1" fmla="*/ 65 w 47059"/>
                      <a:gd name="connsiteY1" fmla="*/ 144 h 13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059" h="13427">
                        <a:moveTo>
                          <a:pt x="47124" y="144"/>
                        </a:moveTo>
                        <a:lnTo>
                          <a:pt x="65" y="144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85" name="Graphic 10">
                    <a:extLst>
                      <a:ext uri="{FF2B5EF4-FFF2-40B4-BE49-F238E27FC236}">
                        <a16:creationId xmlns:a16="http://schemas.microsoft.com/office/drawing/2014/main" id="{2906BF74-E42A-0377-2DF0-EC4BFC840750}"/>
                      </a:ext>
                    </a:extLst>
                  </p:cNvPr>
                  <p:cNvGrpSpPr/>
                  <p:nvPr/>
                </p:nvGrpSpPr>
                <p:grpSpPr>
                  <a:xfrm>
                    <a:off x="5435476" y="3673326"/>
                    <a:ext cx="322873" cy="101569"/>
                    <a:chOff x="5435476" y="3673326"/>
                    <a:chExt cx="322873" cy="101569"/>
                  </a:xfrm>
                  <a:solidFill>
                    <a:srgbClr val="000000"/>
                  </a:solidFill>
                </p:grpSpPr>
                <p:sp>
                  <p:nvSpPr>
                    <p:cNvPr id="486" name="Freeform: Shape 485">
                      <a:extLst>
                        <a:ext uri="{FF2B5EF4-FFF2-40B4-BE49-F238E27FC236}">
                          <a16:creationId xmlns:a16="http://schemas.microsoft.com/office/drawing/2014/main" id="{39DD2F0B-2938-935D-4397-31413E2757F0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435476" y="3675089"/>
                      <a:ext cx="63425" cy="99806"/>
                    </a:xfrm>
                    <a:custGeom>
                      <a:avLst/>
                      <a:gdLst>
                        <a:gd name="connsiteX0" fmla="*/ 2170 w 63425"/>
                        <a:gd name="connsiteY0" fmla="*/ 97664 h 99806"/>
                        <a:gd name="connsiteX1" fmla="*/ 54230 w 63425"/>
                        <a:gd name="connsiteY1" fmla="*/ 97664 h 99806"/>
                        <a:gd name="connsiteX2" fmla="*/ 54230 w 63425"/>
                        <a:gd name="connsiteY2" fmla="*/ 86502 h 99806"/>
                        <a:gd name="connsiteX3" fmla="*/ 14313 w 63425"/>
                        <a:gd name="connsiteY3" fmla="*/ 86502 h 99806"/>
                        <a:gd name="connsiteX4" fmla="*/ 14313 w 63425"/>
                        <a:gd name="connsiteY4" fmla="*/ 62520 h 99806"/>
                        <a:gd name="connsiteX5" fmla="*/ 20070 w 63425"/>
                        <a:gd name="connsiteY5" fmla="*/ 63989 h 99806"/>
                        <a:gd name="connsiteX6" fmla="*/ 25868 w 63425"/>
                        <a:gd name="connsiteY6" fmla="*/ 64472 h 99806"/>
                        <a:gd name="connsiteX7" fmla="*/ 51856 w 63425"/>
                        <a:gd name="connsiteY7" fmla="*/ 55492 h 99806"/>
                        <a:gd name="connsiteX8" fmla="*/ 61457 w 63425"/>
                        <a:gd name="connsiteY8" fmla="*/ 31175 h 99806"/>
                        <a:gd name="connsiteX9" fmla="*/ 51604 w 63425"/>
                        <a:gd name="connsiteY9" fmla="*/ 6606 h 99806"/>
                        <a:gd name="connsiteX10" fmla="*/ 23830 w 63425"/>
                        <a:gd name="connsiteY10" fmla="*/ -2143 h 99806"/>
                        <a:gd name="connsiteX11" fmla="*/ 11246 w 63425"/>
                        <a:gd name="connsiteY11" fmla="*/ -1094 h 99806"/>
                        <a:gd name="connsiteX12" fmla="*/ -1968 w 63425"/>
                        <a:gd name="connsiteY12" fmla="*/ 2053 h 99806"/>
                        <a:gd name="connsiteX13" fmla="*/ -1968 w 63425"/>
                        <a:gd name="connsiteY13" fmla="*/ 15376 h 99806"/>
                        <a:gd name="connsiteX14" fmla="*/ 10238 w 63425"/>
                        <a:gd name="connsiteY14" fmla="*/ 10592 h 99806"/>
                        <a:gd name="connsiteX15" fmla="*/ 23557 w 63425"/>
                        <a:gd name="connsiteY15" fmla="*/ 9019 h 99806"/>
                        <a:gd name="connsiteX16" fmla="*/ 41541 w 63425"/>
                        <a:gd name="connsiteY16" fmla="*/ 14977 h 99806"/>
                        <a:gd name="connsiteX17" fmla="*/ 48179 w 63425"/>
                        <a:gd name="connsiteY17" fmla="*/ 31175 h 99806"/>
                        <a:gd name="connsiteX18" fmla="*/ 41541 w 63425"/>
                        <a:gd name="connsiteY18" fmla="*/ 47351 h 99806"/>
                        <a:gd name="connsiteX19" fmla="*/ 23557 w 63425"/>
                        <a:gd name="connsiteY19" fmla="*/ 53331 h 99806"/>
                        <a:gd name="connsiteX20" fmla="*/ 12948 w 63425"/>
                        <a:gd name="connsiteY20" fmla="*/ 52156 h 99806"/>
                        <a:gd name="connsiteX21" fmla="*/ 2170 w 63425"/>
                        <a:gd name="connsiteY21" fmla="*/ 48484 h 99806"/>
                        <a:gd name="connsiteX22" fmla="*/ 2170 w 63425"/>
                        <a:gd name="connsiteY22" fmla="*/ 97664 h 998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63425" h="99806">
                          <a:moveTo>
                            <a:pt x="2170" y="97664"/>
                          </a:moveTo>
                          <a:lnTo>
                            <a:pt x="54230" y="97664"/>
                          </a:lnTo>
                          <a:lnTo>
                            <a:pt x="54230" y="86502"/>
                          </a:lnTo>
                          <a:lnTo>
                            <a:pt x="14313" y="86502"/>
                          </a:lnTo>
                          <a:lnTo>
                            <a:pt x="14313" y="62520"/>
                          </a:lnTo>
                          <a:cubicBezTo>
                            <a:pt x="16232" y="63178"/>
                            <a:pt x="18151" y="63667"/>
                            <a:pt x="20070" y="63989"/>
                          </a:cubicBezTo>
                          <a:cubicBezTo>
                            <a:pt x="22003" y="64311"/>
                            <a:pt x="23935" y="64472"/>
                            <a:pt x="25868" y="64472"/>
                          </a:cubicBezTo>
                          <a:cubicBezTo>
                            <a:pt x="36807" y="64472"/>
                            <a:pt x="45469" y="61478"/>
                            <a:pt x="51856" y="55492"/>
                          </a:cubicBezTo>
                          <a:cubicBezTo>
                            <a:pt x="58257" y="49505"/>
                            <a:pt x="61457" y="41399"/>
                            <a:pt x="61457" y="31175"/>
                          </a:cubicBezTo>
                          <a:cubicBezTo>
                            <a:pt x="61457" y="20642"/>
                            <a:pt x="58173" y="12453"/>
                            <a:pt x="51604" y="6606"/>
                          </a:cubicBezTo>
                          <a:cubicBezTo>
                            <a:pt x="45035" y="773"/>
                            <a:pt x="35777" y="-2143"/>
                            <a:pt x="23830" y="-2143"/>
                          </a:cubicBezTo>
                          <a:cubicBezTo>
                            <a:pt x="19713" y="-2143"/>
                            <a:pt x="15518" y="-1794"/>
                            <a:pt x="11246" y="-1094"/>
                          </a:cubicBezTo>
                          <a:cubicBezTo>
                            <a:pt x="6988" y="-395"/>
                            <a:pt x="2584" y="654"/>
                            <a:pt x="-1968" y="2053"/>
                          </a:cubicBezTo>
                          <a:lnTo>
                            <a:pt x="-1968" y="15376"/>
                          </a:lnTo>
                          <a:cubicBezTo>
                            <a:pt x="1967" y="13236"/>
                            <a:pt x="6036" y="11641"/>
                            <a:pt x="10238" y="10592"/>
                          </a:cubicBezTo>
                          <a:cubicBezTo>
                            <a:pt x="14439" y="9543"/>
                            <a:pt x="18879" y="9019"/>
                            <a:pt x="23557" y="9019"/>
                          </a:cubicBezTo>
                          <a:cubicBezTo>
                            <a:pt x="31134" y="9019"/>
                            <a:pt x="37129" y="11005"/>
                            <a:pt x="41541" y="14977"/>
                          </a:cubicBezTo>
                          <a:cubicBezTo>
                            <a:pt x="45967" y="18950"/>
                            <a:pt x="48179" y="24349"/>
                            <a:pt x="48179" y="31175"/>
                          </a:cubicBezTo>
                          <a:cubicBezTo>
                            <a:pt x="48179" y="37987"/>
                            <a:pt x="45967" y="43379"/>
                            <a:pt x="41541" y="47351"/>
                          </a:cubicBezTo>
                          <a:cubicBezTo>
                            <a:pt x="37129" y="51338"/>
                            <a:pt x="31134" y="53331"/>
                            <a:pt x="23557" y="53331"/>
                          </a:cubicBezTo>
                          <a:cubicBezTo>
                            <a:pt x="20014" y="53331"/>
                            <a:pt x="16477" y="52939"/>
                            <a:pt x="12948" y="52156"/>
                          </a:cubicBezTo>
                          <a:cubicBezTo>
                            <a:pt x="9432" y="51373"/>
                            <a:pt x="5840" y="50149"/>
                            <a:pt x="2170" y="48484"/>
                          </a:cubicBezTo>
                          <a:lnTo>
                            <a:pt x="2170" y="9766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7" name="Freeform: Shape 486">
                      <a:extLst>
                        <a:ext uri="{FF2B5EF4-FFF2-40B4-BE49-F238E27FC236}">
                          <a16:creationId xmlns:a16="http://schemas.microsoft.com/office/drawing/2014/main" id="{DD78A205-1E1F-1E13-8A43-C449FB968D7F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519508" y="3673326"/>
                      <a:ext cx="67752" cy="101569"/>
                    </a:xfrm>
                    <a:custGeom>
                      <a:avLst/>
                      <a:gdLst>
                        <a:gd name="connsiteX0" fmla="*/ 31873 w 67752"/>
                        <a:gd name="connsiteY0" fmla="*/ 88894 h 101569"/>
                        <a:gd name="connsiteX1" fmla="*/ 16474 w 67752"/>
                        <a:gd name="connsiteY1" fmla="*/ 78823 h 101569"/>
                        <a:gd name="connsiteX2" fmla="*/ 11327 w 67752"/>
                        <a:gd name="connsiteY2" fmla="*/ 48568 h 101569"/>
                        <a:gd name="connsiteX3" fmla="*/ 16474 w 67752"/>
                        <a:gd name="connsiteY3" fmla="*/ 18376 h 101569"/>
                        <a:gd name="connsiteX4" fmla="*/ 31873 w 67752"/>
                        <a:gd name="connsiteY4" fmla="*/ 8305 h 101569"/>
                        <a:gd name="connsiteX5" fmla="*/ 47335 w 67752"/>
                        <a:gd name="connsiteY5" fmla="*/ 18376 h 101569"/>
                        <a:gd name="connsiteX6" fmla="*/ 52504 w 67752"/>
                        <a:gd name="connsiteY6" fmla="*/ 48568 h 101569"/>
                        <a:gd name="connsiteX7" fmla="*/ 47335 w 67752"/>
                        <a:gd name="connsiteY7" fmla="*/ 78823 h 101569"/>
                        <a:gd name="connsiteX8" fmla="*/ 31873 w 67752"/>
                        <a:gd name="connsiteY8" fmla="*/ 88894 h 101569"/>
                        <a:gd name="connsiteX9" fmla="*/ 31873 w 67752"/>
                        <a:gd name="connsiteY9" fmla="*/ 99384 h 101569"/>
                        <a:gd name="connsiteX10" fmla="*/ 57062 w 67752"/>
                        <a:gd name="connsiteY10" fmla="*/ 86355 h 101569"/>
                        <a:gd name="connsiteX11" fmla="*/ 65760 w 67752"/>
                        <a:gd name="connsiteY11" fmla="*/ 48568 h 101569"/>
                        <a:gd name="connsiteX12" fmla="*/ 57062 w 67752"/>
                        <a:gd name="connsiteY12" fmla="*/ 10823 h 101569"/>
                        <a:gd name="connsiteX13" fmla="*/ 31873 w 67752"/>
                        <a:gd name="connsiteY13" fmla="*/ -2185 h 101569"/>
                        <a:gd name="connsiteX14" fmla="*/ 6705 w 67752"/>
                        <a:gd name="connsiteY14" fmla="*/ 10823 h 101569"/>
                        <a:gd name="connsiteX15" fmla="*/ -1993 w 67752"/>
                        <a:gd name="connsiteY15" fmla="*/ 48568 h 101569"/>
                        <a:gd name="connsiteX16" fmla="*/ 6705 w 67752"/>
                        <a:gd name="connsiteY16" fmla="*/ 86355 h 101569"/>
                        <a:gd name="connsiteX17" fmla="*/ 31873 w 67752"/>
                        <a:gd name="connsiteY17" fmla="*/ 99384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73" y="88894"/>
                          </a:moveTo>
                          <a:cubicBezTo>
                            <a:pt x="25052" y="88894"/>
                            <a:pt x="19919" y="85537"/>
                            <a:pt x="16474" y="78823"/>
                          </a:cubicBezTo>
                          <a:cubicBezTo>
                            <a:pt x="13042" y="72123"/>
                            <a:pt x="11327" y="62038"/>
                            <a:pt x="11327" y="48568"/>
                          </a:cubicBezTo>
                          <a:cubicBezTo>
                            <a:pt x="11327" y="35154"/>
                            <a:pt x="13042" y="25090"/>
                            <a:pt x="16474" y="18376"/>
                          </a:cubicBezTo>
                          <a:cubicBezTo>
                            <a:pt x="19919" y="11662"/>
                            <a:pt x="25052" y="8305"/>
                            <a:pt x="31873" y="8305"/>
                          </a:cubicBezTo>
                          <a:cubicBezTo>
                            <a:pt x="38750" y="8305"/>
                            <a:pt x="43904" y="11662"/>
                            <a:pt x="47335" y="18376"/>
                          </a:cubicBezTo>
                          <a:cubicBezTo>
                            <a:pt x="50781" y="25090"/>
                            <a:pt x="52504" y="35154"/>
                            <a:pt x="52504" y="48568"/>
                          </a:cubicBezTo>
                          <a:cubicBezTo>
                            <a:pt x="52504" y="62038"/>
                            <a:pt x="50781" y="72123"/>
                            <a:pt x="47335" y="78823"/>
                          </a:cubicBezTo>
                          <a:cubicBezTo>
                            <a:pt x="43904" y="85537"/>
                            <a:pt x="38750" y="88894"/>
                            <a:pt x="31873" y="88894"/>
                          </a:cubicBezTo>
                          <a:close/>
                          <a:moveTo>
                            <a:pt x="31873" y="99384"/>
                          </a:moveTo>
                          <a:cubicBezTo>
                            <a:pt x="42868" y="99384"/>
                            <a:pt x="51264" y="95041"/>
                            <a:pt x="57062" y="86355"/>
                          </a:cubicBezTo>
                          <a:cubicBezTo>
                            <a:pt x="62861" y="77683"/>
                            <a:pt x="65760" y="65087"/>
                            <a:pt x="65760" y="48568"/>
                          </a:cubicBezTo>
                          <a:cubicBezTo>
                            <a:pt x="65760" y="32091"/>
                            <a:pt x="62861" y="19509"/>
                            <a:pt x="57062" y="10823"/>
                          </a:cubicBezTo>
                          <a:cubicBezTo>
                            <a:pt x="51264" y="2151"/>
                            <a:pt x="42868" y="-2185"/>
                            <a:pt x="31873" y="-2185"/>
                          </a:cubicBezTo>
                          <a:cubicBezTo>
                            <a:pt x="20892" y="-2185"/>
                            <a:pt x="12503" y="2151"/>
                            <a:pt x="6705" y="10823"/>
                          </a:cubicBezTo>
                          <a:cubicBezTo>
                            <a:pt x="906" y="19509"/>
                            <a:pt x="-1993" y="32091"/>
                            <a:pt x="-1993" y="48568"/>
                          </a:cubicBezTo>
                          <a:cubicBezTo>
                            <a:pt x="-1993" y="65087"/>
                            <a:pt x="906" y="77683"/>
                            <a:pt x="6705" y="86355"/>
                          </a:cubicBezTo>
                          <a:cubicBezTo>
                            <a:pt x="12503" y="95041"/>
                            <a:pt x="20892" y="99384"/>
                            <a:pt x="31873" y="99384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8" name="Freeform: Shape 487">
                      <a:extLst>
                        <a:ext uri="{FF2B5EF4-FFF2-40B4-BE49-F238E27FC236}">
                          <a16:creationId xmlns:a16="http://schemas.microsoft.com/office/drawing/2014/main" id="{A89288C9-8E63-9BCC-C8B0-1B2C4F1D40A2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605053" y="3673326"/>
                      <a:ext cx="67752" cy="101569"/>
                    </a:xfrm>
                    <a:custGeom>
                      <a:avLst/>
                      <a:gdLst>
                        <a:gd name="connsiteX0" fmla="*/ 31879 w 67752"/>
                        <a:gd name="connsiteY0" fmla="*/ 88894 h 101569"/>
                        <a:gd name="connsiteX1" fmla="*/ 16480 w 67752"/>
                        <a:gd name="connsiteY1" fmla="*/ 78823 h 101569"/>
                        <a:gd name="connsiteX2" fmla="*/ 11333 w 67752"/>
                        <a:gd name="connsiteY2" fmla="*/ 48568 h 101569"/>
                        <a:gd name="connsiteX3" fmla="*/ 16480 w 67752"/>
                        <a:gd name="connsiteY3" fmla="*/ 18376 h 101569"/>
                        <a:gd name="connsiteX4" fmla="*/ 31879 w 67752"/>
                        <a:gd name="connsiteY4" fmla="*/ 8305 h 101569"/>
                        <a:gd name="connsiteX5" fmla="*/ 47342 w 67752"/>
                        <a:gd name="connsiteY5" fmla="*/ 18376 h 101569"/>
                        <a:gd name="connsiteX6" fmla="*/ 52510 w 67752"/>
                        <a:gd name="connsiteY6" fmla="*/ 48568 h 101569"/>
                        <a:gd name="connsiteX7" fmla="*/ 47342 w 67752"/>
                        <a:gd name="connsiteY7" fmla="*/ 78823 h 101569"/>
                        <a:gd name="connsiteX8" fmla="*/ 31879 w 67752"/>
                        <a:gd name="connsiteY8" fmla="*/ 88894 h 101569"/>
                        <a:gd name="connsiteX9" fmla="*/ 31879 w 67752"/>
                        <a:gd name="connsiteY9" fmla="*/ 99384 h 101569"/>
                        <a:gd name="connsiteX10" fmla="*/ 57069 w 67752"/>
                        <a:gd name="connsiteY10" fmla="*/ 86355 h 101569"/>
                        <a:gd name="connsiteX11" fmla="*/ 65766 w 67752"/>
                        <a:gd name="connsiteY11" fmla="*/ 48568 h 101569"/>
                        <a:gd name="connsiteX12" fmla="*/ 57069 w 67752"/>
                        <a:gd name="connsiteY12" fmla="*/ 10823 h 101569"/>
                        <a:gd name="connsiteX13" fmla="*/ 31879 w 67752"/>
                        <a:gd name="connsiteY13" fmla="*/ -2185 h 101569"/>
                        <a:gd name="connsiteX14" fmla="*/ 6711 w 67752"/>
                        <a:gd name="connsiteY14" fmla="*/ 10823 h 101569"/>
                        <a:gd name="connsiteX15" fmla="*/ -1987 w 67752"/>
                        <a:gd name="connsiteY15" fmla="*/ 48568 h 101569"/>
                        <a:gd name="connsiteX16" fmla="*/ 6711 w 67752"/>
                        <a:gd name="connsiteY16" fmla="*/ 86355 h 101569"/>
                        <a:gd name="connsiteX17" fmla="*/ 31879 w 67752"/>
                        <a:gd name="connsiteY17" fmla="*/ 99384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79" y="88894"/>
                          </a:moveTo>
                          <a:cubicBezTo>
                            <a:pt x="25059" y="88894"/>
                            <a:pt x="19926" y="85537"/>
                            <a:pt x="16480" y="78823"/>
                          </a:cubicBezTo>
                          <a:cubicBezTo>
                            <a:pt x="13049" y="72123"/>
                            <a:pt x="11333" y="62038"/>
                            <a:pt x="11333" y="48568"/>
                          </a:cubicBezTo>
                          <a:cubicBezTo>
                            <a:pt x="11333" y="35154"/>
                            <a:pt x="13049" y="25090"/>
                            <a:pt x="16480" y="18376"/>
                          </a:cubicBezTo>
                          <a:cubicBezTo>
                            <a:pt x="19926" y="11662"/>
                            <a:pt x="25059" y="8305"/>
                            <a:pt x="31879" y="8305"/>
                          </a:cubicBezTo>
                          <a:cubicBezTo>
                            <a:pt x="38756" y="8305"/>
                            <a:pt x="43910" y="11662"/>
                            <a:pt x="47342" y="18376"/>
                          </a:cubicBezTo>
                          <a:cubicBezTo>
                            <a:pt x="50787" y="25090"/>
                            <a:pt x="52510" y="35154"/>
                            <a:pt x="52510" y="48568"/>
                          </a:cubicBezTo>
                          <a:cubicBezTo>
                            <a:pt x="52510" y="62038"/>
                            <a:pt x="50787" y="72123"/>
                            <a:pt x="47342" y="78823"/>
                          </a:cubicBezTo>
                          <a:cubicBezTo>
                            <a:pt x="43910" y="85537"/>
                            <a:pt x="38756" y="88894"/>
                            <a:pt x="31879" y="88894"/>
                          </a:cubicBezTo>
                          <a:close/>
                          <a:moveTo>
                            <a:pt x="31879" y="99384"/>
                          </a:moveTo>
                          <a:cubicBezTo>
                            <a:pt x="42874" y="99384"/>
                            <a:pt x="51270" y="95041"/>
                            <a:pt x="57069" y="86355"/>
                          </a:cubicBezTo>
                          <a:cubicBezTo>
                            <a:pt x="62867" y="77683"/>
                            <a:pt x="65766" y="65087"/>
                            <a:pt x="65766" y="48568"/>
                          </a:cubicBezTo>
                          <a:cubicBezTo>
                            <a:pt x="65766" y="32091"/>
                            <a:pt x="62867" y="19509"/>
                            <a:pt x="57069" y="10823"/>
                          </a:cubicBezTo>
                          <a:cubicBezTo>
                            <a:pt x="51270" y="2151"/>
                            <a:pt x="42874" y="-2185"/>
                            <a:pt x="31879" y="-2185"/>
                          </a:cubicBezTo>
                          <a:cubicBezTo>
                            <a:pt x="20899" y="-2185"/>
                            <a:pt x="12509" y="2151"/>
                            <a:pt x="6711" y="10823"/>
                          </a:cubicBezTo>
                          <a:cubicBezTo>
                            <a:pt x="913" y="19509"/>
                            <a:pt x="-1987" y="32091"/>
                            <a:pt x="-1987" y="48568"/>
                          </a:cubicBezTo>
                          <a:cubicBezTo>
                            <a:pt x="-1987" y="65087"/>
                            <a:pt x="913" y="77683"/>
                            <a:pt x="6711" y="86355"/>
                          </a:cubicBezTo>
                          <a:cubicBezTo>
                            <a:pt x="12509" y="95041"/>
                            <a:pt x="20899" y="99384"/>
                            <a:pt x="31879" y="99384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9" name="Freeform: Shape 488">
                      <a:extLst>
                        <a:ext uri="{FF2B5EF4-FFF2-40B4-BE49-F238E27FC236}">
                          <a16:creationId xmlns:a16="http://schemas.microsoft.com/office/drawing/2014/main" id="{94404CB4-8841-8C3E-90C8-2706F7FC7AA6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690597" y="3673326"/>
                      <a:ext cx="67752" cy="101569"/>
                    </a:xfrm>
                    <a:custGeom>
                      <a:avLst/>
                      <a:gdLst>
                        <a:gd name="connsiteX0" fmla="*/ 31886 w 67752"/>
                        <a:gd name="connsiteY0" fmla="*/ 88894 h 101569"/>
                        <a:gd name="connsiteX1" fmla="*/ 16486 w 67752"/>
                        <a:gd name="connsiteY1" fmla="*/ 78823 h 101569"/>
                        <a:gd name="connsiteX2" fmla="*/ 11339 w 67752"/>
                        <a:gd name="connsiteY2" fmla="*/ 48568 h 101569"/>
                        <a:gd name="connsiteX3" fmla="*/ 16486 w 67752"/>
                        <a:gd name="connsiteY3" fmla="*/ 18376 h 101569"/>
                        <a:gd name="connsiteX4" fmla="*/ 31886 w 67752"/>
                        <a:gd name="connsiteY4" fmla="*/ 8305 h 101569"/>
                        <a:gd name="connsiteX5" fmla="*/ 47348 w 67752"/>
                        <a:gd name="connsiteY5" fmla="*/ 18376 h 101569"/>
                        <a:gd name="connsiteX6" fmla="*/ 52516 w 67752"/>
                        <a:gd name="connsiteY6" fmla="*/ 48568 h 101569"/>
                        <a:gd name="connsiteX7" fmla="*/ 47348 w 67752"/>
                        <a:gd name="connsiteY7" fmla="*/ 78823 h 101569"/>
                        <a:gd name="connsiteX8" fmla="*/ 31886 w 67752"/>
                        <a:gd name="connsiteY8" fmla="*/ 88894 h 101569"/>
                        <a:gd name="connsiteX9" fmla="*/ 31886 w 67752"/>
                        <a:gd name="connsiteY9" fmla="*/ 99384 h 101569"/>
                        <a:gd name="connsiteX10" fmla="*/ 57075 w 67752"/>
                        <a:gd name="connsiteY10" fmla="*/ 86355 h 101569"/>
                        <a:gd name="connsiteX11" fmla="*/ 65773 w 67752"/>
                        <a:gd name="connsiteY11" fmla="*/ 48568 h 101569"/>
                        <a:gd name="connsiteX12" fmla="*/ 57075 w 67752"/>
                        <a:gd name="connsiteY12" fmla="*/ 10823 h 101569"/>
                        <a:gd name="connsiteX13" fmla="*/ 31886 w 67752"/>
                        <a:gd name="connsiteY13" fmla="*/ -2185 h 101569"/>
                        <a:gd name="connsiteX14" fmla="*/ 6717 w 67752"/>
                        <a:gd name="connsiteY14" fmla="*/ 10823 h 101569"/>
                        <a:gd name="connsiteX15" fmla="*/ -1980 w 67752"/>
                        <a:gd name="connsiteY15" fmla="*/ 48568 h 101569"/>
                        <a:gd name="connsiteX16" fmla="*/ 6717 w 67752"/>
                        <a:gd name="connsiteY16" fmla="*/ 86355 h 101569"/>
                        <a:gd name="connsiteX17" fmla="*/ 31886 w 67752"/>
                        <a:gd name="connsiteY17" fmla="*/ 99384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86" y="88894"/>
                          </a:moveTo>
                          <a:cubicBezTo>
                            <a:pt x="25065" y="88894"/>
                            <a:pt x="19932" y="85537"/>
                            <a:pt x="16486" y="78823"/>
                          </a:cubicBezTo>
                          <a:cubicBezTo>
                            <a:pt x="13055" y="72123"/>
                            <a:pt x="11339" y="62038"/>
                            <a:pt x="11339" y="48568"/>
                          </a:cubicBezTo>
                          <a:cubicBezTo>
                            <a:pt x="11339" y="35154"/>
                            <a:pt x="13055" y="25090"/>
                            <a:pt x="16486" y="18376"/>
                          </a:cubicBezTo>
                          <a:cubicBezTo>
                            <a:pt x="19932" y="11662"/>
                            <a:pt x="25065" y="8305"/>
                            <a:pt x="31886" y="8305"/>
                          </a:cubicBezTo>
                          <a:cubicBezTo>
                            <a:pt x="38763" y="8305"/>
                            <a:pt x="43917" y="11662"/>
                            <a:pt x="47348" y="18376"/>
                          </a:cubicBezTo>
                          <a:cubicBezTo>
                            <a:pt x="50794" y="25090"/>
                            <a:pt x="52516" y="35154"/>
                            <a:pt x="52516" y="48568"/>
                          </a:cubicBezTo>
                          <a:cubicBezTo>
                            <a:pt x="52516" y="62038"/>
                            <a:pt x="50794" y="72123"/>
                            <a:pt x="47348" y="78823"/>
                          </a:cubicBezTo>
                          <a:cubicBezTo>
                            <a:pt x="43917" y="85537"/>
                            <a:pt x="38763" y="88894"/>
                            <a:pt x="31886" y="88894"/>
                          </a:cubicBezTo>
                          <a:close/>
                          <a:moveTo>
                            <a:pt x="31886" y="99384"/>
                          </a:moveTo>
                          <a:cubicBezTo>
                            <a:pt x="42880" y="99384"/>
                            <a:pt x="51277" y="95041"/>
                            <a:pt x="57075" y="86355"/>
                          </a:cubicBezTo>
                          <a:cubicBezTo>
                            <a:pt x="62874" y="77683"/>
                            <a:pt x="65773" y="65087"/>
                            <a:pt x="65773" y="48568"/>
                          </a:cubicBezTo>
                          <a:cubicBezTo>
                            <a:pt x="65773" y="32091"/>
                            <a:pt x="62874" y="19509"/>
                            <a:pt x="57075" y="10823"/>
                          </a:cubicBezTo>
                          <a:cubicBezTo>
                            <a:pt x="51277" y="2151"/>
                            <a:pt x="42880" y="-2185"/>
                            <a:pt x="31886" y="-2185"/>
                          </a:cubicBezTo>
                          <a:cubicBezTo>
                            <a:pt x="20905" y="-2185"/>
                            <a:pt x="12516" y="2151"/>
                            <a:pt x="6717" y="10823"/>
                          </a:cubicBezTo>
                          <a:cubicBezTo>
                            <a:pt x="919" y="19509"/>
                            <a:pt x="-1980" y="32091"/>
                            <a:pt x="-1980" y="48568"/>
                          </a:cubicBezTo>
                          <a:cubicBezTo>
                            <a:pt x="-1980" y="65087"/>
                            <a:pt x="919" y="77683"/>
                            <a:pt x="6717" y="86355"/>
                          </a:cubicBezTo>
                          <a:cubicBezTo>
                            <a:pt x="12516" y="95041"/>
                            <a:pt x="20905" y="99384"/>
                            <a:pt x="31886" y="99384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90" name="Graphic 10">
                  <a:extLst>
                    <a:ext uri="{FF2B5EF4-FFF2-40B4-BE49-F238E27FC236}">
                      <a16:creationId xmlns:a16="http://schemas.microsoft.com/office/drawing/2014/main" id="{8A6B5E8B-D344-559C-D50E-1472EE712630}"/>
                    </a:ext>
                  </a:extLst>
                </p:cNvPr>
                <p:cNvGrpSpPr/>
                <p:nvPr/>
              </p:nvGrpSpPr>
              <p:grpSpPr>
                <a:xfrm>
                  <a:off x="5434489" y="3315997"/>
                  <a:ext cx="426916" cy="101569"/>
                  <a:chOff x="5434489" y="3315997"/>
                  <a:chExt cx="426916" cy="101569"/>
                </a:xfrm>
                <a:solidFill>
                  <a:srgbClr val="000000"/>
                </a:solidFill>
              </p:grpSpPr>
              <p:sp>
                <p:nvSpPr>
                  <p:cNvPr id="491" name="Freeform: Shape 490">
                    <a:extLst>
                      <a:ext uri="{FF2B5EF4-FFF2-40B4-BE49-F238E27FC236}">
                        <a16:creationId xmlns:a16="http://schemas.microsoft.com/office/drawing/2014/main" id="{01F32110-6D12-4300-74D7-89FA3E7E7D22}"/>
                      </a:ext>
                    </a:extLst>
                  </p:cNvPr>
                  <p:cNvSpPr/>
                  <p:nvPr/>
                </p:nvSpPr>
                <p:spPr>
                  <a:xfrm>
                    <a:off x="5814346" y="3364644"/>
                    <a:ext cx="47059" cy="13427"/>
                  </a:xfrm>
                  <a:custGeom>
                    <a:avLst/>
                    <a:gdLst>
                      <a:gd name="connsiteX0" fmla="*/ 47124 w 47059"/>
                      <a:gd name="connsiteY0" fmla="*/ 117 h 13427"/>
                      <a:gd name="connsiteX1" fmla="*/ 65 w 47059"/>
                      <a:gd name="connsiteY1" fmla="*/ 117 h 13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059" h="13427">
                        <a:moveTo>
                          <a:pt x="47124" y="117"/>
                        </a:moveTo>
                        <a:lnTo>
                          <a:pt x="65" y="117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92" name="Graphic 10">
                    <a:extLst>
                      <a:ext uri="{FF2B5EF4-FFF2-40B4-BE49-F238E27FC236}">
                        <a16:creationId xmlns:a16="http://schemas.microsoft.com/office/drawing/2014/main" id="{C9FB0689-2CA5-2970-453C-3CE92DEB71DA}"/>
                      </a:ext>
                    </a:extLst>
                  </p:cNvPr>
                  <p:cNvGrpSpPr/>
                  <p:nvPr/>
                </p:nvGrpSpPr>
                <p:grpSpPr>
                  <a:xfrm>
                    <a:off x="5434489" y="3315997"/>
                    <a:ext cx="323861" cy="101569"/>
                    <a:chOff x="5434489" y="3315997"/>
                    <a:chExt cx="323861" cy="101569"/>
                  </a:xfrm>
                  <a:solidFill>
                    <a:srgbClr val="000000"/>
                  </a:solidFill>
                </p:grpSpPr>
                <p:sp>
                  <p:nvSpPr>
                    <p:cNvPr id="493" name="Freeform: Shape 492">
                      <a:extLst>
                        <a:ext uri="{FF2B5EF4-FFF2-40B4-BE49-F238E27FC236}">
                          <a16:creationId xmlns:a16="http://schemas.microsoft.com/office/drawing/2014/main" id="{9F3091DC-2F86-0B32-891A-E120E5CD7E6A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434489" y="3315997"/>
                      <a:ext cx="67689" cy="101569"/>
                    </a:xfrm>
                    <a:custGeom>
                      <a:avLst/>
                      <a:gdLst>
                        <a:gd name="connsiteX0" fmla="*/ 32978 w 67689"/>
                        <a:gd name="connsiteY0" fmla="*/ 53912 h 101569"/>
                        <a:gd name="connsiteX1" fmla="*/ 18818 w 67689"/>
                        <a:gd name="connsiteY1" fmla="*/ 47807 h 101569"/>
                        <a:gd name="connsiteX2" fmla="*/ 13608 w 67689"/>
                        <a:gd name="connsiteY2" fmla="*/ 31106 h 101569"/>
                        <a:gd name="connsiteX3" fmla="*/ 18818 w 67689"/>
                        <a:gd name="connsiteY3" fmla="*/ 14405 h 101569"/>
                        <a:gd name="connsiteX4" fmla="*/ 32978 w 67689"/>
                        <a:gd name="connsiteY4" fmla="*/ 8279 h 101569"/>
                        <a:gd name="connsiteX5" fmla="*/ 47117 w 67689"/>
                        <a:gd name="connsiteY5" fmla="*/ 14405 h 101569"/>
                        <a:gd name="connsiteX6" fmla="*/ 52327 w 67689"/>
                        <a:gd name="connsiteY6" fmla="*/ 31106 h 101569"/>
                        <a:gd name="connsiteX7" fmla="*/ 47117 w 67689"/>
                        <a:gd name="connsiteY7" fmla="*/ 47807 h 101569"/>
                        <a:gd name="connsiteX8" fmla="*/ 32978 w 67689"/>
                        <a:gd name="connsiteY8" fmla="*/ 53912 h 101569"/>
                        <a:gd name="connsiteX9" fmla="*/ 59302 w 67689"/>
                        <a:gd name="connsiteY9" fmla="*/ 95434 h 101569"/>
                        <a:gd name="connsiteX10" fmla="*/ 59302 w 67689"/>
                        <a:gd name="connsiteY10" fmla="*/ 83370 h 101569"/>
                        <a:gd name="connsiteX11" fmla="*/ 49217 w 67689"/>
                        <a:gd name="connsiteY11" fmla="*/ 86958 h 101569"/>
                        <a:gd name="connsiteX12" fmla="*/ 39133 w 67689"/>
                        <a:gd name="connsiteY12" fmla="*/ 88217 h 101569"/>
                        <a:gd name="connsiteX13" fmla="*/ 19070 w 67689"/>
                        <a:gd name="connsiteY13" fmla="*/ 79363 h 101569"/>
                        <a:gd name="connsiteX14" fmla="*/ 11171 w 67689"/>
                        <a:gd name="connsiteY14" fmla="*/ 52612 h 101569"/>
                        <a:gd name="connsiteX15" fmla="*/ 20877 w 67689"/>
                        <a:gd name="connsiteY15" fmla="*/ 61361 h 101569"/>
                        <a:gd name="connsiteX16" fmla="*/ 33755 w 67689"/>
                        <a:gd name="connsiteY16" fmla="*/ 64403 h 101569"/>
                        <a:gd name="connsiteX17" fmla="*/ 57096 w 67689"/>
                        <a:gd name="connsiteY17" fmla="*/ 55444 h 101569"/>
                        <a:gd name="connsiteX18" fmla="*/ 65667 w 67689"/>
                        <a:gd name="connsiteY18" fmla="*/ 31106 h 101569"/>
                        <a:gd name="connsiteX19" fmla="*/ 56738 w 67689"/>
                        <a:gd name="connsiteY19" fmla="*/ 6894 h 101569"/>
                        <a:gd name="connsiteX20" fmla="*/ 32978 w 67689"/>
                        <a:gd name="connsiteY20" fmla="*/ -2212 h 101569"/>
                        <a:gd name="connsiteX21" fmla="*/ 6969 w 67689"/>
                        <a:gd name="connsiteY21" fmla="*/ 10796 h 101569"/>
                        <a:gd name="connsiteX22" fmla="*/ -2023 w 67689"/>
                        <a:gd name="connsiteY22" fmla="*/ 48541 h 101569"/>
                        <a:gd name="connsiteX23" fmla="*/ 9007 w 67689"/>
                        <a:gd name="connsiteY23" fmla="*/ 85552 h 101569"/>
                        <a:gd name="connsiteX24" fmla="*/ 38608 w 67689"/>
                        <a:gd name="connsiteY24" fmla="*/ 99357 h 101569"/>
                        <a:gd name="connsiteX25" fmla="*/ 48692 w 67689"/>
                        <a:gd name="connsiteY25" fmla="*/ 98371 h 101569"/>
                        <a:gd name="connsiteX26" fmla="*/ 59302 w 67689"/>
                        <a:gd name="connsiteY26" fmla="*/ 95434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67689" h="101569">
                          <a:moveTo>
                            <a:pt x="32978" y="53912"/>
                          </a:moveTo>
                          <a:cubicBezTo>
                            <a:pt x="27025" y="53912"/>
                            <a:pt x="22305" y="51877"/>
                            <a:pt x="18818" y="47807"/>
                          </a:cubicBezTo>
                          <a:cubicBezTo>
                            <a:pt x="15345" y="43751"/>
                            <a:pt x="13608" y="38184"/>
                            <a:pt x="13608" y="31106"/>
                          </a:cubicBezTo>
                          <a:cubicBezTo>
                            <a:pt x="13608" y="24070"/>
                            <a:pt x="15345" y="18503"/>
                            <a:pt x="18818" y="14405"/>
                          </a:cubicBezTo>
                          <a:cubicBezTo>
                            <a:pt x="22305" y="10321"/>
                            <a:pt x="27025" y="8279"/>
                            <a:pt x="32978" y="8279"/>
                          </a:cubicBezTo>
                          <a:cubicBezTo>
                            <a:pt x="38930" y="8279"/>
                            <a:pt x="43643" y="10321"/>
                            <a:pt x="47117" y="14405"/>
                          </a:cubicBezTo>
                          <a:cubicBezTo>
                            <a:pt x="50590" y="18503"/>
                            <a:pt x="52327" y="24070"/>
                            <a:pt x="52327" y="31106"/>
                          </a:cubicBezTo>
                          <a:cubicBezTo>
                            <a:pt x="52327" y="38184"/>
                            <a:pt x="50590" y="43751"/>
                            <a:pt x="47117" y="47807"/>
                          </a:cubicBezTo>
                          <a:cubicBezTo>
                            <a:pt x="43643" y="51877"/>
                            <a:pt x="38930" y="53912"/>
                            <a:pt x="32978" y="53912"/>
                          </a:cubicBezTo>
                          <a:close/>
                          <a:moveTo>
                            <a:pt x="59302" y="95434"/>
                          </a:moveTo>
                          <a:lnTo>
                            <a:pt x="59302" y="83370"/>
                          </a:lnTo>
                          <a:cubicBezTo>
                            <a:pt x="55968" y="84937"/>
                            <a:pt x="52607" y="86132"/>
                            <a:pt x="49217" y="86958"/>
                          </a:cubicBezTo>
                          <a:cubicBezTo>
                            <a:pt x="45828" y="87797"/>
                            <a:pt x="42467" y="88217"/>
                            <a:pt x="39133" y="88217"/>
                          </a:cubicBezTo>
                          <a:cubicBezTo>
                            <a:pt x="30380" y="88217"/>
                            <a:pt x="23692" y="85265"/>
                            <a:pt x="19070" y="79363"/>
                          </a:cubicBezTo>
                          <a:cubicBezTo>
                            <a:pt x="14462" y="73460"/>
                            <a:pt x="11829" y="64543"/>
                            <a:pt x="11171" y="52612"/>
                          </a:cubicBezTo>
                          <a:cubicBezTo>
                            <a:pt x="13748" y="56416"/>
                            <a:pt x="16983" y="59333"/>
                            <a:pt x="20877" y="61361"/>
                          </a:cubicBezTo>
                          <a:cubicBezTo>
                            <a:pt x="24784" y="63389"/>
                            <a:pt x="29077" y="64403"/>
                            <a:pt x="33755" y="64403"/>
                          </a:cubicBezTo>
                          <a:cubicBezTo>
                            <a:pt x="43601" y="64403"/>
                            <a:pt x="51381" y="61417"/>
                            <a:pt x="57096" y="55444"/>
                          </a:cubicBezTo>
                          <a:cubicBezTo>
                            <a:pt x="62810" y="49485"/>
                            <a:pt x="65667" y="41373"/>
                            <a:pt x="65667" y="31106"/>
                          </a:cubicBezTo>
                          <a:cubicBezTo>
                            <a:pt x="65667" y="21049"/>
                            <a:pt x="62691" y="12978"/>
                            <a:pt x="56738" y="6894"/>
                          </a:cubicBezTo>
                          <a:cubicBezTo>
                            <a:pt x="50786" y="823"/>
                            <a:pt x="42866" y="-2212"/>
                            <a:pt x="32978" y="-2212"/>
                          </a:cubicBezTo>
                          <a:cubicBezTo>
                            <a:pt x="21633" y="-2212"/>
                            <a:pt x="12963" y="2124"/>
                            <a:pt x="6969" y="10796"/>
                          </a:cubicBezTo>
                          <a:cubicBezTo>
                            <a:pt x="975" y="19483"/>
                            <a:pt x="-2023" y="32064"/>
                            <a:pt x="-2023" y="48541"/>
                          </a:cubicBezTo>
                          <a:cubicBezTo>
                            <a:pt x="-2023" y="64011"/>
                            <a:pt x="1654" y="76348"/>
                            <a:pt x="9007" y="85552"/>
                          </a:cubicBezTo>
                          <a:cubicBezTo>
                            <a:pt x="16360" y="94756"/>
                            <a:pt x="26227" y="99357"/>
                            <a:pt x="38608" y="99357"/>
                          </a:cubicBezTo>
                          <a:cubicBezTo>
                            <a:pt x="41941" y="99357"/>
                            <a:pt x="45303" y="99029"/>
                            <a:pt x="48692" y="98371"/>
                          </a:cubicBezTo>
                          <a:cubicBezTo>
                            <a:pt x="52082" y="97714"/>
                            <a:pt x="55618" y="96735"/>
                            <a:pt x="59302" y="95434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94" name="Freeform: Shape 493">
                      <a:extLst>
                        <a:ext uri="{FF2B5EF4-FFF2-40B4-BE49-F238E27FC236}">
                          <a16:creationId xmlns:a16="http://schemas.microsoft.com/office/drawing/2014/main" id="{DDDBB6F2-899F-060D-D645-DAF9F2535111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519508" y="3315997"/>
                      <a:ext cx="67752" cy="101569"/>
                    </a:xfrm>
                    <a:custGeom>
                      <a:avLst/>
                      <a:gdLst>
                        <a:gd name="connsiteX0" fmla="*/ 31873 w 67752"/>
                        <a:gd name="connsiteY0" fmla="*/ 88867 h 101569"/>
                        <a:gd name="connsiteX1" fmla="*/ 16474 w 67752"/>
                        <a:gd name="connsiteY1" fmla="*/ 78796 h 101569"/>
                        <a:gd name="connsiteX2" fmla="*/ 11327 w 67752"/>
                        <a:gd name="connsiteY2" fmla="*/ 48541 h 101569"/>
                        <a:gd name="connsiteX3" fmla="*/ 16474 w 67752"/>
                        <a:gd name="connsiteY3" fmla="*/ 18350 h 101569"/>
                        <a:gd name="connsiteX4" fmla="*/ 31873 w 67752"/>
                        <a:gd name="connsiteY4" fmla="*/ 8279 h 101569"/>
                        <a:gd name="connsiteX5" fmla="*/ 47335 w 67752"/>
                        <a:gd name="connsiteY5" fmla="*/ 18350 h 101569"/>
                        <a:gd name="connsiteX6" fmla="*/ 52504 w 67752"/>
                        <a:gd name="connsiteY6" fmla="*/ 48541 h 101569"/>
                        <a:gd name="connsiteX7" fmla="*/ 47335 w 67752"/>
                        <a:gd name="connsiteY7" fmla="*/ 78796 h 101569"/>
                        <a:gd name="connsiteX8" fmla="*/ 31873 w 67752"/>
                        <a:gd name="connsiteY8" fmla="*/ 88867 h 101569"/>
                        <a:gd name="connsiteX9" fmla="*/ 31873 w 67752"/>
                        <a:gd name="connsiteY9" fmla="*/ 99357 h 101569"/>
                        <a:gd name="connsiteX10" fmla="*/ 57062 w 67752"/>
                        <a:gd name="connsiteY10" fmla="*/ 86328 h 101569"/>
                        <a:gd name="connsiteX11" fmla="*/ 65760 w 67752"/>
                        <a:gd name="connsiteY11" fmla="*/ 48541 h 101569"/>
                        <a:gd name="connsiteX12" fmla="*/ 57062 w 67752"/>
                        <a:gd name="connsiteY12" fmla="*/ 10796 h 101569"/>
                        <a:gd name="connsiteX13" fmla="*/ 31873 w 67752"/>
                        <a:gd name="connsiteY13" fmla="*/ -2212 h 101569"/>
                        <a:gd name="connsiteX14" fmla="*/ 6705 w 67752"/>
                        <a:gd name="connsiteY14" fmla="*/ 10796 h 101569"/>
                        <a:gd name="connsiteX15" fmla="*/ -1993 w 67752"/>
                        <a:gd name="connsiteY15" fmla="*/ 48541 h 101569"/>
                        <a:gd name="connsiteX16" fmla="*/ 6705 w 67752"/>
                        <a:gd name="connsiteY16" fmla="*/ 86328 h 101569"/>
                        <a:gd name="connsiteX17" fmla="*/ 31873 w 67752"/>
                        <a:gd name="connsiteY17" fmla="*/ 99357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73" y="88867"/>
                          </a:moveTo>
                          <a:cubicBezTo>
                            <a:pt x="25052" y="88867"/>
                            <a:pt x="19919" y="85510"/>
                            <a:pt x="16474" y="78796"/>
                          </a:cubicBezTo>
                          <a:cubicBezTo>
                            <a:pt x="13042" y="72096"/>
                            <a:pt x="11327" y="62011"/>
                            <a:pt x="11327" y="48541"/>
                          </a:cubicBezTo>
                          <a:cubicBezTo>
                            <a:pt x="11327" y="35127"/>
                            <a:pt x="13042" y="25063"/>
                            <a:pt x="16474" y="18350"/>
                          </a:cubicBezTo>
                          <a:cubicBezTo>
                            <a:pt x="19919" y="11636"/>
                            <a:pt x="25052" y="8279"/>
                            <a:pt x="31873" y="8279"/>
                          </a:cubicBezTo>
                          <a:cubicBezTo>
                            <a:pt x="38750" y="8279"/>
                            <a:pt x="43904" y="11636"/>
                            <a:pt x="47335" y="18350"/>
                          </a:cubicBezTo>
                          <a:cubicBezTo>
                            <a:pt x="50781" y="25063"/>
                            <a:pt x="52504" y="35127"/>
                            <a:pt x="52504" y="48541"/>
                          </a:cubicBezTo>
                          <a:cubicBezTo>
                            <a:pt x="52504" y="62011"/>
                            <a:pt x="50781" y="72096"/>
                            <a:pt x="47335" y="78796"/>
                          </a:cubicBezTo>
                          <a:cubicBezTo>
                            <a:pt x="43904" y="85510"/>
                            <a:pt x="38750" y="88867"/>
                            <a:pt x="31873" y="88867"/>
                          </a:cubicBezTo>
                          <a:close/>
                          <a:moveTo>
                            <a:pt x="31873" y="99357"/>
                          </a:moveTo>
                          <a:cubicBezTo>
                            <a:pt x="42868" y="99357"/>
                            <a:pt x="51264" y="95014"/>
                            <a:pt x="57062" y="86328"/>
                          </a:cubicBezTo>
                          <a:cubicBezTo>
                            <a:pt x="62861" y="77656"/>
                            <a:pt x="65760" y="65060"/>
                            <a:pt x="65760" y="48541"/>
                          </a:cubicBezTo>
                          <a:cubicBezTo>
                            <a:pt x="65760" y="32064"/>
                            <a:pt x="62861" y="19483"/>
                            <a:pt x="57062" y="10796"/>
                          </a:cubicBezTo>
                          <a:cubicBezTo>
                            <a:pt x="51264" y="2124"/>
                            <a:pt x="42868" y="-2212"/>
                            <a:pt x="31873" y="-2212"/>
                          </a:cubicBezTo>
                          <a:cubicBezTo>
                            <a:pt x="20892" y="-2212"/>
                            <a:pt x="12503" y="2124"/>
                            <a:pt x="6705" y="10796"/>
                          </a:cubicBezTo>
                          <a:cubicBezTo>
                            <a:pt x="906" y="19483"/>
                            <a:pt x="-1993" y="32064"/>
                            <a:pt x="-1993" y="48541"/>
                          </a:cubicBezTo>
                          <a:cubicBezTo>
                            <a:pt x="-1993" y="65060"/>
                            <a:pt x="906" y="77656"/>
                            <a:pt x="6705" y="86328"/>
                          </a:cubicBezTo>
                          <a:cubicBezTo>
                            <a:pt x="12503" y="95014"/>
                            <a:pt x="20892" y="99357"/>
                            <a:pt x="31873" y="99357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95" name="Freeform: Shape 494">
                      <a:extLst>
                        <a:ext uri="{FF2B5EF4-FFF2-40B4-BE49-F238E27FC236}">
                          <a16:creationId xmlns:a16="http://schemas.microsoft.com/office/drawing/2014/main" id="{08EBE29A-D3D3-BB50-73B6-8BD57ADC7A3A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605053" y="3315997"/>
                      <a:ext cx="67752" cy="101569"/>
                    </a:xfrm>
                    <a:custGeom>
                      <a:avLst/>
                      <a:gdLst>
                        <a:gd name="connsiteX0" fmla="*/ 31879 w 67752"/>
                        <a:gd name="connsiteY0" fmla="*/ 88867 h 101569"/>
                        <a:gd name="connsiteX1" fmla="*/ 16480 w 67752"/>
                        <a:gd name="connsiteY1" fmla="*/ 78796 h 101569"/>
                        <a:gd name="connsiteX2" fmla="*/ 11333 w 67752"/>
                        <a:gd name="connsiteY2" fmla="*/ 48541 h 101569"/>
                        <a:gd name="connsiteX3" fmla="*/ 16480 w 67752"/>
                        <a:gd name="connsiteY3" fmla="*/ 18350 h 101569"/>
                        <a:gd name="connsiteX4" fmla="*/ 31879 w 67752"/>
                        <a:gd name="connsiteY4" fmla="*/ 8279 h 101569"/>
                        <a:gd name="connsiteX5" fmla="*/ 47342 w 67752"/>
                        <a:gd name="connsiteY5" fmla="*/ 18350 h 101569"/>
                        <a:gd name="connsiteX6" fmla="*/ 52510 w 67752"/>
                        <a:gd name="connsiteY6" fmla="*/ 48541 h 101569"/>
                        <a:gd name="connsiteX7" fmla="*/ 47342 w 67752"/>
                        <a:gd name="connsiteY7" fmla="*/ 78796 h 101569"/>
                        <a:gd name="connsiteX8" fmla="*/ 31879 w 67752"/>
                        <a:gd name="connsiteY8" fmla="*/ 88867 h 101569"/>
                        <a:gd name="connsiteX9" fmla="*/ 31879 w 67752"/>
                        <a:gd name="connsiteY9" fmla="*/ 99357 h 101569"/>
                        <a:gd name="connsiteX10" fmla="*/ 57069 w 67752"/>
                        <a:gd name="connsiteY10" fmla="*/ 86328 h 101569"/>
                        <a:gd name="connsiteX11" fmla="*/ 65766 w 67752"/>
                        <a:gd name="connsiteY11" fmla="*/ 48541 h 101569"/>
                        <a:gd name="connsiteX12" fmla="*/ 57069 w 67752"/>
                        <a:gd name="connsiteY12" fmla="*/ 10796 h 101569"/>
                        <a:gd name="connsiteX13" fmla="*/ 31879 w 67752"/>
                        <a:gd name="connsiteY13" fmla="*/ -2212 h 101569"/>
                        <a:gd name="connsiteX14" fmla="*/ 6711 w 67752"/>
                        <a:gd name="connsiteY14" fmla="*/ 10796 h 101569"/>
                        <a:gd name="connsiteX15" fmla="*/ -1987 w 67752"/>
                        <a:gd name="connsiteY15" fmla="*/ 48541 h 101569"/>
                        <a:gd name="connsiteX16" fmla="*/ 6711 w 67752"/>
                        <a:gd name="connsiteY16" fmla="*/ 86328 h 101569"/>
                        <a:gd name="connsiteX17" fmla="*/ 31879 w 67752"/>
                        <a:gd name="connsiteY17" fmla="*/ 99357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79" y="88867"/>
                          </a:moveTo>
                          <a:cubicBezTo>
                            <a:pt x="25059" y="88867"/>
                            <a:pt x="19926" y="85510"/>
                            <a:pt x="16480" y="78796"/>
                          </a:cubicBezTo>
                          <a:cubicBezTo>
                            <a:pt x="13049" y="72096"/>
                            <a:pt x="11333" y="62011"/>
                            <a:pt x="11333" y="48541"/>
                          </a:cubicBezTo>
                          <a:cubicBezTo>
                            <a:pt x="11333" y="35127"/>
                            <a:pt x="13049" y="25063"/>
                            <a:pt x="16480" y="18350"/>
                          </a:cubicBezTo>
                          <a:cubicBezTo>
                            <a:pt x="19926" y="11636"/>
                            <a:pt x="25059" y="8279"/>
                            <a:pt x="31879" y="8279"/>
                          </a:cubicBezTo>
                          <a:cubicBezTo>
                            <a:pt x="38756" y="8279"/>
                            <a:pt x="43910" y="11636"/>
                            <a:pt x="47342" y="18350"/>
                          </a:cubicBezTo>
                          <a:cubicBezTo>
                            <a:pt x="50787" y="25063"/>
                            <a:pt x="52510" y="35127"/>
                            <a:pt x="52510" y="48541"/>
                          </a:cubicBezTo>
                          <a:cubicBezTo>
                            <a:pt x="52510" y="62011"/>
                            <a:pt x="50787" y="72096"/>
                            <a:pt x="47342" y="78796"/>
                          </a:cubicBezTo>
                          <a:cubicBezTo>
                            <a:pt x="43910" y="85510"/>
                            <a:pt x="38756" y="88867"/>
                            <a:pt x="31879" y="88867"/>
                          </a:cubicBezTo>
                          <a:close/>
                          <a:moveTo>
                            <a:pt x="31879" y="99357"/>
                          </a:moveTo>
                          <a:cubicBezTo>
                            <a:pt x="42874" y="99357"/>
                            <a:pt x="51270" y="95014"/>
                            <a:pt x="57069" y="86328"/>
                          </a:cubicBezTo>
                          <a:cubicBezTo>
                            <a:pt x="62867" y="77656"/>
                            <a:pt x="65766" y="65060"/>
                            <a:pt x="65766" y="48541"/>
                          </a:cubicBezTo>
                          <a:cubicBezTo>
                            <a:pt x="65766" y="32064"/>
                            <a:pt x="62867" y="19483"/>
                            <a:pt x="57069" y="10796"/>
                          </a:cubicBezTo>
                          <a:cubicBezTo>
                            <a:pt x="51270" y="2124"/>
                            <a:pt x="42874" y="-2212"/>
                            <a:pt x="31879" y="-2212"/>
                          </a:cubicBezTo>
                          <a:cubicBezTo>
                            <a:pt x="20899" y="-2212"/>
                            <a:pt x="12509" y="2124"/>
                            <a:pt x="6711" y="10796"/>
                          </a:cubicBezTo>
                          <a:cubicBezTo>
                            <a:pt x="913" y="19483"/>
                            <a:pt x="-1987" y="32064"/>
                            <a:pt x="-1987" y="48541"/>
                          </a:cubicBezTo>
                          <a:cubicBezTo>
                            <a:pt x="-1987" y="65060"/>
                            <a:pt x="913" y="77656"/>
                            <a:pt x="6711" y="86328"/>
                          </a:cubicBezTo>
                          <a:cubicBezTo>
                            <a:pt x="12509" y="95014"/>
                            <a:pt x="20899" y="99357"/>
                            <a:pt x="31879" y="99357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96" name="Freeform: Shape 495">
                      <a:extLst>
                        <a:ext uri="{FF2B5EF4-FFF2-40B4-BE49-F238E27FC236}">
                          <a16:creationId xmlns:a16="http://schemas.microsoft.com/office/drawing/2014/main" id="{8916593A-0F12-C32B-3684-E81C853B8D17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690597" y="3315997"/>
                      <a:ext cx="67752" cy="101569"/>
                    </a:xfrm>
                    <a:custGeom>
                      <a:avLst/>
                      <a:gdLst>
                        <a:gd name="connsiteX0" fmla="*/ 31886 w 67752"/>
                        <a:gd name="connsiteY0" fmla="*/ 88867 h 101569"/>
                        <a:gd name="connsiteX1" fmla="*/ 16486 w 67752"/>
                        <a:gd name="connsiteY1" fmla="*/ 78796 h 101569"/>
                        <a:gd name="connsiteX2" fmla="*/ 11339 w 67752"/>
                        <a:gd name="connsiteY2" fmla="*/ 48541 h 101569"/>
                        <a:gd name="connsiteX3" fmla="*/ 16486 w 67752"/>
                        <a:gd name="connsiteY3" fmla="*/ 18350 h 101569"/>
                        <a:gd name="connsiteX4" fmla="*/ 31886 w 67752"/>
                        <a:gd name="connsiteY4" fmla="*/ 8279 h 101569"/>
                        <a:gd name="connsiteX5" fmla="*/ 47348 w 67752"/>
                        <a:gd name="connsiteY5" fmla="*/ 18350 h 101569"/>
                        <a:gd name="connsiteX6" fmla="*/ 52516 w 67752"/>
                        <a:gd name="connsiteY6" fmla="*/ 48541 h 101569"/>
                        <a:gd name="connsiteX7" fmla="*/ 47348 w 67752"/>
                        <a:gd name="connsiteY7" fmla="*/ 78796 h 101569"/>
                        <a:gd name="connsiteX8" fmla="*/ 31886 w 67752"/>
                        <a:gd name="connsiteY8" fmla="*/ 88867 h 101569"/>
                        <a:gd name="connsiteX9" fmla="*/ 31886 w 67752"/>
                        <a:gd name="connsiteY9" fmla="*/ 99357 h 101569"/>
                        <a:gd name="connsiteX10" fmla="*/ 57075 w 67752"/>
                        <a:gd name="connsiteY10" fmla="*/ 86328 h 101569"/>
                        <a:gd name="connsiteX11" fmla="*/ 65773 w 67752"/>
                        <a:gd name="connsiteY11" fmla="*/ 48541 h 101569"/>
                        <a:gd name="connsiteX12" fmla="*/ 57075 w 67752"/>
                        <a:gd name="connsiteY12" fmla="*/ 10796 h 101569"/>
                        <a:gd name="connsiteX13" fmla="*/ 31886 w 67752"/>
                        <a:gd name="connsiteY13" fmla="*/ -2212 h 101569"/>
                        <a:gd name="connsiteX14" fmla="*/ 6717 w 67752"/>
                        <a:gd name="connsiteY14" fmla="*/ 10796 h 101569"/>
                        <a:gd name="connsiteX15" fmla="*/ -1980 w 67752"/>
                        <a:gd name="connsiteY15" fmla="*/ 48541 h 101569"/>
                        <a:gd name="connsiteX16" fmla="*/ 6717 w 67752"/>
                        <a:gd name="connsiteY16" fmla="*/ 86328 h 101569"/>
                        <a:gd name="connsiteX17" fmla="*/ 31886 w 67752"/>
                        <a:gd name="connsiteY17" fmla="*/ 99357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86" y="88867"/>
                          </a:moveTo>
                          <a:cubicBezTo>
                            <a:pt x="25065" y="88867"/>
                            <a:pt x="19932" y="85510"/>
                            <a:pt x="16486" y="78796"/>
                          </a:cubicBezTo>
                          <a:cubicBezTo>
                            <a:pt x="13055" y="72096"/>
                            <a:pt x="11339" y="62011"/>
                            <a:pt x="11339" y="48541"/>
                          </a:cubicBezTo>
                          <a:cubicBezTo>
                            <a:pt x="11339" y="35127"/>
                            <a:pt x="13055" y="25063"/>
                            <a:pt x="16486" y="18350"/>
                          </a:cubicBezTo>
                          <a:cubicBezTo>
                            <a:pt x="19932" y="11636"/>
                            <a:pt x="25065" y="8279"/>
                            <a:pt x="31886" y="8279"/>
                          </a:cubicBezTo>
                          <a:cubicBezTo>
                            <a:pt x="38763" y="8279"/>
                            <a:pt x="43917" y="11636"/>
                            <a:pt x="47348" y="18350"/>
                          </a:cubicBezTo>
                          <a:cubicBezTo>
                            <a:pt x="50794" y="25063"/>
                            <a:pt x="52516" y="35127"/>
                            <a:pt x="52516" y="48541"/>
                          </a:cubicBezTo>
                          <a:cubicBezTo>
                            <a:pt x="52516" y="62011"/>
                            <a:pt x="50794" y="72096"/>
                            <a:pt x="47348" y="78796"/>
                          </a:cubicBezTo>
                          <a:cubicBezTo>
                            <a:pt x="43917" y="85510"/>
                            <a:pt x="38763" y="88867"/>
                            <a:pt x="31886" y="88867"/>
                          </a:cubicBezTo>
                          <a:close/>
                          <a:moveTo>
                            <a:pt x="31886" y="99357"/>
                          </a:moveTo>
                          <a:cubicBezTo>
                            <a:pt x="42880" y="99357"/>
                            <a:pt x="51277" y="95014"/>
                            <a:pt x="57075" y="86328"/>
                          </a:cubicBezTo>
                          <a:cubicBezTo>
                            <a:pt x="62874" y="77656"/>
                            <a:pt x="65773" y="65060"/>
                            <a:pt x="65773" y="48541"/>
                          </a:cubicBezTo>
                          <a:cubicBezTo>
                            <a:pt x="65773" y="32064"/>
                            <a:pt x="62874" y="19483"/>
                            <a:pt x="57075" y="10796"/>
                          </a:cubicBezTo>
                          <a:cubicBezTo>
                            <a:pt x="51277" y="2124"/>
                            <a:pt x="42880" y="-2212"/>
                            <a:pt x="31886" y="-2212"/>
                          </a:cubicBezTo>
                          <a:cubicBezTo>
                            <a:pt x="20905" y="-2212"/>
                            <a:pt x="12516" y="2124"/>
                            <a:pt x="6717" y="10796"/>
                          </a:cubicBezTo>
                          <a:cubicBezTo>
                            <a:pt x="919" y="19483"/>
                            <a:pt x="-1980" y="32064"/>
                            <a:pt x="-1980" y="48541"/>
                          </a:cubicBezTo>
                          <a:cubicBezTo>
                            <a:pt x="-1980" y="65060"/>
                            <a:pt x="919" y="77656"/>
                            <a:pt x="6717" y="86328"/>
                          </a:cubicBezTo>
                          <a:cubicBezTo>
                            <a:pt x="12516" y="95014"/>
                            <a:pt x="20905" y="99357"/>
                            <a:pt x="31886" y="99357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97" name="Graphic 10">
                  <a:extLst>
                    <a:ext uri="{FF2B5EF4-FFF2-40B4-BE49-F238E27FC236}">
                      <a16:creationId xmlns:a16="http://schemas.microsoft.com/office/drawing/2014/main" id="{69E560E1-1732-7D92-619E-330361C5F458}"/>
                    </a:ext>
                  </a:extLst>
                </p:cNvPr>
                <p:cNvGrpSpPr/>
                <p:nvPr/>
              </p:nvGrpSpPr>
              <p:grpSpPr>
                <a:xfrm>
                  <a:off x="5436128" y="2958667"/>
                  <a:ext cx="425278" cy="101569"/>
                  <a:chOff x="5436128" y="2958667"/>
                  <a:chExt cx="425278" cy="101569"/>
                </a:xfrm>
                <a:solidFill>
                  <a:srgbClr val="000000"/>
                </a:solidFill>
              </p:grpSpPr>
              <p:sp>
                <p:nvSpPr>
                  <p:cNvPr id="498" name="Freeform: Shape 497">
                    <a:extLst>
                      <a:ext uri="{FF2B5EF4-FFF2-40B4-BE49-F238E27FC236}">
                        <a16:creationId xmlns:a16="http://schemas.microsoft.com/office/drawing/2014/main" id="{FC34DD15-B17E-BF1C-EBD3-5314119CEB78}"/>
                      </a:ext>
                    </a:extLst>
                  </p:cNvPr>
                  <p:cNvSpPr/>
                  <p:nvPr/>
                </p:nvSpPr>
                <p:spPr>
                  <a:xfrm>
                    <a:off x="5814346" y="3007312"/>
                    <a:ext cx="47059" cy="13427"/>
                  </a:xfrm>
                  <a:custGeom>
                    <a:avLst/>
                    <a:gdLst>
                      <a:gd name="connsiteX0" fmla="*/ 47124 w 47059"/>
                      <a:gd name="connsiteY0" fmla="*/ 91 h 13427"/>
                      <a:gd name="connsiteX1" fmla="*/ 65 w 47059"/>
                      <a:gd name="connsiteY1" fmla="*/ 91 h 13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059" h="13427">
                        <a:moveTo>
                          <a:pt x="47124" y="91"/>
                        </a:moveTo>
                        <a:lnTo>
                          <a:pt x="65" y="91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99" name="Graphic 10">
                    <a:extLst>
                      <a:ext uri="{FF2B5EF4-FFF2-40B4-BE49-F238E27FC236}">
                        <a16:creationId xmlns:a16="http://schemas.microsoft.com/office/drawing/2014/main" id="{67DC4C56-8AA7-3F4E-9308-E9845E2D3268}"/>
                      </a:ext>
                    </a:extLst>
                  </p:cNvPr>
                  <p:cNvGrpSpPr/>
                  <p:nvPr/>
                </p:nvGrpSpPr>
                <p:grpSpPr>
                  <a:xfrm>
                    <a:off x="5436128" y="2958667"/>
                    <a:ext cx="322222" cy="101569"/>
                    <a:chOff x="5436128" y="2958667"/>
                    <a:chExt cx="322222" cy="101569"/>
                  </a:xfrm>
                  <a:solidFill>
                    <a:srgbClr val="000000"/>
                  </a:solidFill>
                </p:grpSpPr>
                <p:sp>
                  <p:nvSpPr>
                    <p:cNvPr id="500" name="Freeform: Shape 499">
                      <a:extLst>
                        <a:ext uri="{FF2B5EF4-FFF2-40B4-BE49-F238E27FC236}">
                          <a16:creationId xmlns:a16="http://schemas.microsoft.com/office/drawing/2014/main" id="{8D6A3148-855C-BB9A-9799-ED105F4D12B7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436128" y="2960430"/>
                      <a:ext cx="63025" cy="97897"/>
                    </a:xfrm>
                    <a:custGeom>
                      <a:avLst/>
                      <a:gdLst>
                        <a:gd name="connsiteX0" fmla="*/ -1990 w 63025"/>
                        <a:gd name="connsiteY0" fmla="*/ 95656 h 97897"/>
                        <a:gd name="connsiteX1" fmla="*/ 61036 w 63025"/>
                        <a:gd name="connsiteY1" fmla="*/ 95656 h 97897"/>
                        <a:gd name="connsiteX2" fmla="*/ 61036 w 63025"/>
                        <a:gd name="connsiteY2" fmla="*/ 90012 h 97897"/>
                        <a:gd name="connsiteX3" fmla="*/ 25448 w 63025"/>
                        <a:gd name="connsiteY3" fmla="*/ -2242 h 97897"/>
                        <a:gd name="connsiteX4" fmla="*/ 11603 w 63025"/>
                        <a:gd name="connsiteY4" fmla="*/ -2242 h 97897"/>
                        <a:gd name="connsiteX5" fmla="*/ 45091 w 63025"/>
                        <a:gd name="connsiteY5" fmla="*/ 84494 h 97897"/>
                        <a:gd name="connsiteX6" fmla="*/ -1990 w 63025"/>
                        <a:gd name="connsiteY6" fmla="*/ 84494 h 97897"/>
                        <a:gd name="connsiteX7" fmla="*/ -1990 w 63025"/>
                        <a:gd name="connsiteY7" fmla="*/ 95656 h 978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3025" h="97897">
                          <a:moveTo>
                            <a:pt x="-1990" y="95656"/>
                          </a:moveTo>
                          <a:lnTo>
                            <a:pt x="61036" y="95656"/>
                          </a:lnTo>
                          <a:lnTo>
                            <a:pt x="61036" y="90012"/>
                          </a:lnTo>
                          <a:lnTo>
                            <a:pt x="25448" y="-2242"/>
                          </a:lnTo>
                          <a:lnTo>
                            <a:pt x="11603" y="-2242"/>
                          </a:lnTo>
                          <a:lnTo>
                            <a:pt x="45091" y="84494"/>
                          </a:lnTo>
                          <a:lnTo>
                            <a:pt x="-1990" y="84494"/>
                          </a:lnTo>
                          <a:lnTo>
                            <a:pt x="-1990" y="9565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" name="Freeform: Shape 500">
                      <a:extLst>
                        <a:ext uri="{FF2B5EF4-FFF2-40B4-BE49-F238E27FC236}">
                          <a16:creationId xmlns:a16="http://schemas.microsoft.com/office/drawing/2014/main" id="{A25C15D6-F9A3-07D4-A488-0EC538501FB4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519508" y="2958667"/>
                      <a:ext cx="67752" cy="101569"/>
                    </a:xfrm>
                    <a:custGeom>
                      <a:avLst/>
                      <a:gdLst>
                        <a:gd name="connsiteX0" fmla="*/ 31873 w 67752"/>
                        <a:gd name="connsiteY0" fmla="*/ 88840 h 101569"/>
                        <a:gd name="connsiteX1" fmla="*/ 16474 w 67752"/>
                        <a:gd name="connsiteY1" fmla="*/ 78769 h 101569"/>
                        <a:gd name="connsiteX2" fmla="*/ 11327 w 67752"/>
                        <a:gd name="connsiteY2" fmla="*/ 48515 h 101569"/>
                        <a:gd name="connsiteX3" fmla="*/ 16474 w 67752"/>
                        <a:gd name="connsiteY3" fmla="*/ 18323 h 101569"/>
                        <a:gd name="connsiteX4" fmla="*/ 31873 w 67752"/>
                        <a:gd name="connsiteY4" fmla="*/ 8252 h 101569"/>
                        <a:gd name="connsiteX5" fmla="*/ 47335 w 67752"/>
                        <a:gd name="connsiteY5" fmla="*/ 18323 h 101569"/>
                        <a:gd name="connsiteX6" fmla="*/ 52504 w 67752"/>
                        <a:gd name="connsiteY6" fmla="*/ 48515 h 101569"/>
                        <a:gd name="connsiteX7" fmla="*/ 47335 w 67752"/>
                        <a:gd name="connsiteY7" fmla="*/ 78769 h 101569"/>
                        <a:gd name="connsiteX8" fmla="*/ 31873 w 67752"/>
                        <a:gd name="connsiteY8" fmla="*/ 88840 h 101569"/>
                        <a:gd name="connsiteX9" fmla="*/ 31873 w 67752"/>
                        <a:gd name="connsiteY9" fmla="*/ 99331 h 101569"/>
                        <a:gd name="connsiteX10" fmla="*/ 57062 w 67752"/>
                        <a:gd name="connsiteY10" fmla="*/ 86302 h 101569"/>
                        <a:gd name="connsiteX11" fmla="*/ 65760 w 67752"/>
                        <a:gd name="connsiteY11" fmla="*/ 48515 h 101569"/>
                        <a:gd name="connsiteX12" fmla="*/ 57062 w 67752"/>
                        <a:gd name="connsiteY12" fmla="*/ 10770 h 101569"/>
                        <a:gd name="connsiteX13" fmla="*/ 31873 w 67752"/>
                        <a:gd name="connsiteY13" fmla="*/ -2239 h 101569"/>
                        <a:gd name="connsiteX14" fmla="*/ 6705 w 67752"/>
                        <a:gd name="connsiteY14" fmla="*/ 10770 h 101569"/>
                        <a:gd name="connsiteX15" fmla="*/ -1993 w 67752"/>
                        <a:gd name="connsiteY15" fmla="*/ 48515 h 101569"/>
                        <a:gd name="connsiteX16" fmla="*/ 6705 w 67752"/>
                        <a:gd name="connsiteY16" fmla="*/ 86302 h 101569"/>
                        <a:gd name="connsiteX17" fmla="*/ 31873 w 67752"/>
                        <a:gd name="connsiteY17" fmla="*/ 99331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73" y="88840"/>
                          </a:moveTo>
                          <a:cubicBezTo>
                            <a:pt x="25052" y="88840"/>
                            <a:pt x="19919" y="85483"/>
                            <a:pt x="16474" y="78769"/>
                          </a:cubicBezTo>
                          <a:cubicBezTo>
                            <a:pt x="13042" y="72070"/>
                            <a:pt x="11327" y="61985"/>
                            <a:pt x="11327" y="48515"/>
                          </a:cubicBezTo>
                          <a:cubicBezTo>
                            <a:pt x="11327" y="35101"/>
                            <a:pt x="13042" y="25037"/>
                            <a:pt x="16474" y="18323"/>
                          </a:cubicBezTo>
                          <a:cubicBezTo>
                            <a:pt x="19919" y="11609"/>
                            <a:pt x="25052" y="8252"/>
                            <a:pt x="31873" y="8252"/>
                          </a:cubicBezTo>
                          <a:cubicBezTo>
                            <a:pt x="38750" y="8252"/>
                            <a:pt x="43904" y="11609"/>
                            <a:pt x="47335" y="18323"/>
                          </a:cubicBezTo>
                          <a:cubicBezTo>
                            <a:pt x="50781" y="25037"/>
                            <a:pt x="52504" y="35101"/>
                            <a:pt x="52504" y="48515"/>
                          </a:cubicBezTo>
                          <a:cubicBezTo>
                            <a:pt x="52504" y="61985"/>
                            <a:pt x="50781" y="72070"/>
                            <a:pt x="47335" y="78769"/>
                          </a:cubicBezTo>
                          <a:cubicBezTo>
                            <a:pt x="43904" y="85483"/>
                            <a:pt x="38750" y="88840"/>
                            <a:pt x="31873" y="88840"/>
                          </a:cubicBezTo>
                          <a:close/>
                          <a:moveTo>
                            <a:pt x="31873" y="99331"/>
                          </a:moveTo>
                          <a:cubicBezTo>
                            <a:pt x="42868" y="99331"/>
                            <a:pt x="51264" y="94988"/>
                            <a:pt x="57062" y="86302"/>
                          </a:cubicBezTo>
                          <a:cubicBezTo>
                            <a:pt x="62861" y="77630"/>
                            <a:pt x="65760" y="65034"/>
                            <a:pt x="65760" y="48515"/>
                          </a:cubicBezTo>
                          <a:cubicBezTo>
                            <a:pt x="65760" y="32038"/>
                            <a:pt x="62861" y="19456"/>
                            <a:pt x="57062" y="10770"/>
                          </a:cubicBezTo>
                          <a:cubicBezTo>
                            <a:pt x="51264" y="2098"/>
                            <a:pt x="42868" y="-2239"/>
                            <a:pt x="31873" y="-2239"/>
                          </a:cubicBezTo>
                          <a:cubicBezTo>
                            <a:pt x="20892" y="-2239"/>
                            <a:pt x="12503" y="2098"/>
                            <a:pt x="6705" y="10770"/>
                          </a:cubicBezTo>
                          <a:cubicBezTo>
                            <a:pt x="906" y="19456"/>
                            <a:pt x="-1993" y="32038"/>
                            <a:pt x="-1993" y="48515"/>
                          </a:cubicBezTo>
                          <a:cubicBezTo>
                            <a:pt x="-1993" y="65034"/>
                            <a:pt x="906" y="77630"/>
                            <a:pt x="6705" y="86302"/>
                          </a:cubicBezTo>
                          <a:cubicBezTo>
                            <a:pt x="12503" y="94988"/>
                            <a:pt x="20892" y="99331"/>
                            <a:pt x="31873" y="9933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2" name="Freeform: Shape 501">
                      <a:extLst>
                        <a:ext uri="{FF2B5EF4-FFF2-40B4-BE49-F238E27FC236}">
                          <a16:creationId xmlns:a16="http://schemas.microsoft.com/office/drawing/2014/main" id="{E455B2BB-5D2A-D013-8E97-8B42E23C8A20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605053" y="2958667"/>
                      <a:ext cx="67752" cy="101569"/>
                    </a:xfrm>
                    <a:custGeom>
                      <a:avLst/>
                      <a:gdLst>
                        <a:gd name="connsiteX0" fmla="*/ 31879 w 67752"/>
                        <a:gd name="connsiteY0" fmla="*/ 88840 h 101569"/>
                        <a:gd name="connsiteX1" fmla="*/ 16480 w 67752"/>
                        <a:gd name="connsiteY1" fmla="*/ 78769 h 101569"/>
                        <a:gd name="connsiteX2" fmla="*/ 11333 w 67752"/>
                        <a:gd name="connsiteY2" fmla="*/ 48515 h 101569"/>
                        <a:gd name="connsiteX3" fmla="*/ 16480 w 67752"/>
                        <a:gd name="connsiteY3" fmla="*/ 18323 h 101569"/>
                        <a:gd name="connsiteX4" fmla="*/ 31879 w 67752"/>
                        <a:gd name="connsiteY4" fmla="*/ 8252 h 101569"/>
                        <a:gd name="connsiteX5" fmla="*/ 47342 w 67752"/>
                        <a:gd name="connsiteY5" fmla="*/ 18323 h 101569"/>
                        <a:gd name="connsiteX6" fmla="*/ 52510 w 67752"/>
                        <a:gd name="connsiteY6" fmla="*/ 48515 h 101569"/>
                        <a:gd name="connsiteX7" fmla="*/ 47342 w 67752"/>
                        <a:gd name="connsiteY7" fmla="*/ 78769 h 101569"/>
                        <a:gd name="connsiteX8" fmla="*/ 31879 w 67752"/>
                        <a:gd name="connsiteY8" fmla="*/ 88840 h 101569"/>
                        <a:gd name="connsiteX9" fmla="*/ 31879 w 67752"/>
                        <a:gd name="connsiteY9" fmla="*/ 99331 h 101569"/>
                        <a:gd name="connsiteX10" fmla="*/ 57069 w 67752"/>
                        <a:gd name="connsiteY10" fmla="*/ 86302 h 101569"/>
                        <a:gd name="connsiteX11" fmla="*/ 65766 w 67752"/>
                        <a:gd name="connsiteY11" fmla="*/ 48515 h 101569"/>
                        <a:gd name="connsiteX12" fmla="*/ 57069 w 67752"/>
                        <a:gd name="connsiteY12" fmla="*/ 10770 h 101569"/>
                        <a:gd name="connsiteX13" fmla="*/ 31879 w 67752"/>
                        <a:gd name="connsiteY13" fmla="*/ -2239 h 101569"/>
                        <a:gd name="connsiteX14" fmla="*/ 6711 w 67752"/>
                        <a:gd name="connsiteY14" fmla="*/ 10770 h 101569"/>
                        <a:gd name="connsiteX15" fmla="*/ -1987 w 67752"/>
                        <a:gd name="connsiteY15" fmla="*/ 48515 h 101569"/>
                        <a:gd name="connsiteX16" fmla="*/ 6711 w 67752"/>
                        <a:gd name="connsiteY16" fmla="*/ 86302 h 101569"/>
                        <a:gd name="connsiteX17" fmla="*/ 31879 w 67752"/>
                        <a:gd name="connsiteY17" fmla="*/ 99331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79" y="88840"/>
                          </a:moveTo>
                          <a:cubicBezTo>
                            <a:pt x="25059" y="88840"/>
                            <a:pt x="19926" y="85483"/>
                            <a:pt x="16480" y="78769"/>
                          </a:cubicBezTo>
                          <a:cubicBezTo>
                            <a:pt x="13049" y="72070"/>
                            <a:pt x="11333" y="61985"/>
                            <a:pt x="11333" y="48515"/>
                          </a:cubicBezTo>
                          <a:cubicBezTo>
                            <a:pt x="11333" y="35101"/>
                            <a:pt x="13049" y="25037"/>
                            <a:pt x="16480" y="18323"/>
                          </a:cubicBezTo>
                          <a:cubicBezTo>
                            <a:pt x="19926" y="11609"/>
                            <a:pt x="25059" y="8252"/>
                            <a:pt x="31879" y="8252"/>
                          </a:cubicBezTo>
                          <a:cubicBezTo>
                            <a:pt x="38756" y="8252"/>
                            <a:pt x="43910" y="11609"/>
                            <a:pt x="47342" y="18323"/>
                          </a:cubicBezTo>
                          <a:cubicBezTo>
                            <a:pt x="50787" y="25037"/>
                            <a:pt x="52510" y="35101"/>
                            <a:pt x="52510" y="48515"/>
                          </a:cubicBezTo>
                          <a:cubicBezTo>
                            <a:pt x="52510" y="61985"/>
                            <a:pt x="50787" y="72070"/>
                            <a:pt x="47342" y="78769"/>
                          </a:cubicBezTo>
                          <a:cubicBezTo>
                            <a:pt x="43910" y="85483"/>
                            <a:pt x="38756" y="88840"/>
                            <a:pt x="31879" y="88840"/>
                          </a:cubicBezTo>
                          <a:close/>
                          <a:moveTo>
                            <a:pt x="31879" y="99331"/>
                          </a:moveTo>
                          <a:cubicBezTo>
                            <a:pt x="42874" y="99331"/>
                            <a:pt x="51270" y="94988"/>
                            <a:pt x="57069" y="86302"/>
                          </a:cubicBezTo>
                          <a:cubicBezTo>
                            <a:pt x="62867" y="77630"/>
                            <a:pt x="65766" y="65034"/>
                            <a:pt x="65766" y="48515"/>
                          </a:cubicBezTo>
                          <a:cubicBezTo>
                            <a:pt x="65766" y="32038"/>
                            <a:pt x="62867" y="19456"/>
                            <a:pt x="57069" y="10770"/>
                          </a:cubicBezTo>
                          <a:cubicBezTo>
                            <a:pt x="51270" y="2098"/>
                            <a:pt x="42874" y="-2239"/>
                            <a:pt x="31879" y="-2239"/>
                          </a:cubicBezTo>
                          <a:cubicBezTo>
                            <a:pt x="20899" y="-2239"/>
                            <a:pt x="12509" y="2098"/>
                            <a:pt x="6711" y="10770"/>
                          </a:cubicBezTo>
                          <a:cubicBezTo>
                            <a:pt x="913" y="19456"/>
                            <a:pt x="-1987" y="32038"/>
                            <a:pt x="-1987" y="48515"/>
                          </a:cubicBezTo>
                          <a:cubicBezTo>
                            <a:pt x="-1987" y="65034"/>
                            <a:pt x="913" y="77630"/>
                            <a:pt x="6711" y="86302"/>
                          </a:cubicBezTo>
                          <a:cubicBezTo>
                            <a:pt x="12509" y="94988"/>
                            <a:pt x="20899" y="99331"/>
                            <a:pt x="31879" y="9933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3" name="Freeform: Shape 502">
                      <a:extLst>
                        <a:ext uri="{FF2B5EF4-FFF2-40B4-BE49-F238E27FC236}">
                          <a16:creationId xmlns:a16="http://schemas.microsoft.com/office/drawing/2014/main" id="{206BF235-5A71-DF7E-0705-DD83078E194B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690597" y="2958667"/>
                      <a:ext cx="67752" cy="101569"/>
                    </a:xfrm>
                    <a:custGeom>
                      <a:avLst/>
                      <a:gdLst>
                        <a:gd name="connsiteX0" fmla="*/ 31886 w 67752"/>
                        <a:gd name="connsiteY0" fmla="*/ 88840 h 101569"/>
                        <a:gd name="connsiteX1" fmla="*/ 16486 w 67752"/>
                        <a:gd name="connsiteY1" fmla="*/ 78769 h 101569"/>
                        <a:gd name="connsiteX2" fmla="*/ 11339 w 67752"/>
                        <a:gd name="connsiteY2" fmla="*/ 48515 h 101569"/>
                        <a:gd name="connsiteX3" fmla="*/ 16486 w 67752"/>
                        <a:gd name="connsiteY3" fmla="*/ 18323 h 101569"/>
                        <a:gd name="connsiteX4" fmla="*/ 31886 w 67752"/>
                        <a:gd name="connsiteY4" fmla="*/ 8252 h 101569"/>
                        <a:gd name="connsiteX5" fmla="*/ 47348 w 67752"/>
                        <a:gd name="connsiteY5" fmla="*/ 18323 h 101569"/>
                        <a:gd name="connsiteX6" fmla="*/ 52516 w 67752"/>
                        <a:gd name="connsiteY6" fmla="*/ 48515 h 101569"/>
                        <a:gd name="connsiteX7" fmla="*/ 47348 w 67752"/>
                        <a:gd name="connsiteY7" fmla="*/ 78769 h 101569"/>
                        <a:gd name="connsiteX8" fmla="*/ 31886 w 67752"/>
                        <a:gd name="connsiteY8" fmla="*/ 88840 h 101569"/>
                        <a:gd name="connsiteX9" fmla="*/ 31886 w 67752"/>
                        <a:gd name="connsiteY9" fmla="*/ 99331 h 101569"/>
                        <a:gd name="connsiteX10" fmla="*/ 57075 w 67752"/>
                        <a:gd name="connsiteY10" fmla="*/ 86302 h 101569"/>
                        <a:gd name="connsiteX11" fmla="*/ 65773 w 67752"/>
                        <a:gd name="connsiteY11" fmla="*/ 48515 h 101569"/>
                        <a:gd name="connsiteX12" fmla="*/ 57075 w 67752"/>
                        <a:gd name="connsiteY12" fmla="*/ 10770 h 101569"/>
                        <a:gd name="connsiteX13" fmla="*/ 31886 w 67752"/>
                        <a:gd name="connsiteY13" fmla="*/ -2239 h 101569"/>
                        <a:gd name="connsiteX14" fmla="*/ 6717 w 67752"/>
                        <a:gd name="connsiteY14" fmla="*/ 10770 h 101569"/>
                        <a:gd name="connsiteX15" fmla="*/ -1980 w 67752"/>
                        <a:gd name="connsiteY15" fmla="*/ 48515 h 101569"/>
                        <a:gd name="connsiteX16" fmla="*/ 6717 w 67752"/>
                        <a:gd name="connsiteY16" fmla="*/ 86302 h 101569"/>
                        <a:gd name="connsiteX17" fmla="*/ 31886 w 67752"/>
                        <a:gd name="connsiteY17" fmla="*/ 99331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86" y="88840"/>
                          </a:moveTo>
                          <a:cubicBezTo>
                            <a:pt x="25065" y="88840"/>
                            <a:pt x="19932" y="85483"/>
                            <a:pt x="16486" y="78769"/>
                          </a:cubicBezTo>
                          <a:cubicBezTo>
                            <a:pt x="13055" y="72070"/>
                            <a:pt x="11339" y="61985"/>
                            <a:pt x="11339" y="48515"/>
                          </a:cubicBezTo>
                          <a:cubicBezTo>
                            <a:pt x="11339" y="35101"/>
                            <a:pt x="13055" y="25037"/>
                            <a:pt x="16486" y="18323"/>
                          </a:cubicBezTo>
                          <a:cubicBezTo>
                            <a:pt x="19932" y="11609"/>
                            <a:pt x="25065" y="8252"/>
                            <a:pt x="31886" y="8252"/>
                          </a:cubicBezTo>
                          <a:cubicBezTo>
                            <a:pt x="38763" y="8252"/>
                            <a:pt x="43917" y="11609"/>
                            <a:pt x="47348" y="18323"/>
                          </a:cubicBezTo>
                          <a:cubicBezTo>
                            <a:pt x="50794" y="25037"/>
                            <a:pt x="52516" y="35101"/>
                            <a:pt x="52516" y="48515"/>
                          </a:cubicBezTo>
                          <a:cubicBezTo>
                            <a:pt x="52516" y="61985"/>
                            <a:pt x="50794" y="72070"/>
                            <a:pt x="47348" y="78769"/>
                          </a:cubicBezTo>
                          <a:cubicBezTo>
                            <a:pt x="43917" y="85483"/>
                            <a:pt x="38763" y="88840"/>
                            <a:pt x="31886" y="88840"/>
                          </a:cubicBezTo>
                          <a:close/>
                          <a:moveTo>
                            <a:pt x="31886" y="99331"/>
                          </a:moveTo>
                          <a:cubicBezTo>
                            <a:pt x="42880" y="99331"/>
                            <a:pt x="51277" y="94988"/>
                            <a:pt x="57075" y="86302"/>
                          </a:cubicBezTo>
                          <a:cubicBezTo>
                            <a:pt x="62874" y="77630"/>
                            <a:pt x="65773" y="65034"/>
                            <a:pt x="65773" y="48515"/>
                          </a:cubicBezTo>
                          <a:cubicBezTo>
                            <a:pt x="65773" y="32038"/>
                            <a:pt x="62874" y="19456"/>
                            <a:pt x="57075" y="10770"/>
                          </a:cubicBezTo>
                          <a:cubicBezTo>
                            <a:pt x="51277" y="2098"/>
                            <a:pt x="42880" y="-2239"/>
                            <a:pt x="31886" y="-2239"/>
                          </a:cubicBezTo>
                          <a:cubicBezTo>
                            <a:pt x="20905" y="-2239"/>
                            <a:pt x="12516" y="2098"/>
                            <a:pt x="6717" y="10770"/>
                          </a:cubicBezTo>
                          <a:cubicBezTo>
                            <a:pt x="919" y="19456"/>
                            <a:pt x="-1980" y="32038"/>
                            <a:pt x="-1980" y="48515"/>
                          </a:cubicBezTo>
                          <a:cubicBezTo>
                            <a:pt x="-1980" y="65034"/>
                            <a:pt x="919" y="77630"/>
                            <a:pt x="6717" y="86302"/>
                          </a:cubicBezTo>
                          <a:cubicBezTo>
                            <a:pt x="12516" y="94988"/>
                            <a:pt x="20905" y="99331"/>
                            <a:pt x="31886" y="9933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04" name="Graphic 10">
                  <a:extLst>
                    <a:ext uri="{FF2B5EF4-FFF2-40B4-BE49-F238E27FC236}">
                      <a16:creationId xmlns:a16="http://schemas.microsoft.com/office/drawing/2014/main" id="{5DD81E08-28ED-D3FA-474D-36D769232E8A}"/>
                    </a:ext>
                  </a:extLst>
                </p:cNvPr>
                <p:cNvGrpSpPr/>
                <p:nvPr/>
              </p:nvGrpSpPr>
              <p:grpSpPr>
                <a:xfrm>
                  <a:off x="5434216" y="2601335"/>
                  <a:ext cx="427189" cy="101569"/>
                  <a:chOff x="5434216" y="2601335"/>
                  <a:chExt cx="427189" cy="101569"/>
                </a:xfrm>
                <a:solidFill>
                  <a:srgbClr val="000000"/>
                </a:solidFill>
              </p:grpSpPr>
              <p:sp>
                <p:nvSpPr>
                  <p:cNvPr id="505" name="Freeform: Shape 504">
                    <a:extLst>
                      <a:ext uri="{FF2B5EF4-FFF2-40B4-BE49-F238E27FC236}">
                        <a16:creationId xmlns:a16="http://schemas.microsoft.com/office/drawing/2014/main" id="{F8DF5A21-D94E-DFEC-5A3A-1E5215C2BA2E}"/>
                      </a:ext>
                    </a:extLst>
                  </p:cNvPr>
                  <p:cNvSpPr/>
                  <p:nvPr/>
                </p:nvSpPr>
                <p:spPr>
                  <a:xfrm>
                    <a:off x="5814346" y="2649980"/>
                    <a:ext cx="47059" cy="13427"/>
                  </a:xfrm>
                  <a:custGeom>
                    <a:avLst/>
                    <a:gdLst>
                      <a:gd name="connsiteX0" fmla="*/ 47124 w 47059"/>
                      <a:gd name="connsiteY0" fmla="*/ 64 h 13427"/>
                      <a:gd name="connsiteX1" fmla="*/ 65 w 47059"/>
                      <a:gd name="connsiteY1" fmla="*/ 64 h 13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059" h="13427">
                        <a:moveTo>
                          <a:pt x="47124" y="64"/>
                        </a:moveTo>
                        <a:lnTo>
                          <a:pt x="65" y="64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506" name="Graphic 10">
                    <a:extLst>
                      <a:ext uri="{FF2B5EF4-FFF2-40B4-BE49-F238E27FC236}">
                        <a16:creationId xmlns:a16="http://schemas.microsoft.com/office/drawing/2014/main" id="{4B33B68C-BEF4-7D76-2613-4160C13B85BB}"/>
                      </a:ext>
                    </a:extLst>
                  </p:cNvPr>
                  <p:cNvGrpSpPr/>
                  <p:nvPr/>
                </p:nvGrpSpPr>
                <p:grpSpPr>
                  <a:xfrm>
                    <a:off x="5434216" y="2601335"/>
                    <a:ext cx="324134" cy="101569"/>
                    <a:chOff x="5434216" y="2601335"/>
                    <a:chExt cx="324134" cy="101569"/>
                  </a:xfrm>
                  <a:solidFill>
                    <a:srgbClr val="000000"/>
                  </a:solidFill>
                </p:grpSpPr>
                <p:sp>
                  <p:nvSpPr>
                    <p:cNvPr id="507" name="Freeform: Shape 506">
                      <a:extLst>
                        <a:ext uri="{FF2B5EF4-FFF2-40B4-BE49-F238E27FC236}">
                          <a16:creationId xmlns:a16="http://schemas.microsoft.com/office/drawing/2014/main" id="{92924233-19EC-C9C6-74D0-A93A90948FBD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434216" y="2601335"/>
                      <a:ext cx="67227" cy="101569"/>
                    </a:xfrm>
                    <a:custGeom>
                      <a:avLst/>
                      <a:gdLst>
                        <a:gd name="connsiteX0" fmla="*/ 31615 w 67227"/>
                        <a:gd name="connsiteY0" fmla="*/ 46138 h 101569"/>
                        <a:gd name="connsiteX1" fmla="*/ 16741 w 67227"/>
                        <a:gd name="connsiteY1" fmla="*/ 41082 h 101569"/>
                        <a:gd name="connsiteX2" fmla="*/ 11342 w 67227"/>
                        <a:gd name="connsiteY2" fmla="*/ 27192 h 101569"/>
                        <a:gd name="connsiteX3" fmla="*/ 16741 w 67227"/>
                        <a:gd name="connsiteY3" fmla="*/ 13282 h 101569"/>
                        <a:gd name="connsiteX4" fmla="*/ 31615 w 67227"/>
                        <a:gd name="connsiteY4" fmla="*/ 8225 h 101569"/>
                        <a:gd name="connsiteX5" fmla="*/ 46510 w 67227"/>
                        <a:gd name="connsiteY5" fmla="*/ 13303 h 101569"/>
                        <a:gd name="connsiteX6" fmla="*/ 51972 w 67227"/>
                        <a:gd name="connsiteY6" fmla="*/ 27192 h 101569"/>
                        <a:gd name="connsiteX7" fmla="*/ 46552 w 67227"/>
                        <a:gd name="connsiteY7" fmla="*/ 41082 h 101569"/>
                        <a:gd name="connsiteX8" fmla="*/ 31615 w 67227"/>
                        <a:gd name="connsiteY8" fmla="*/ 46138 h 101569"/>
                        <a:gd name="connsiteX9" fmla="*/ 18359 w 67227"/>
                        <a:gd name="connsiteY9" fmla="*/ 51761 h 101569"/>
                        <a:gd name="connsiteX10" fmla="*/ 5060 w 67227"/>
                        <a:gd name="connsiteY10" fmla="*/ 59692 h 101569"/>
                        <a:gd name="connsiteX11" fmla="*/ 312 w 67227"/>
                        <a:gd name="connsiteY11" fmla="*/ 73938 h 101569"/>
                        <a:gd name="connsiteX12" fmla="*/ 8674 w 67227"/>
                        <a:gd name="connsiteY12" fmla="*/ 92485 h 101569"/>
                        <a:gd name="connsiteX13" fmla="*/ 31615 w 67227"/>
                        <a:gd name="connsiteY13" fmla="*/ 99304 h 101569"/>
                        <a:gd name="connsiteX14" fmla="*/ 54599 w 67227"/>
                        <a:gd name="connsiteY14" fmla="*/ 92485 h 101569"/>
                        <a:gd name="connsiteX15" fmla="*/ 62939 w 67227"/>
                        <a:gd name="connsiteY15" fmla="*/ 73938 h 101569"/>
                        <a:gd name="connsiteX16" fmla="*/ 58170 w 67227"/>
                        <a:gd name="connsiteY16" fmla="*/ 59692 h 101569"/>
                        <a:gd name="connsiteX17" fmla="*/ 44956 w 67227"/>
                        <a:gd name="connsiteY17" fmla="*/ 51761 h 101569"/>
                        <a:gd name="connsiteX18" fmla="*/ 59872 w 67227"/>
                        <a:gd name="connsiteY18" fmla="*/ 43033 h 101569"/>
                        <a:gd name="connsiteX19" fmla="*/ 65229 w 67227"/>
                        <a:gd name="connsiteY19" fmla="*/ 27192 h 101569"/>
                        <a:gd name="connsiteX20" fmla="*/ 56531 w 67227"/>
                        <a:gd name="connsiteY20" fmla="*/ 5330 h 101569"/>
                        <a:gd name="connsiteX21" fmla="*/ 31615 w 67227"/>
                        <a:gd name="connsiteY21" fmla="*/ -2265 h 101569"/>
                        <a:gd name="connsiteX22" fmla="*/ 6699 w 67227"/>
                        <a:gd name="connsiteY22" fmla="*/ 5330 h 101569"/>
                        <a:gd name="connsiteX23" fmla="*/ -1999 w 67227"/>
                        <a:gd name="connsiteY23" fmla="*/ 27192 h 101569"/>
                        <a:gd name="connsiteX24" fmla="*/ 3379 w 67227"/>
                        <a:gd name="connsiteY24" fmla="*/ 43033 h 101569"/>
                        <a:gd name="connsiteX25" fmla="*/ 18359 w 67227"/>
                        <a:gd name="connsiteY25" fmla="*/ 51761 h 101569"/>
                        <a:gd name="connsiteX26" fmla="*/ 13506 w 67227"/>
                        <a:gd name="connsiteY26" fmla="*/ 72679 h 101569"/>
                        <a:gd name="connsiteX27" fmla="*/ 18254 w 67227"/>
                        <a:gd name="connsiteY27" fmla="*/ 60825 h 101569"/>
                        <a:gd name="connsiteX28" fmla="*/ 31615 w 67227"/>
                        <a:gd name="connsiteY28" fmla="*/ 56566 h 101569"/>
                        <a:gd name="connsiteX29" fmla="*/ 44977 w 67227"/>
                        <a:gd name="connsiteY29" fmla="*/ 60825 h 101569"/>
                        <a:gd name="connsiteX30" fmla="*/ 49809 w 67227"/>
                        <a:gd name="connsiteY30" fmla="*/ 72679 h 101569"/>
                        <a:gd name="connsiteX31" fmla="*/ 44977 w 67227"/>
                        <a:gd name="connsiteY31" fmla="*/ 84555 h 101569"/>
                        <a:gd name="connsiteX32" fmla="*/ 31615 w 67227"/>
                        <a:gd name="connsiteY32" fmla="*/ 88814 h 101569"/>
                        <a:gd name="connsiteX33" fmla="*/ 18254 w 67227"/>
                        <a:gd name="connsiteY33" fmla="*/ 84555 h 101569"/>
                        <a:gd name="connsiteX34" fmla="*/ 13506 w 67227"/>
                        <a:gd name="connsiteY34" fmla="*/ 72679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</a:cxnLst>
                      <a:rect l="l" t="t" r="r" b="b"/>
                      <a:pathLst>
                        <a:path w="67227" h="101569">
                          <a:moveTo>
                            <a:pt x="31615" y="46138"/>
                          </a:moveTo>
                          <a:cubicBezTo>
                            <a:pt x="25313" y="46138"/>
                            <a:pt x="20354" y="44453"/>
                            <a:pt x="16741" y="41082"/>
                          </a:cubicBezTo>
                          <a:cubicBezTo>
                            <a:pt x="13142" y="37711"/>
                            <a:pt x="11342" y="33081"/>
                            <a:pt x="11342" y="27192"/>
                          </a:cubicBezTo>
                          <a:cubicBezTo>
                            <a:pt x="11342" y="21290"/>
                            <a:pt x="13142" y="16653"/>
                            <a:pt x="16741" y="13282"/>
                          </a:cubicBezTo>
                          <a:cubicBezTo>
                            <a:pt x="20354" y="9911"/>
                            <a:pt x="25313" y="8225"/>
                            <a:pt x="31615" y="8225"/>
                          </a:cubicBezTo>
                          <a:cubicBezTo>
                            <a:pt x="37918" y="8225"/>
                            <a:pt x="42883" y="9918"/>
                            <a:pt x="46510" y="13303"/>
                          </a:cubicBezTo>
                          <a:cubicBezTo>
                            <a:pt x="50152" y="16702"/>
                            <a:pt x="51972" y="21332"/>
                            <a:pt x="51972" y="27192"/>
                          </a:cubicBezTo>
                          <a:cubicBezTo>
                            <a:pt x="51972" y="33081"/>
                            <a:pt x="50166" y="37711"/>
                            <a:pt x="46552" y="41082"/>
                          </a:cubicBezTo>
                          <a:cubicBezTo>
                            <a:pt x="42953" y="44453"/>
                            <a:pt x="37974" y="46138"/>
                            <a:pt x="31615" y="46138"/>
                          </a:cubicBezTo>
                          <a:close/>
                          <a:moveTo>
                            <a:pt x="18359" y="51761"/>
                          </a:moveTo>
                          <a:cubicBezTo>
                            <a:pt x="12672" y="53160"/>
                            <a:pt x="8239" y="55804"/>
                            <a:pt x="5060" y="59692"/>
                          </a:cubicBezTo>
                          <a:cubicBezTo>
                            <a:pt x="1895" y="63594"/>
                            <a:pt x="312" y="68343"/>
                            <a:pt x="312" y="73938"/>
                          </a:cubicBezTo>
                          <a:cubicBezTo>
                            <a:pt x="312" y="81757"/>
                            <a:pt x="3099" y="87939"/>
                            <a:pt x="8674" y="92485"/>
                          </a:cubicBezTo>
                          <a:cubicBezTo>
                            <a:pt x="14262" y="97031"/>
                            <a:pt x="21909" y="99304"/>
                            <a:pt x="31615" y="99304"/>
                          </a:cubicBezTo>
                          <a:cubicBezTo>
                            <a:pt x="41377" y="99304"/>
                            <a:pt x="49038" y="97031"/>
                            <a:pt x="54599" y="92485"/>
                          </a:cubicBezTo>
                          <a:cubicBezTo>
                            <a:pt x="60159" y="87939"/>
                            <a:pt x="62939" y="81757"/>
                            <a:pt x="62939" y="73938"/>
                          </a:cubicBezTo>
                          <a:cubicBezTo>
                            <a:pt x="62939" y="68343"/>
                            <a:pt x="61349" y="63594"/>
                            <a:pt x="58170" y="59692"/>
                          </a:cubicBezTo>
                          <a:cubicBezTo>
                            <a:pt x="55005" y="55804"/>
                            <a:pt x="50600" y="53160"/>
                            <a:pt x="44956" y="51761"/>
                          </a:cubicBezTo>
                          <a:cubicBezTo>
                            <a:pt x="51342" y="50278"/>
                            <a:pt x="56314" y="47369"/>
                            <a:pt x="59872" y="43033"/>
                          </a:cubicBezTo>
                          <a:cubicBezTo>
                            <a:pt x="63443" y="38711"/>
                            <a:pt x="65229" y="33431"/>
                            <a:pt x="65229" y="27192"/>
                          </a:cubicBezTo>
                          <a:cubicBezTo>
                            <a:pt x="65229" y="17695"/>
                            <a:pt x="62330" y="10407"/>
                            <a:pt x="56531" y="5330"/>
                          </a:cubicBezTo>
                          <a:cubicBezTo>
                            <a:pt x="50733" y="267"/>
                            <a:pt x="42428" y="-2265"/>
                            <a:pt x="31615" y="-2265"/>
                          </a:cubicBezTo>
                          <a:cubicBezTo>
                            <a:pt x="20817" y="-2265"/>
                            <a:pt x="12511" y="267"/>
                            <a:pt x="6699" y="5330"/>
                          </a:cubicBezTo>
                          <a:cubicBezTo>
                            <a:pt x="900" y="10407"/>
                            <a:pt x="-1999" y="17695"/>
                            <a:pt x="-1999" y="27192"/>
                          </a:cubicBezTo>
                          <a:cubicBezTo>
                            <a:pt x="-1999" y="33431"/>
                            <a:pt x="-206" y="38711"/>
                            <a:pt x="3379" y="43033"/>
                          </a:cubicBezTo>
                          <a:cubicBezTo>
                            <a:pt x="6979" y="47369"/>
                            <a:pt x="11972" y="50278"/>
                            <a:pt x="18359" y="51761"/>
                          </a:cubicBezTo>
                          <a:close/>
                          <a:moveTo>
                            <a:pt x="13506" y="72679"/>
                          </a:moveTo>
                          <a:cubicBezTo>
                            <a:pt x="13506" y="67616"/>
                            <a:pt x="15088" y="63664"/>
                            <a:pt x="18254" y="60825"/>
                          </a:cubicBezTo>
                          <a:cubicBezTo>
                            <a:pt x="21433" y="57986"/>
                            <a:pt x="25887" y="56566"/>
                            <a:pt x="31615" y="56566"/>
                          </a:cubicBezTo>
                          <a:cubicBezTo>
                            <a:pt x="37315" y="56566"/>
                            <a:pt x="41769" y="57986"/>
                            <a:pt x="44977" y="60825"/>
                          </a:cubicBezTo>
                          <a:cubicBezTo>
                            <a:pt x="48198" y="63664"/>
                            <a:pt x="49809" y="67616"/>
                            <a:pt x="49809" y="72679"/>
                          </a:cubicBezTo>
                          <a:cubicBezTo>
                            <a:pt x="49809" y="77757"/>
                            <a:pt x="48198" y="81715"/>
                            <a:pt x="44977" y="84555"/>
                          </a:cubicBezTo>
                          <a:cubicBezTo>
                            <a:pt x="41769" y="87394"/>
                            <a:pt x="37315" y="88814"/>
                            <a:pt x="31615" y="88814"/>
                          </a:cubicBezTo>
                          <a:cubicBezTo>
                            <a:pt x="25887" y="88814"/>
                            <a:pt x="21433" y="87394"/>
                            <a:pt x="18254" y="84555"/>
                          </a:cubicBezTo>
                          <a:cubicBezTo>
                            <a:pt x="15088" y="81715"/>
                            <a:pt x="13506" y="77757"/>
                            <a:pt x="13506" y="72679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8" name="Freeform: Shape 507">
                      <a:extLst>
                        <a:ext uri="{FF2B5EF4-FFF2-40B4-BE49-F238E27FC236}">
                          <a16:creationId xmlns:a16="http://schemas.microsoft.com/office/drawing/2014/main" id="{74C6A124-E911-985A-C737-1CBC8F6E9CEB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519508" y="2601335"/>
                      <a:ext cx="67752" cy="101569"/>
                    </a:xfrm>
                    <a:custGeom>
                      <a:avLst/>
                      <a:gdLst>
                        <a:gd name="connsiteX0" fmla="*/ 31873 w 67752"/>
                        <a:gd name="connsiteY0" fmla="*/ 88814 h 101569"/>
                        <a:gd name="connsiteX1" fmla="*/ 16474 w 67752"/>
                        <a:gd name="connsiteY1" fmla="*/ 78743 h 101569"/>
                        <a:gd name="connsiteX2" fmla="*/ 11327 w 67752"/>
                        <a:gd name="connsiteY2" fmla="*/ 48488 h 101569"/>
                        <a:gd name="connsiteX3" fmla="*/ 16474 w 67752"/>
                        <a:gd name="connsiteY3" fmla="*/ 18296 h 101569"/>
                        <a:gd name="connsiteX4" fmla="*/ 31873 w 67752"/>
                        <a:gd name="connsiteY4" fmla="*/ 8225 h 101569"/>
                        <a:gd name="connsiteX5" fmla="*/ 47335 w 67752"/>
                        <a:gd name="connsiteY5" fmla="*/ 18296 h 101569"/>
                        <a:gd name="connsiteX6" fmla="*/ 52504 w 67752"/>
                        <a:gd name="connsiteY6" fmla="*/ 48488 h 101569"/>
                        <a:gd name="connsiteX7" fmla="*/ 47335 w 67752"/>
                        <a:gd name="connsiteY7" fmla="*/ 78743 h 101569"/>
                        <a:gd name="connsiteX8" fmla="*/ 31873 w 67752"/>
                        <a:gd name="connsiteY8" fmla="*/ 88814 h 101569"/>
                        <a:gd name="connsiteX9" fmla="*/ 31873 w 67752"/>
                        <a:gd name="connsiteY9" fmla="*/ 99304 h 101569"/>
                        <a:gd name="connsiteX10" fmla="*/ 57062 w 67752"/>
                        <a:gd name="connsiteY10" fmla="*/ 86275 h 101569"/>
                        <a:gd name="connsiteX11" fmla="*/ 65760 w 67752"/>
                        <a:gd name="connsiteY11" fmla="*/ 48488 h 101569"/>
                        <a:gd name="connsiteX12" fmla="*/ 57062 w 67752"/>
                        <a:gd name="connsiteY12" fmla="*/ 10743 h 101569"/>
                        <a:gd name="connsiteX13" fmla="*/ 31873 w 67752"/>
                        <a:gd name="connsiteY13" fmla="*/ -2265 h 101569"/>
                        <a:gd name="connsiteX14" fmla="*/ 6705 w 67752"/>
                        <a:gd name="connsiteY14" fmla="*/ 10743 h 101569"/>
                        <a:gd name="connsiteX15" fmla="*/ -1993 w 67752"/>
                        <a:gd name="connsiteY15" fmla="*/ 48488 h 101569"/>
                        <a:gd name="connsiteX16" fmla="*/ 6705 w 67752"/>
                        <a:gd name="connsiteY16" fmla="*/ 86275 h 101569"/>
                        <a:gd name="connsiteX17" fmla="*/ 31873 w 67752"/>
                        <a:gd name="connsiteY17" fmla="*/ 99304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73" y="88814"/>
                          </a:moveTo>
                          <a:cubicBezTo>
                            <a:pt x="25052" y="88814"/>
                            <a:pt x="19919" y="85457"/>
                            <a:pt x="16474" y="78743"/>
                          </a:cubicBezTo>
                          <a:cubicBezTo>
                            <a:pt x="13042" y="72043"/>
                            <a:pt x="11327" y="61958"/>
                            <a:pt x="11327" y="48488"/>
                          </a:cubicBezTo>
                          <a:cubicBezTo>
                            <a:pt x="11327" y="35074"/>
                            <a:pt x="13042" y="25010"/>
                            <a:pt x="16474" y="18296"/>
                          </a:cubicBezTo>
                          <a:cubicBezTo>
                            <a:pt x="19919" y="11582"/>
                            <a:pt x="25052" y="8225"/>
                            <a:pt x="31873" y="8225"/>
                          </a:cubicBezTo>
                          <a:cubicBezTo>
                            <a:pt x="38750" y="8225"/>
                            <a:pt x="43904" y="11582"/>
                            <a:pt x="47335" y="18296"/>
                          </a:cubicBezTo>
                          <a:cubicBezTo>
                            <a:pt x="50781" y="25010"/>
                            <a:pt x="52504" y="35074"/>
                            <a:pt x="52504" y="48488"/>
                          </a:cubicBezTo>
                          <a:cubicBezTo>
                            <a:pt x="52504" y="61958"/>
                            <a:pt x="50781" y="72043"/>
                            <a:pt x="47335" y="78743"/>
                          </a:cubicBezTo>
                          <a:cubicBezTo>
                            <a:pt x="43904" y="85457"/>
                            <a:pt x="38750" y="88814"/>
                            <a:pt x="31873" y="88814"/>
                          </a:cubicBezTo>
                          <a:close/>
                          <a:moveTo>
                            <a:pt x="31873" y="99304"/>
                          </a:moveTo>
                          <a:cubicBezTo>
                            <a:pt x="42868" y="99304"/>
                            <a:pt x="51264" y="94961"/>
                            <a:pt x="57062" y="86275"/>
                          </a:cubicBezTo>
                          <a:cubicBezTo>
                            <a:pt x="62861" y="77603"/>
                            <a:pt x="65760" y="65007"/>
                            <a:pt x="65760" y="48488"/>
                          </a:cubicBezTo>
                          <a:cubicBezTo>
                            <a:pt x="65760" y="32011"/>
                            <a:pt x="62861" y="19429"/>
                            <a:pt x="57062" y="10743"/>
                          </a:cubicBezTo>
                          <a:cubicBezTo>
                            <a:pt x="51264" y="2071"/>
                            <a:pt x="42868" y="-2265"/>
                            <a:pt x="31873" y="-2265"/>
                          </a:cubicBezTo>
                          <a:cubicBezTo>
                            <a:pt x="20892" y="-2265"/>
                            <a:pt x="12503" y="2071"/>
                            <a:pt x="6705" y="10743"/>
                          </a:cubicBezTo>
                          <a:cubicBezTo>
                            <a:pt x="906" y="19429"/>
                            <a:pt x="-1993" y="32011"/>
                            <a:pt x="-1993" y="48488"/>
                          </a:cubicBezTo>
                          <a:cubicBezTo>
                            <a:pt x="-1993" y="65007"/>
                            <a:pt x="906" y="77603"/>
                            <a:pt x="6705" y="86275"/>
                          </a:cubicBezTo>
                          <a:cubicBezTo>
                            <a:pt x="12503" y="94961"/>
                            <a:pt x="20892" y="99304"/>
                            <a:pt x="31873" y="99304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9" name="Freeform: Shape 508">
                      <a:extLst>
                        <a:ext uri="{FF2B5EF4-FFF2-40B4-BE49-F238E27FC236}">
                          <a16:creationId xmlns:a16="http://schemas.microsoft.com/office/drawing/2014/main" id="{64B89532-68C0-6050-D9A7-5725E6CE08A6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605053" y="2601335"/>
                      <a:ext cx="67752" cy="101569"/>
                    </a:xfrm>
                    <a:custGeom>
                      <a:avLst/>
                      <a:gdLst>
                        <a:gd name="connsiteX0" fmla="*/ 31879 w 67752"/>
                        <a:gd name="connsiteY0" fmla="*/ 88814 h 101569"/>
                        <a:gd name="connsiteX1" fmla="*/ 16480 w 67752"/>
                        <a:gd name="connsiteY1" fmla="*/ 78743 h 101569"/>
                        <a:gd name="connsiteX2" fmla="*/ 11333 w 67752"/>
                        <a:gd name="connsiteY2" fmla="*/ 48488 h 101569"/>
                        <a:gd name="connsiteX3" fmla="*/ 16480 w 67752"/>
                        <a:gd name="connsiteY3" fmla="*/ 18296 h 101569"/>
                        <a:gd name="connsiteX4" fmla="*/ 31879 w 67752"/>
                        <a:gd name="connsiteY4" fmla="*/ 8225 h 101569"/>
                        <a:gd name="connsiteX5" fmla="*/ 47342 w 67752"/>
                        <a:gd name="connsiteY5" fmla="*/ 18296 h 101569"/>
                        <a:gd name="connsiteX6" fmla="*/ 52510 w 67752"/>
                        <a:gd name="connsiteY6" fmla="*/ 48488 h 101569"/>
                        <a:gd name="connsiteX7" fmla="*/ 47342 w 67752"/>
                        <a:gd name="connsiteY7" fmla="*/ 78743 h 101569"/>
                        <a:gd name="connsiteX8" fmla="*/ 31879 w 67752"/>
                        <a:gd name="connsiteY8" fmla="*/ 88814 h 101569"/>
                        <a:gd name="connsiteX9" fmla="*/ 31879 w 67752"/>
                        <a:gd name="connsiteY9" fmla="*/ 99304 h 101569"/>
                        <a:gd name="connsiteX10" fmla="*/ 57069 w 67752"/>
                        <a:gd name="connsiteY10" fmla="*/ 86275 h 101569"/>
                        <a:gd name="connsiteX11" fmla="*/ 65766 w 67752"/>
                        <a:gd name="connsiteY11" fmla="*/ 48488 h 101569"/>
                        <a:gd name="connsiteX12" fmla="*/ 57069 w 67752"/>
                        <a:gd name="connsiteY12" fmla="*/ 10743 h 101569"/>
                        <a:gd name="connsiteX13" fmla="*/ 31879 w 67752"/>
                        <a:gd name="connsiteY13" fmla="*/ -2265 h 101569"/>
                        <a:gd name="connsiteX14" fmla="*/ 6711 w 67752"/>
                        <a:gd name="connsiteY14" fmla="*/ 10743 h 101569"/>
                        <a:gd name="connsiteX15" fmla="*/ -1987 w 67752"/>
                        <a:gd name="connsiteY15" fmla="*/ 48488 h 101569"/>
                        <a:gd name="connsiteX16" fmla="*/ 6711 w 67752"/>
                        <a:gd name="connsiteY16" fmla="*/ 86275 h 101569"/>
                        <a:gd name="connsiteX17" fmla="*/ 31879 w 67752"/>
                        <a:gd name="connsiteY17" fmla="*/ 99304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79" y="88814"/>
                          </a:moveTo>
                          <a:cubicBezTo>
                            <a:pt x="25059" y="88814"/>
                            <a:pt x="19926" y="85457"/>
                            <a:pt x="16480" y="78743"/>
                          </a:cubicBezTo>
                          <a:cubicBezTo>
                            <a:pt x="13049" y="72043"/>
                            <a:pt x="11333" y="61958"/>
                            <a:pt x="11333" y="48488"/>
                          </a:cubicBezTo>
                          <a:cubicBezTo>
                            <a:pt x="11333" y="35074"/>
                            <a:pt x="13049" y="25010"/>
                            <a:pt x="16480" y="18296"/>
                          </a:cubicBezTo>
                          <a:cubicBezTo>
                            <a:pt x="19926" y="11582"/>
                            <a:pt x="25059" y="8225"/>
                            <a:pt x="31879" y="8225"/>
                          </a:cubicBezTo>
                          <a:cubicBezTo>
                            <a:pt x="38756" y="8225"/>
                            <a:pt x="43910" y="11582"/>
                            <a:pt x="47342" y="18296"/>
                          </a:cubicBezTo>
                          <a:cubicBezTo>
                            <a:pt x="50787" y="25010"/>
                            <a:pt x="52510" y="35074"/>
                            <a:pt x="52510" y="48488"/>
                          </a:cubicBezTo>
                          <a:cubicBezTo>
                            <a:pt x="52510" y="61958"/>
                            <a:pt x="50787" y="72043"/>
                            <a:pt x="47342" y="78743"/>
                          </a:cubicBezTo>
                          <a:cubicBezTo>
                            <a:pt x="43910" y="85457"/>
                            <a:pt x="38756" y="88814"/>
                            <a:pt x="31879" y="88814"/>
                          </a:cubicBezTo>
                          <a:close/>
                          <a:moveTo>
                            <a:pt x="31879" y="99304"/>
                          </a:moveTo>
                          <a:cubicBezTo>
                            <a:pt x="42874" y="99304"/>
                            <a:pt x="51270" y="94961"/>
                            <a:pt x="57069" y="86275"/>
                          </a:cubicBezTo>
                          <a:cubicBezTo>
                            <a:pt x="62867" y="77603"/>
                            <a:pt x="65766" y="65007"/>
                            <a:pt x="65766" y="48488"/>
                          </a:cubicBezTo>
                          <a:cubicBezTo>
                            <a:pt x="65766" y="32011"/>
                            <a:pt x="62867" y="19429"/>
                            <a:pt x="57069" y="10743"/>
                          </a:cubicBezTo>
                          <a:cubicBezTo>
                            <a:pt x="51270" y="2071"/>
                            <a:pt x="42874" y="-2265"/>
                            <a:pt x="31879" y="-2265"/>
                          </a:cubicBezTo>
                          <a:cubicBezTo>
                            <a:pt x="20899" y="-2265"/>
                            <a:pt x="12509" y="2071"/>
                            <a:pt x="6711" y="10743"/>
                          </a:cubicBezTo>
                          <a:cubicBezTo>
                            <a:pt x="913" y="19429"/>
                            <a:pt x="-1987" y="32011"/>
                            <a:pt x="-1987" y="48488"/>
                          </a:cubicBezTo>
                          <a:cubicBezTo>
                            <a:pt x="-1987" y="65007"/>
                            <a:pt x="913" y="77603"/>
                            <a:pt x="6711" y="86275"/>
                          </a:cubicBezTo>
                          <a:cubicBezTo>
                            <a:pt x="12509" y="94961"/>
                            <a:pt x="20899" y="99304"/>
                            <a:pt x="31879" y="99304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0" name="Freeform: Shape 509">
                      <a:extLst>
                        <a:ext uri="{FF2B5EF4-FFF2-40B4-BE49-F238E27FC236}">
                          <a16:creationId xmlns:a16="http://schemas.microsoft.com/office/drawing/2014/main" id="{98C966CD-62F5-5488-6898-BD88EFC9CCF9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690597" y="2601335"/>
                      <a:ext cx="67752" cy="101569"/>
                    </a:xfrm>
                    <a:custGeom>
                      <a:avLst/>
                      <a:gdLst>
                        <a:gd name="connsiteX0" fmla="*/ 31886 w 67752"/>
                        <a:gd name="connsiteY0" fmla="*/ 88814 h 101569"/>
                        <a:gd name="connsiteX1" fmla="*/ 16486 w 67752"/>
                        <a:gd name="connsiteY1" fmla="*/ 78743 h 101569"/>
                        <a:gd name="connsiteX2" fmla="*/ 11339 w 67752"/>
                        <a:gd name="connsiteY2" fmla="*/ 48488 h 101569"/>
                        <a:gd name="connsiteX3" fmla="*/ 16486 w 67752"/>
                        <a:gd name="connsiteY3" fmla="*/ 18296 h 101569"/>
                        <a:gd name="connsiteX4" fmla="*/ 31886 w 67752"/>
                        <a:gd name="connsiteY4" fmla="*/ 8225 h 101569"/>
                        <a:gd name="connsiteX5" fmla="*/ 47348 w 67752"/>
                        <a:gd name="connsiteY5" fmla="*/ 18296 h 101569"/>
                        <a:gd name="connsiteX6" fmla="*/ 52516 w 67752"/>
                        <a:gd name="connsiteY6" fmla="*/ 48488 h 101569"/>
                        <a:gd name="connsiteX7" fmla="*/ 47348 w 67752"/>
                        <a:gd name="connsiteY7" fmla="*/ 78743 h 101569"/>
                        <a:gd name="connsiteX8" fmla="*/ 31886 w 67752"/>
                        <a:gd name="connsiteY8" fmla="*/ 88814 h 101569"/>
                        <a:gd name="connsiteX9" fmla="*/ 31886 w 67752"/>
                        <a:gd name="connsiteY9" fmla="*/ 99304 h 101569"/>
                        <a:gd name="connsiteX10" fmla="*/ 57075 w 67752"/>
                        <a:gd name="connsiteY10" fmla="*/ 86275 h 101569"/>
                        <a:gd name="connsiteX11" fmla="*/ 65773 w 67752"/>
                        <a:gd name="connsiteY11" fmla="*/ 48488 h 101569"/>
                        <a:gd name="connsiteX12" fmla="*/ 57075 w 67752"/>
                        <a:gd name="connsiteY12" fmla="*/ 10743 h 101569"/>
                        <a:gd name="connsiteX13" fmla="*/ 31886 w 67752"/>
                        <a:gd name="connsiteY13" fmla="*/ -2265 h 101569"/>
                        <a:gd name="connsiteX14" fmla="*/ 6717 w 67752"/>
                        <a:gd name="connsiteY14" fmla="*/ 10743 h 101569"/>
                        <a:gd name="connsiteX15" fmla="*/ -1980 w 67752"/>
                        <a:gd name="connsiteY15" fmla="*/ 48488 h 101569"/>
                        <a:gd name="connsiteX16" fmla="*/ 6717 w 67752"/>
                        <a:gd name="connsiteY16" fmla="*/ 86275 h 101569"/>
                        <a:gd name="connsiteX17" fmla="*/ 31886 w 67752"/>
                        <a:gd name="connsiteY17" fmla="*/ 99304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86" y="88814"/>
                          </a:moveTo>
                          <a:cubicBezTo>
                            <a:pt x="25065" y="88814"/>
                            <a:pt x="19932" y="85457"/>
                            <a:pt x="16486" y="78743"/>
                          </a:cubicBezTo>
                          <a:cubicBezTo>
                            <a:pt x="13055" y="72043"/>
                            <a:pt x="11339" y="61958"/>
                            <a:pt x="11339" y="48488"/>
                          </a:cubicBezTo>
                          <a:cubicBezTo>
                            <a:pt x="11339" y="35074"/>
                            <a:pt x="13055" y="25010"/>
                            <a:pt x="16486" y="18296"/>
                          </a:cubicBezTo>
                          <a:cubicBezTo>
                            <a:pt x="19932" y="11582"/>
                            <a:pt x="25065" y="8225"/>
                            <a:pt x="31886" y="8225"/>
                          </a:cubicBezTo>
                          <a:cubicBezTo>
                            <a:pt x="38763" y="8225"/>
                            <a:pt x="43917" y="11582"/>
                            <a:pt x="47348" y="18296"/>
                          </a:cubicBezTo>
                          <a:cubicBezTo>
                            <a:pt x="50794" y="25010"/>
                            <a:pt x="52516" y="35074"/>
                            <a:pt x="52516" y="48488"/>
                          </a:cubicBezTo>
                          <a:cubicBezTo>
                            <a:pt x="52516" y="61958"/>
                            <a:pt x="50794" y="72043"/>
                            <a:pt x="47348" y="78743"/>
                          </a:cubicBezTo>
                          <a:cubicBezTo>
                            <a:pt x="43917" y="85457"/>
                            <a:pt x="38763" y="88814"/>
                            <a:pt x="31886" y="88814"/>
                          </a:cubicBezTo>
                          <a:close/>
                          <a:moveTo>
                            <a:pt x="31886" y="99304"/>
                          </a:moveTo>
                          <a:cubicBezTo>
                            <a:pt x="42880" y="99304"/>
                            <a:pt x="51277" y="94961"/>
                            <a:pt x="57075" y="86275"/>
                          </a:cubicBezTo>
                          <a:cubicBezTo>
                            <a:pt x="62874" y="77603"/>
                            <a:pt x="65773" y="65007"/>
                            <a:pt x="65773" y="48488"/>
                          </a:cubicBezTo>
                          <a:cubicBezTo>
                            <a:pt x="65773" y="32011"/>
                            <a:pt x="62874" y="19429"/>
                            <a:pt x="57075" y="10743"/>
                          </a:cubicBezTo>
                          <a:cubicBezTo>
                            <a:pt x="51277" y="2071"/>
                            <a:pt x="42880" y="-2265"/>
                            <a:pt x="31886" y="-2265"/>
                          </a:cubicBezTo>
                          <a:cubicBezTo>
                            <a:pt x="20905" y="-2265"/>
                            <a:pt x="12516" y="2071"/>
                            <a:pt x="6717" y="10743"/>
                          </a:cubicBezTo>
                          <a:cubicBezTo>
                            <a:pt x="919" y="19429"/>
                            <a:pt x="-1980" y="32011"/>
                            <a:pt x="-1980" y="48488"/>
                          </a:cubicBezTo>
                          <a:cubicBezTo>
                            <a:pt x="-1980" y="65007"/>
                            <a:pt x="919" y="77603"/>
                            <a:pt x="6717" y="86275"/>
                          </a:cubicBezTo>
                          <a:cubicBezTo>
                            <a:pt x="12516" y="94961"/>
                            <a:pt x="20905" y="99304"/>
                            <a:pt x="31886" y="99304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11" name="Graphic 10">
                  <a:extLst>
                    <a:ext uri="{FF2B5EF4-FFF2-40B4-BE49-F238E27FC236}">
                      <a16:creationId xmlns:a16="http://schemas.microsoft.com/office/drawing/2014/main" id="{F244EA62-8B7E-F255-F873-D406B0C890EA}"/>
                    </a:ext>
                  </a:extLst>
                </p:cNvPr>
                <p:cNvGrpSpPr/>
                <p:nvPr/>
              </p:nvGrpSpPr>
              <p:grpSpPr>
                <a:xfrm>
                  <a:off x="5433565" y="2244003"/>
                  <a:ext cx="427841" cy="101569"/>
                  <a:chOff x="5433565" y="2244003"/>
                  <a:chExt cx="427841" cy="101569"/>
                </a:xfrm>
                <a:solidFill>
                  <a:srgbClr val="000000"/>
                </a:solidFill>
              </p:grpSpPr>
              <p:sp>
                <p:nvSpPr>
                  <p:cNvPr id="512" name="Freeform: Shape 511">
                    <a:extLst>
                      <a:ext uri="{FF2B5EF4-FFF2-40B4-BE49-F238E27FC236}">
                        <a16:creationId xmlns:a16="http://schemas.microsoft.com/office/drawing/2014/main" id="{9E5B1903-E919-9BEC-EED6-10876F6A1ECE}"/>
                      </a:ext>
                    </a:extLst>
                  </p:cNvPr>
                  <p:cNvSpPr/>
                  <p:nvPr/>
                </p:nvSpPr>
                <p:spPr>
                  <a:xfrm>
                    <a:off x="5814346" y="2292648"/>
                    <a:ext cx="47059" cy="13427"/>
                  </a:xfrm>
                  <a:custGeom>
                    <a:avLst/>
                    <a:gdLst>
                      <a:gd name="connsiteX0" fmla="*/ 47124 w 47059"/>
                      <a:gd name="connsiteY0" fmla="*/ 38 h 13427"/>
                      <a:gd name="connsiteX1" fmla="*/ 65 w 47059"/>
                      <a:gd name="connsiteY1" fmla="*/ 38 h 13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059" h="13427">
                        <a:moveTo>
                          <a:pt x="47124" y="38"/>
                        </a:moveTo>
                        <a:lnTo>
                          <a:pt x="65" y="38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513" name="Graphic 10">
                    <a:extLst>
                      <a:ext uri="{FF2B5EF4-FFF2-40B4-BE49-F238E27FC236}">
                        <a16:creationId xmlns:a16="http://schemas.microsoft.com/office/drawing/2014/main" id="{4DA38987-59A1-834F-9C8C-0CFAD6487484}"/>
                      </a:ext>
                    </a:extLst>
                  </p:cNvPr>
                  <p:cNvGrpSpPr/>
                  <p:nvPr/>
                </p:nvGrpSpPr>
                <p:grpSpPr>
                  <a:xfrm>
                    <a:off x="5433565" y="2244003"/>
                    <a:ext cx="324785" cy="101569"/>
                    <a:chOff x="5433565" y="2244003"/>
                    <a:chExt cx="324785" cy="101569"/>
                  </a:xfrm>
                  <a:solidFill>
                    <a:srgbClr val="000000"/>
                  </a:solidFill>
                </p:grpSpPr>
                <p:sp>
                  <p:nvSpPr>
                    <p:cNvPr id="514" name="Freeform: Shape 513">
                      <a:extLst>
                        <a:ext uri="{FF2B5EF4-FFF2-40B4-BE49-F238E27FC236}">
                          <a16:creationId xmlns:a16="http://schemas.microsoft.com/office/drawing/2014/main" id="{AC30EA5D-69C3-6570-2A3C-B3558434258D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433565" y="2244003"/>
                      <a:ext cx="67626" cy="101569"/>
                    </a:xfrm>
                    <a:custGeom>
                      <a:avLst/>
                      <a:gdLst>
                        <a:gd name="connsiteX0" fmla="*/ 4325 w 67626"/>
                        <a:gd name="connsiteY0" fmla="*/ 1653 h 101569"/>
                        <a:gd name="connsiteX1" fmla="*/ 4325 w 67626"/>
                        <a:gd name="connsiteY1" fmla="*/ 13717 h 101569"/>
                        <a:gd name="connsiteX2" fmla="*/ 14430 w 67626"/>
                        <a:gd name="connsiteY2" fmla="*/ 10108 h 101569"/>
                        <a:gd name="connsiteX3" fmla="*/ 24494 w 67626"/>
                        <a:gd name="connsiteY3" fmla="*/ 8870 h 101569"/>
                        <a:gd name="connsiteX4" fmla="*/ 44536 w 67626"/>
                        <a:gd name="connsiteY4" fmla="*/ 17682 h 101569"/>
                        <a:gd name="connsiteX5" fmla="*/ 52456 w 67626"/>
                        <a:gd name="connsiteY5" fmla="*/ 44475 h 101569"/>
                        <a:gd name="connsiteX6" fmla="*/ 42792 w 67626"/>
                        <a:gd name="connsiteY6" fmla="*/ 35810 h 101569"/>
                        <a:gd name="connsiteX7" fmla="*/ 29872 w 67626"/>
                        <a:gd name="connsiteY7" fmla="*/ 32789 h 101569"/>
                        <a:gd name="connsiteX8" fmla="*/ 6594 w 67626"/>
                        <a:gd name="connsiteY8" fmla="*/ 41664 h 101569"/>
                        <a:gd name="connsiteX9" fmla="*/ -1977 w 67626"/>
                        <a:gd name="connsiteY9" fmla="*/ 65981 h 101569"/>
                        <a:gd name="connsiteX10" fmla="*/ 6951 w 67626"/>
                        <a:gd name="connsiteY10" fmla="*/ 90151 h 101569"/>
                        <a:gd name="connsiteX11" fmla="*/ 30712 w 67626"/>
                        <a:gd name="connsiteY11" fmla="*/ 99278 h 101569"/>
                        <a:gd name="connsiteX12" fmla="*/ 56679 w 67626"/>
                        <a:gd name="connsiteY12" fmla="*/ 86248 h 101569"/>
                        <a:gd name="connsiteX13" fmla="*/ 65650 w 67626"/>
                        <a:gd name="connsiteY13" fmla="*/ 48461 h 101569"/>
                        <a:gd name="connsiteX14" fmla="*/ 54641 w 67626"/>
                        <a:gd name="connsiteY14" fmla="*/ 11514 h 101569"/>
                        <a:gd name="connsiteX15" fmla="*/ 25082 w 67626"/>
                        <a:gd name="connsiteY15" fmla="*/ -2292 h 101569"/>
                        <a:gd name="connsiteX16" fmla="*/ 14956 w 67626"/>
                        <a:gd name="connsiteY16" fmla="*/ -1306 h 101569"/>
                        <a:gd name="connsiteX17" fmla="*/ 4325 w 67626"/>
                        <a:gd name="connsiteY17" fmla="*/ 1653 h 101569"/>
                        <a:gd name="connsiteX18" fmla="*/ 30712 w 67626"/>
                        <a:gd name="connsiteY18" fmla="*/ 43153 h 101569"/>
                        <a:gd name="connsiteX19" fmla="*/ 44851 w 67626"/>
                        <a:gd name="connsiteY19" fmla="*/ 49238 h 101569"/>
                        <a:gd name="connsiteX20" fmla="*/ 50082 w 67626"/>
                        <a:gd name="connsiteY20" fmla="*/ 65981 h 101569"/>
                        <a:gd name="connsiteX21" fmla="*/ 44851 w 67626"/>
                        <a:gd name="connsiteY21" fmla="*/ 82661 h 101569"/>
                        <a:gd name="connsiteX22" fmla="*/ 30712 w 67626"/>
                        <a:gd name="connsiteY22" fmla="*/ 88787 h 101569"/>
                        <a:gd name="connsiteX23" fmla="*/ 16573 w 67626"/>
                        <a:gd name="connsiteY23" fmla="*/ 82661 h 101569"/>
                        <a:gd name="connsiteX24" fmla="*/ 11363 w 67626"/>
                        <a:gd name="connsiteY24" fmla="*/ 65981 h 101569"/>
                        <a:gd name="connsiteX25" fmla="*/ 16573 w 67626"/>
                        <a:gd name="connsiteY25" fmla="*/ 49238 h 101569"/>
                        <a:gd name="connsiteX26" fmla="*/ 30712 w 67626"/>
                        <a:gd name="connsiteY26" fmla="*/ 43153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67626" h="101569">
                          <a:moveTo>
                            <a:pt x="4325" y="1653"/>
                          </a:moveTo>
                          <a:lnTo>
                            <a:pt x="4325" y="13717"/>
                          </a:lnTo>
                          <a:cubicBezTo>
                            <a:pt x="7659" y="12136"/>
                            <a:pt x="11027" y="10933"/>
                            <a:pt x="14430" y="10108"/>
                          </a:cubicBezTo>
                          <a:cubicBezTo>
                            <a:pt x="17848" y="9283"/>
                            <a:pt x="21202" y="8870"/>
                            <a:pt x="24494" y="8870"/>
                          </a:cubicBezTo>
                          <a:cubicBezTo>
                            <a:pt x="33247" y="8870"/>
                            <a:pt x="39928" y="11808"/>
                            <a:pt x="44536" y="17682"/>
                          </a:cubicBezTo>
                          <a:cubicBezTo>
                            <a:pt x="49158" y="23557"/>
                            <a:pt x="51798" y="32488"/>
                            <a:pt x="52456" y="44475"/>
                          </a:cubicBezTo>
                          <a:cubicBezTo>
                            <a:pt x="49921" y="40713"/>
                            <a:pt x="46700" y="37824"/>
                            <a:pt x="42792" y="35810"/>
                          </a:cubicBezTo>
                          <a:cubicBezTo>
                            <a:pt x="38899" y="33796"/>
                            <a:pt x="34592" y="32789"/>
                            <a:pt x="29872" y="32789"/>
                          </a:cubicBezTo>
                          <a:cubicBezTo>
                            <a:pt x="20068" y="32789"/>
                            <a:pt x="12309" y="35747"/>
                            <a:pt x="6594" y="41664"/>
                          </a:cubicBezTo>
                          <a:cubicBezTo>
                            <a:pt x="880" y="47594"/>
                            <a:pt x="-1977" y="55700"/>
                            <a:pt x="-1977" y="65981"/>
                          </a:cubicBezTo>
                          <a:cubicBezTo>
                            <a:pt x="-1977" y="76024"/>
                            <a:pt x="999" y="84080"/>
                            <a:pt x="6951" y="90151"/>
                          </a:cubicBezTo>
                          <a:cubicBezTo>
                            <a:pt x="12904" y="96235"/>
                            <a:pt x="20824" y="99278"/>
                            <a:pt x="30712" y="99278"/>
                          </a:cubicBezTo>
                          <a:cubicBezTo>
                            <a:pt x="42057" y="99278"/>
                            <a:pt x="50712" y="94935"/>
                            <a:pt x="56679" y="86248"/>
                          </a:cubicBezTo>
                          <a:cubicBezTo>
                            <a:pt x="62659" y="77576"/>
                            <a:pt x="65650" y="64981"/>
                            <a:pt x="65650" y="48461"/>
                          </a:cubicBezTo>
                          <a:cubicBezTo>
                            <a:pt x="65650" y="33033"/>
                            <a:pt x="61980" y="20718"/>
                            <a:pt x="54641" y="11514"/>
                          </a:cubicBezTo>
                          <a:cubicBezTo>
                            <a:pt x="47316" y="2310"/>
                            <a:pt x="37463" y="-2292"/>
                            <a:pt x="25082" y="-2292"/>
                          </a:cubicBezTo>
                          <a:cubicBezTo>
                            <a:pt x="21748" y="-2292"/>
                            <a:pt x="18373" y="-1963"/>
                            <a:pt x="14956" y="-1306"/>
                          </a:cubicBezTo>
                          <a:cubicBezTo>
                            <a:pt x="11552" y="-648"/>
                            <a:pt x="8009" y="338"/>
                            <a:pt x="4325" y="1653"/>
                          </a:cubicBezTo>
                          <a:close/>
                          <a:moveTo>
                            <a:pt x="30712" y="43153"/>
                          </a:moveTo>
                          <a:cubicBezTo>
                            <a:pt x="36665" y="43153"/>
                            <a:pt x="41378" y="45182"/>
                            <a:pt x="44851" y="49238"/>
                          </a:cubicBezTo>
                          <a:cubicBezTo>
                            <a:pt x="48338" y="53308"/>
                            <a:pt x="50082" y="58889"/>
                            <a:pt x="50082" y="65981"/>
                          </a:cubicBezTo>
                          <a:cubicBezTo>
                            <a:pt x="50082" y="73016"/>
                            <a:pt x="48338" y="78576"/>
                            <a:pt x="44851" y="82661"/>
                          </a:cubicBezTo>
                          <a:cubicBezTo>
                            <a:pt x="41378" y="86745"/>
                            <a:pt x="36665" y="88787"/>
                            <a:pt x="30712" y="88787"/>
                          </a:cubicBezTo>
                          <a:cubicBezTo>
                            <a:pt x="24760" y="88787"/>
                            <a:pt x="20047" y="86745"/>
                            <a:pt x="16573" y="82661"/>
                          </a:cubicBezTo>
                          <a:cubicBezTo>
                            <a:pt x="13100" y="78576"/>
                            <a:pt x="11363" y="73016"/>
                            <a:pt x="11363" y="65981"/>
                          </a:cubicBezTo>
                          <a:cubicBezTo>
                            <a:pt x="11363" y="58889"/>
                            <a:pt x="13100" y="53308"/>
                            <a:pt x="16573" y="49238"/>
                          </a:cubicBezTo>
                          <a:cubicBezTo>
                            <a:pt x="20047" y="45182"/>
                            <a:pt x="24760" y="43153"/>
                            <a:pt x="30712" y="43153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5" name="Freeform: Shape 514">
                      <a:extLst>
                        <a:ext uri="{FF2B5EF4-FFF2-40B4-BE49-F238E27FC236}">
                          <a16:creationId xmlns:a16="http://schemas.microsoft.com/office/drawing/2014/main" id="{DE139000-18FE-EE0D-FB04-9B3C3E6BF553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519508" y="2244003"/>
                      <a:ext cx="67752" cy="101569"/>
                    </a:xfrm>
                    <a:custGeom>
                      <a:avLst/>
                      <a:gdLst>
                        <a:gd name="connsiteX0" fmla="*/ 31873 w 67752"/>
                        <a:gd name="connsiteY0" fmla="*/ 88787 h 101569"/>
                        <a:gd name="connsiteX1" fmla="*/ 16474 w 67752"/>
                        <a:gd name="connsiteY1" fmla="*/ 78716 h 101569"/>
                        <a:gd name="connsiteX2" fmla="*/ 11327 w 67752"/>
                        <a:gd name="connsiteY2" fmla="*/ 48461 h 101569"/>
                        <a:gd name="connsiteX3" fmla="*/ 16474 w 67752"/>
                        <a:gd name="connsiteY3" fmla="*/ 18270 h 101569"/>
                        <a:gd name="connsiteX4" fmla="*/ 31873 w 67752"/>
                        <a:gd name="connsiteY4" fmla="*/ 8199 h 101569"/>
                        <a:gd name="connsiteX5" fmla="*/ 47335 w 67752"/>
                        <a:gd name="connsiteY5" fmla="*/ 18270 h 101569"/>
                        <a:gd name="connsiteX6" fmla="*/ 52504 w 67752"/>
                        <a:gd name="connsiteY6" fmla="*/ 48461 h 101569"/>
                        <a:gd name="connsiteX7" fmla="*/ 47335 w 67752"/>
                        <a:gd name="connsiteY7" fmla="*/ 78716 h 101569"/>
                        <a:gd name="connsiteX8" fmla="*/ 31873 w 67752"/>
                        <a:gd name="connsiteY8" fmla="*/ 88787 h 101569"/>
                        <a:gd name="connsiteX9" fmla="*/ 31873 w 67752"/>
                        <a:gd name="connsiteY9" fmla="*/ 99278 h 101569"/>
                        <a:gd name="connsiteX10" fmla="*/ 57062 w 67752"/>
                        <a:gd name="connsiteY10" fmla="*/ 86248 h 101569"/>
                        <a:gd name="connsiteX11" fmla="*/ 65760 w 67752"/>
                        <a:gd name="connsiteY11" fmla="*/ 48461 h 101569"/>
                        <a:gd name="connsiteX12" fmla="*/ 57062 w 67752"/>
                        <a:gd name="connsiteY12" fmla="*/ 10717 h 101569"/>
                        <a:gd name="connsiteX13" fmla="*/ 31873 w 67752"/>
                        <a:gd name="connsiteY13" fmla="*/ -2292 h 101569"/>
                        <a:gd name="connsiteX14" fmla="*/ 6705 w 67752"/>
                        <a:gd name="connsiteY14" fmla="*/ 10717 h 101569"/>
                        <a:gd name="connsiteX15" fmla="*/ -1993 w 67752"/>
                        <a:gd name="connsiteY15" fmla="*/ 48461 h 101569"/>
                        <a:gd name="connsiteX16" fmla="*/ 6705 w 67752"/>
                        <a:gd name="connsiteY16" fmla="*/ 86248 h 101569"/>
                        <a:gd name="connsiteX17" fmla="*/ 31873 w 67752"/>
                        <a:gd name="connsiteY17" fmla="*/ 99278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73" y="88787"/>
                          </a:moveTo>
                          <a:cubicBezTo>
                            <a:pt x="25052" y="88787"/>
                            <a:pt x="19919" y="85430"/>
                            <a:pt x="16474" y="78716"/>
                          </a:cubicBezTo>
                          <a:cubicBezTo>
                            <a:pt x="13042" y="72016"/>
                            <a:pt x="11327" y="61931"/>
                            <a:pt x="11327" y="48461"/>
                          </a:cubicBezTo>
                          <a:cubicBezTo>
                            <a:pt x="11327" y="35048"/>
                            <a:pt x="13042" y="24984"/>
                            <a:pt x="16474" y="18270"/>
                          </a:cubicBezTo>
                          <a:cubicBezTo>
                            <a:pt x="19919" y="11556"/>
                            <a:pt x="25052" y="8199"/>
                            <a:pt x="31873" y="8199"/>
                          </a:cubicBezTo>
                          <a:cubicBezTo>
                            <a:pt x="38750" y="8199"/>
                            <a:pt x="43904" y="11556"/>
                            <a:pt x="47335" y="18270"/>
                          </a:cubicBezTo>
                          <a:cubicBezTo>
                            <a:pt x="50781" y="24984"/>
                            <a:pt x="52504" y="35048"/>
                            <a:pt x="52504" y="48461"/>
                          </a:cubicBezTo>
                          <a:cubicBezTo>
                            <a:pt x="52504" y="61931"/>
                            <a:pt x="50781" y="72016"/>
                            <a:pt x="47335" y="78716"/>
                          </a:cubicBezTo>
                          <a:cubicBezTo>
                            <a:pt x="43904" y="85430"/>
                            <a:pt x="38750" y="88787"/>
                            <a:pt x="31873" y="88787"/>
                          </a:cubicBezTo>
                          <a:close/>
                          <a:moveTo>
                            <a:pt x="31873" y="99278"/>
                          </a:moveTo>
                          <a:cubicBezTo>
                            <a:pt x="42868" y="99278"/>
                            <a:pt x="51264" y="94935"/>
                            <a:pt x="57062" y="86248"/>
                          </a:cubicBezTo>
                          <a:cubicBezTo>
                            <a:pt x="62861" y="77576"/>
                            <a:pt x="65760" y="64981"/>
                            <a:pt x="65760" y="48461"/>
                          </a:cubicBezTo>
                          <a:cubicBezTo>
                            <a:pt x="65760" y="31984"/>
                            <a:pt x="62861" y="19403"/>
                            <a:pt x="57062" y="10717"/>
                          </a:cubicBezTo>
                          <a:cubicBezTo>
                            <a:pt x="51264" y="2044"/>
                            <a:pt x="42868" y="-2292"/>
                            <a:pt x="31873" y="-2292"/>
                          </a:cubicBezTo>
                          <a:cubicBezTo>
                            <a:pt x="20892" y="-2292"/>
                            <a:pt x="12503" y="2044"/>
                            <a:pt x="6705" y="10717"/>
                          </a:cubicBezTo>
                          <a:cubicBezTo>
                            <a:pt x="906" y="19403"/>
                            <a:pt x="-1993" y="31984"/>
                            <a:pt x="-1993" y="48461"/>
                          </a:cubicBezTo>
                          <a:cubicBezTo>
                            <a:pt x="-1993" y="64981"/>
                            <a:pt x="906" y="77576"/>
                            <a:pt x="6705" y="86248"/>
                          </a:cubicBezTo>
                          <a:cubicBezTo>
                            <a:pt x="12503" y="94935"/>
                            <a:pt x="20892" y="99278"/>
                            <a:pt x="31873" y="99278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6" name="Freeform: Shape 515">
                      <a:extLst>
                        <a:ext uri="{FF2B5EF4-FFF2-40B4-BE49-F238E27FC236}">
                          <a16:creationId xmlns:a16="http://schemas.microsoft.com/office/drawing/2014/main" id="{0580FB6A-B9EB-136D-B642-B92E9C23D39A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605053" y="2244003"/>
                      <a:ext cx="67752" cy="101569"/>
                    </a:xfrm>
                    <a:custGeom>
                      <a:avLst/>
                      <a:gdLst>
                        <a:gd name="connsiteX0" fmla="*/ 31879 w 67752"/>
                        <a:gd name="connsiteY0" fmla="*/ 88787 h 101569"/>
                        <a:gd name="connsiteX1" fmla="*/ 16480 w 67752"/>
                        <a:gd name="connsiteY1" fmla="*/ 78716 h 101569"/>
                        <a:gd name="connsiteX2" fmla="*/ 11333 w 67752"/>
                        <a:gd name="connsiteY2" fmla="*/ 48461 h 101569"/>
                        <a:gd name="connsiteX3" fmla="*/ 16480 w 67752"/>
                        <a:gd name="connsiteY3" fmla="*/ 18270 h 101569"/>
                        <a:gd name="connsiteX4" fmla="*/ 31879 w 67752"/>
                        <a:gd name="connsiteY4" fmla="*/ 8199 h 101569"/>
                        <a:gd name="connsiteX5" fmla="*/ 47342 w 67752"/>
                        <a:gd name="connsiteY5" fmla="*/ 18270 h 101569"/>
                        <a:gd name="connsiteX6" fmla="*/ 52510 w 67752"/>
                        <a:gd name="connsiteY6" fmla="*/ 48461 h 101569"/>
                        <a:gd name="connsiteX7" fmla="*/ 47342 w 67752"/>
                        <a:gd name="connsiteY7" fmla="*/ 78716 h 101569"/>
                        <a:gd name="connsiteX8" fmla="*/ 31879 w 67752"/>
                        <a:gd name="connsiteY8" fmla="*/ 88787 h 101569"/>
                        <a:gd name="connsiteX9" fmla="*/ 31879 w 67752"/>
                        <a:gd name="connsiteY9" fmla="*/ 99278 h 101569"/>
                        <a:gd name="connsiteX10" fmla="*/ 57069 w 67752"/>
                        <a:gd name="connsiteY10" fmla="*/ 86248 h 101569"/>
                        <a:gd name="connsiteX11" fmla="*/ 65766 w 67752"/>
                        <a:gd name="connsiteY11" fmla="*/ 48461 h 101569"/>
                        <a:gd name="connsiteX12" fmla="*/ 57069 w 67752"/>
                        <a:gd name="connsiteY12" fmla="*/ 10717 h 101569"/>
                        <a:gd name="connsiteX13" fmla="*/ 31879 w 67752"/>
                        <a:gd name="connsiteY13" fmla="*/ -2292 h 101569"/>
                        <a:gd name="connsiteX14" fmla="*/ 6711 w 67752"/>
                        <a:gd name="connsiteY14" fmla="*/ 10717 h 101569"/>
                        <a:gd name="connsiteX15" fmla="*/ -1987 w 67752"/>
                        <a:gd name="connsiteY15" fmla="*/ 48461 h 101569"/>
                        <a:gd name="connsiteX16" fmla="*/ 6711 w 67752"/>
                        <a:gd name="connsiteY16" fmla="*/ 86248 h 101569"/>
                        <a:gd name="connsiteX17" fmla="*/ 31879 w 67752"/>
                        <a:gd name="connsiteY17" fmla="*/ 99278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79" y="88787"/>
                          </a:moveTo>
                          <a:cubicBezTo>
                            <a:pt x="25059" y="88787"/>
                            <a:pt x="19926" y="85430"/>
                            <a:pt x="16480" y="78716"/>
                          </a:cubicBezTo>
                          <a:cubicBezTo>
                            <a:pt x="13049" y="72016"/>
                            <a:pt x="11333" y="61931"/>
                            <a:pt x="11333" y="48461"/>
                          </a:cubicBezTo>
                          <a:cubicBezTo>
                            <a:pt x="11333" y="35048"/>
                            <a:pt x="13049" y="24984"/>
                            <a:pt x="16480" y="18270"/>
                          </a:cubicBezTo>
                          <a:cubicBezTo>
                            <a:pt x="19926" y="11556"/>
                            <a:pt x="25059" y="8199"/>
                            <a:pt x="31879" y="8199"/>
                          </a:cubicBezTo>
                          <a:cubicBezTo>
                            <a:pt x="38756" y="8199"/>
                            <a:pt x="43910" y="11556"/>
                            <a:pt x="47342" y="18270"/>
                          </a:cubicBezTo>
                          <a:cubicBezTo>
                            <a:pt x="50787" y="24984"/>
                            <a:pt x="52510" y="35048"/>
                            <a:pt x="52510" y="48461"/>
                          </a:cubicBezTo>
                          <a:cubicBezTo>
                            <a:pt x="52510" y="61931"/>
                            <a:pt x="50787" y="72016"/>
                            <a:pt x="47342" y="78716"/>
                          </a:cubicBezTo>
                          <a:cubicBezTo>
                            <a:pt x="43910" y="85430"/>
                            <a:pt x="38756" y="88787"/>
                            <a:pt x="31879" y="88787"/>
                          </a:cubicBezTo>
                          <a:close/>
                          <a:moveTo>
                            <a:pt x="31879" y="99278"/>
                          </a:moveTo>
                          <a:cubicBezTo>
                            <a:pt x="42874" y="99278"/>
                            <a:pt x="51270" y="94935"/>
                            <a:pt x="57069" y="86248"/>
                          </a:cubicBezTo>
                          <a:cubicBezTo>
                            <a:pt x="62867" y="77576"/>
                            <a:pt x="65766" y="64981"/>
                            <a:pt x="65766" y="48461"/>
                          </a:cubicBezTo>
                          <a:cubicBezTo>
                            <a:pt x="65766" y="31984"/>
                            <a:pt x="62867" y="19403"/>
                            <a:pt x="57069" y="10717"/>
                          </a:cubicBezTo>
                          <a:cubicBezTo>
                            <a:pt x="51270" y="2044"/>
                            <a:pt x="42874" y="-2292"/>
                            <a:pt x="31879" y="-2292"/>
                          </a:cubicBezTo>
                          <a:cubicBezTo>
                            <a:pt x="20899" y="-2292"/>
                            <a:pt x="12509" y="2044"/>
                            <a:pt x="6711" y="10717"/>
                          </a:cubicBezTo>
                          <a:cubicBezTo>
                            <a:pt x="913" y="19403"/>
                            <a:pt x="-1987" y="31984"/>
                            <a:pt x="-1987" y="48461"/>
                          </a:cubicBezTo>
                          <a:cubicBezTo>
                            <a:pt x="-1987" y="64981"/>
                            <a:pt x="913" y="77576"/>
                            <a:pt x="6711" y="86248"/>
                          </a:cubicBezTo>
                          <a:cubicBezTo>
                            <a:pt x="12509" y="94935"/>
                            <a:pt x="20899" y="99278"/>
                            <a:pt x="31879" y="99278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7" name="Freeform: Shape 516">
                      <a:extLst>
                        <a:ext uri="{FF2B5EF4-FFF2-40B4-BE49-F238E27FC236}">
                          <a16:creationId xmlns:a16="http://schemas.microsoft.com/office/drawing/2014/main" id="{9876CFA0-157C-FF1A-5E81-CB9C3F08232E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690597" y="2244003"/>
                      <a:ext cx="67752" cy="101569"/>
                    </a:xfrm>
                    <a:custGeom>
                      <a:avLst/>
                      <a:gdLst>
                        <a:gd name="connsiteX0" fmla="*/ 31886 w 67752"/>
                        <a:gd name="connsiteY0" fmla="*/ 88787 h 101569"/>
                        <a:gd name="connsiteX1" fmla="*/ 16486 w 67752"/>
                        <a:gd name="connsiteY1" fmla="*/ 78716 h 101569"/>
                        <a:gd name="connsiteX2" fmla="*/ 11339 w 67752"/>
                        <a:gd name="connsiteY2" fmla="*/ 48461 h 101569"/>
                        <a:gd name="connsiteX3" fmla="*/ 16486 w 67752"/>
                        <a:gd name="connsiteY3" fmla="*/ 18270 h 101569"/>
                        <a:gd name="connsiteX4" fmla="*/ 31886 w 67752"/>
                        <a:gd name="connsiteY4" fmla="*/ 8199 h 101569"/>
                        <a:gd name="connsiteX5" fmla="*/ 47348 w 67752"/>
                        <a:gd name="connsiteY5" fmla="*/ 18270 h 101569"/>
                        <a:gd name="connsiteX6" fmla="*/ 52516 w 67752"/>
                        <a:gd name="connsiteY6" fmla="*/ 48461 h 101569"/>
                        <a:gd name="connsiteX7" fmla="*/ 47348 w 67752"/>
                        <a:gd name="connsiteY7" fmla="*/ 78716 h 101569"/>
                        <a:gd name="connsiteX8" fmla="*/ 31886 w 67752"/>
                        <a:gd name="connsiteY8" fmla="*/ 88787 h 101569"/>
                        <a:gd name="connsiteX9" fmla="*/ 31886 w 67752"/>
                        <a:gd name="connsiteY9" fmla="*/ 99278 h 101569"/>
                        <a:gd name="connsiteX10" fmla="*/ 57075 w 67752"/>
                        <a:gd name="connsiteY10" fmla="*/ 86248 h 101569"/>
                        <a:gd name="connsiteX11" fmla="*/ 65773 w 67752"/>
                        <a:gd name="connsiteY11" fmla="*/ 48461 h 101569"/>
                        <a:gd name="connsiteX12" fmla="*/ 57075 w 67752"/>
                        <a:gd name="connsiteY12" fmla="*/ 10717 h 101569"/>
                        <a:gd name="connsiteX13" fmla="*/ 31886 w 67752"/>
                        <a:gd name="connsiteY13" fmla="*/ -2292 h 101569"/>
                        <a:gd name="connsiteX14" fmla="*/ 6717 w 67752"/>
                        <a:gd name="connsiteY14" fmla="*/ 10717 h 101569"/>
                        <a:gd name="connsiteX15" fmla="*/ -1980 w 67752"/>
                        <a:gd name="connsiteY15" fmla="*/ 48461 h 101569"/>
                        <a:gd name="connsiteX16" fmla="*/ 6717 w 67752"/>
                        <a:gd name="connsiteY16" fmla="*/ 86248 h 101569"/>
                        <a:gd name="connsiteX17" fmla="*/ 31886 w 67752"/>
                        <a:gd name="connsiteY17" fmla="*/ 99278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86" y="88787"/>
                          </a:moveTo>
                          <a:cubicBezTo>
                            <a:pt x="25065" y="88787"/>
                            <a:pt x="19932" y="85430"/>
                            <a:pt x="16486" y="78716"/>
                          </a:cubicBezTo>
                          <a:cubicBezTo>
                            <a:pt x="13055" y="72016"/>
                            <a:pt x="11339" y="61931"/>
                            <a:pt x="11339" y="48461"/>
                          </a:cubicBezTo>
                          <a:cubicBezTo>
                            <a:pt x="11339" y="35048"/>
                            <a:pt x="13055" y="24984"/>
                            <a:pt x="16486" y="18270"/>
                          </a:cubicBezTo>
                          <a:cubicBezTo>
                            <a:pt x="19932" y="11556"/>
                            <a:pt x="25065" y="8199"/>
                            <a:pt x="31886" y="8199"/>
                          </a:cubicBezTo>
                          <a:cubicBezTo>
                            <a:pt x="38763" y="8199"/>
                            <a:pt x="43917" y="11556"/>
                            <a:pt x="47348" y="18270"/>
                          </a:cubicBezTo>
                          <a:cubicBezTo>
                            <a:pt x="50794" y="24984"/>
                            <a:pt x="52516" y="35048"/>
                            <a:pt x="52516" y="48461"/>
                          </a:cubicBezTo>
                          <a:cubicBezTo>
                            <a:pt x="52516" y="61931"/>
                            <a:pt x="50794" y="72016"/>
                            <a:pt x="47348" y="78716"/>
                          </a:cubicBezTo>
                          <a:cubicBezTo>
                            <a:pt x="43917" y="85430"/>
                            <a:pt x="38763" y="88787"/>
                            <a:pt x="31886" y="88787"/>
                          </a:cubicBezTo>
                          <a:close/>
                          <a:moveTo>
                            <a:pt x="31886" y="99278"/>
                          </a:moveTo>
                          <a:cubicBezTo>
                            <a:pt x="42880" y="99278"/>
                            <a:pt x="51277" y="94935"/>
                            <a:pt x="57075" y="86248"/>
                          </a:cubicBezTo>
                          <a:cubicBezTo>
                            <a:pt x="62874" y="77576"/>
                            <a:pt x="65773" y="64981"/>
                            <a:pt x="65773" y="48461"/>
                          </a:cubicBezTo>
                          <a:cubicBezTo>
                            <a:pt x="65773" y="31984"/>
                            <a:pt x="62874" y="19403"/>
                            <a:pt x="57075" y="10717"/>
                          </a:cubicBezTo>
                          <a:cubicBezTo>
                            <a:pt x="51277" y="2044"/>
                            <a:pt x="42880" y="-2292"/>
                            <a:pt x="31886" y="-2292"/>
                          </a:cubicBezTo>
                          <a:cubicBezTo>
                            <a:pt x="20905" y="-2292"/>
                            <a:pt x="12516" y="2044"/>
                            <a:pt x="6717" y="10717"/>
                          </a:cubicBezTo>
                          <a:cubicBezTo>
                            <a:pt x="919" y="19403"/>
                            <a:pt x="-1980" y="31984"/>
                            <a:pt x="-1980" y="48461"/>
                          </a:cubicBezTo>
                          <a:cubicBezTo>
                            <a:pt x="-1980" y="64981"/>
                            <a:pt x="919" y="77576"/>
                            <a:pt x="6717" y="86248"/>
                          </a:cubicBezTo>
                          <a:cubicBezTo>
                            <a:pt x="12516" y="94935"/>
                            <a:pt x="20905" y="99278"/>
                            <a:pt x="31886" y="99278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18" name="Graphic 10">
                  <a:extLst>
                    <a:ext uri="{FF2B5EF4-FFF2-40B4-BE49-F238E27FC236}">
                      <a16:creationId xmlns:a16="http://schemas.microsoft.com/office/drawing/2014/main" id="{C055B936-2E3A-E7A8-41C7-D4E218B0AC27}"/>
                    </a:ext>
                  </a:extLst>
                </p:cNvPr>
                <p:cNvGrpSpPr/>
                <p:nvPr/>
              </p:nvGrpSpPr>
              <p:grpSpPr>
                <a:xfrm>
                  <a:off x="5354320" y="1886671"/>
                  <a:ext cx="507085" cy="101569"/>
                  <a:chOff x="5354320" y="1886671"/>
                  <a:chExt cx="507085" cy="101569"/>
                </a:xfrm>
                <a:solidFill>
                  <a:srgbClr val="000000"/>
                </a:solidFill>
              </p:grpSpPr>
              <p:sp>
                <p:nvSpPr>
                  <p:cNvPr id="519" name="Freeform: Shape 518">
                    <a:extLst>
                      <a:ext uri="{FF2B5EF4-FFF2-40B4-BE49-F238E27FC236}">
                        <a16:creationId xmlns:a16="http://schemas.microsoft.com/office/drawing/2014/main" id="{68A0D020-6CF0-C96D-E286-B94E4EAF2783}"/>
                      </a:ext>
                    </a:extLst>
                  </p:cNvPr>
                  <p:cNvSpPr/>
                  <p:nvPr/>
                </p:nvSpPr>
                <p:spPr>
                  <a:xfrm>
                    <a:off x="5814346" y="1935316"/>
                    <a:ext cx="47059" cy="13427"/>
                  </a:xfrm>
                  <a:custGeom>
                    <a:avLst/>
                    <a:gdLst>
                      <a:gd name="connsiteX0" fmla="*/ 47124 w 47059"/>
                      <a:gd name="connsiteY0" fmla="*/ 11 h 13427"/>
                      <a:gd name="connsiteX1" fmla="*/ 65 w 47059"/>
                      <a:gd name="connsiteY1" fmla="*/ 11 h 13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059" h="13427">
                        <a:moveTo>
                          <a:pt x="47124" y="11"/>
                        </a:moveTo>
                        <a:lnTo>
                          <a:pt x="65" y="11"/>
                        </a:lnTo>
                      </a:path>
                    </a:pathLst>
                  </a:custGeom>
                  <a:solidFill>
                    <a:srgbClr val="000000"/>
                  </a:solidFill>
                  <a:ln w="10753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520" name="Graphic 10">
                    <a:extLst>
                      <a:ext uri="{FF2B5EF4-FFF2-40B4-BE49-F238E27FC236}">
                        <a16:creationId xmlns:a16="http://schemas.microsoft.com/office/drawing/2014/main" id="{6436C814-076E-F4A3-C22A-32ECF8502401}"/>
                      </a:ext>
                    </a:extLst>
                  </p:cNvPr>
                  <p:cNvGrpSpPr/>
                  <p:nvPr/>
                </p:nvGrpSpPr>
                <p:grpSpPr>
                  <a:xfrm>
                    <a:off x="5354320" y="1886671"/>
                    <a:ext cx="404027" cy="101569"/>
                    <a:chOff x="5354320" y="1886671"/>
                    <a:chExt cx="404027" cy="101569"/>
                  </a:xfrm>
                  <a:solidFill>
                    <a:srgbClr val="000000"/>
                  </a:solidFill>
                </p:grpSpPr>
                <p:sp>
                  <p:nvSpPr>
                    <p:cNvPr id="521" name="Freeform: Shape 520">
                      <a:extLst>
                        <a:ext uri="{FF2B5EF4-FFF2-40B4-BE49-F238E27FC236}">
                          <a16:creationId xmlns:a16="http://schemas.microsoft.com/office/drawing/2014/main" id="{22983BBA-2401-C210-57FB-3397F9B2C611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354320" y="1888433"/>
                      <a:ext cx="58362" cy="97897"/>
                    </a:xfrm>
                    <a:custGeom>
                      <a:avLst/>
                      <a:gdLst>
                        <a:gd name="connsiteX0" fmla="*/ -151 w 58362"/>
                        <a:gd name="connsiteY0" fmla="*/ 8819 h 97897"/>
                        <a:gd name="connsiteX1" fmla="*/ 21509 w 58362"/>
                        <a:gd name="connsiteY1" fmla="*/ 8819 h 97897"/>
                        <a:gd name="connsiteX2" fmla="*/ 21509 w 58362"/>
                        <a:gd name="connsiteY2" fmla="*/ 83512 h 97897"/>
                        <a:gd name="connsiteX3" fmla="*/ -2063 w 58362"/>
                        <a:gd name="connsiteY3" fmla="*/ 78791 h 97897"/>
                        <a:gd name="connsiteX4" fmla="*/ -2063 w 58362"/>
                        <a:gd name="connsiteY4" fmla="*/ 90855 h 97897"/>
                        <a:gd name="connsiteX5" fmla="*/ 21383 w 58362"/>
                        <a:gd name="connsiteY5" fmla="*/ 95576 h 97897"/>
                        <a:gd name="connsiteX6" fmla="*/ 34639 w 58362"/>
                        <a:gd name="connsiteY6" fmla="*/ 95576 h 97897"/>
                        <a:gd name="connsiteX7" fmla="*/ 34639 w 58362"/>
                        <a:gd name="connsiteY7" fmla="*/ 8819 h 97897"/>
                        <a:gd name="connsiteX8" fmla="*/ 56299 w 58362"/>
                        <a:gd name="connsiteY8" fmla="*/ 8819 h 97897"/>
                        <a:gd name="connsiteX9" fmla="*/ 56299 w 58362"/>
                        <a:gd name="connsiteY9" fmla="*/ -2322 h 97897"/>
                        <a:gd name="connsiteX10" fmla="*/ -151 w 58362"/>
                        <a:gd name="connsiteY10" fmla="*/ -2322 h 97897"/>
                        <a:gd name="connsiteX11" fmla="*/ -151 w 58362"/>
                        <a:gd name="connsiteY11" fmla="*/ 8819 h 978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8362" h="97897">
                          <a:moveTo>
                            <a:pt x="-151" y="8819"/>
                          </a:moveTo>
                          <a:lnTo>
                            <a:pt x="21509" y="8819"/>
                          </a:lnTo>
                          <a:lnTo>
                            <a:pt x="21509" y="83512"/>
                          </a:lnTo>
                          <a:lnTo>
                            <a:pt x="-2063" y="78791"/>
                          </a:lnTo>
                          <a:lnTo>
                            <a:pt x="-2063" y="90855"/>
                          </a:lnTo>
                          <a:lnTo>
                            <a:pt x="21383" y="95576"/>
                          </a:lnTo>
                          <a:lnTo>
                            <a:pt x="34639" y="95576"/>
                          </a:lnTo>
                          <a:lnTo>
                            <a:pt x="34639" y="8819"/>
                          </a:lnTo>
                          <a:lnTo>
                            <a:pt x="56299" y="8819"/>
                          </a:lnTo>
                          <a:lnTo>
                            <a:pt x="56299" y="-2322"/>
                          </a:lnTo>
                          <a:lnTo>
                            <a:pt x="-151" y="-2322"/>
                          </a:lnTo>
                          <a:lnTo>
                            <a:pt x="-151" y="881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2" name="Freeform: Shape 521">
                      <a:extLst>
                        <a:ext uri="{FF2B5EF4-FFF2-40B4-BE49-F238E27FC236}">
                          <a16:creationId xmlns:a16="http://schemas.microsoft.com/office/drawing/2014/main" id="{2B89038B-70C5-B00C-DDBF-DB50CF15B40E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433961" y="1886671"/>
                      <a:ext cx="67752" cy="101569"/>
                    </a:xfrm>
                    <a:custGeom>
                      <a:avLst/>
                      <a:gdLst>
                        <a:gd name="connsiteX0" fmla="*/ 31867 w 67752"/>
                        <a:gd name="connsiteY0" fmla="*/ 88761 h 101569"/>
                        <a:gd name="connsiteX1" fmla="*/ 16467 w 67752"/>
                        <a:gd name="connsiteY1" fmla="*/ 78690 h 101569"/>
                        <a:gd name="connsiteX2" fmla="*/ 11320 w 67752"/>
                        <a:gd name="connsiteY2" fmla="*/ 48435 h 101569"/>
                        <a:gd name="connsiteX3" fmla="*/ 16467 w 67752"/>
                        <a:gd name="connsiteY3" fmla="*/ 18243 h 101569"/>
                        <a:gd name="connsiteX4" fmla="*/ 31867 w 67752"/>
                        <a:gd name="connsiteY4" fmla="*/ 8172 h 101569"/>
                        <a:gd name="connsiteX5" fmla="*/ 47329 w 67752"/>
                        <a:gd name="connsiteY5" fmla="*/ 18243 h 101569"/>
                        <a:gd name="connsiteX6" fmla="*/ 52497 w 67752"/>
                        <a:gd name="connsiteY6" fmla="*/ 48435 h 101569"/>
                        <a:gd name="connsiteX7" fmla="*/ 47329 w 67752"/>
                        <a:gd name="connsiteY7" fmla="*/ 78690 h 101569"/>
                        <a:gd name="connsiteX8" fmla="*/ 31867 w 67752"/>
                        <a:gd name="connsiteY8" fmla="*/ 88761 h 101569"/>
                        <a:gd name="connsiteX9" fmla="*/ 31867 w 67752"/>
                        <a:gd name="connsiteY9" fmla="*/ 99251 h 101569"/>
                        <a:gd name="connsiteX10" fmla="*/ 57056 w 67752"/>
                        <a:gd name="connsiteY10" fmla="*/ 86222 h 101569"/>
                        <a:gd name="connsiteX11" fmla="*/ 65754 w 67752"/>
                        <a:gd name="connsiteY11" fmla="*/ 48435 h 101569"/>
                        <a:gd name="connsiteX12" fmla="*/ 57056 w 67752"/>
                        <a:gd name="connsiteY12" fmla="*/ 10690 h 101569"/>
                        <a:gd name="connsiteX13" fmla="*/ 31867 w 67752"/>
                        <a:gd name="connsiteY13" fmla="*/ -2318 h 101569"/>
                        <a:gd name="connsiteX14" fmla="*/ 6698 w 67752"/>
                        <a:gd name="connsiteY14" fmla="*/ 10690 h 101569"/>
                        <a:gd name="connsiteX15" fmla="*/ -1999 w 67752"/>
                        <a:gd name="connsiteY15" fmla="*/ 48435 h 101569"/>
                        <a:gd name="connsiteX16" fmla="*/ 6698 w 67752"/>
                        <a:gd name="connsiteY16" fmla="*/ 86222 h 101569"/>
                        <a:gd name="connsiteX17" fmla="*/ 31867 w 67752"/>
                        <a:gd name="connsiteY17" fmla="*/ 99251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67" y="88761"/>
                          </a:moveTo>
                          <a:cubicBezTo>
                            <a:pt x="25046" y="88761"/>
                            <a:pt x="19913" y="85404"/>
                            <a:pt x="16467" y="78690"/>
                          </a:cubicBezTo>
                          <a:cubicBezTo>
                            <a:pt x="13036" y="71990"/>
                            <a:pt x="11320" y="61905"/>
                            <a:pt x="11320" y="48435"/>
                          </a:cubicBezTo>
                          <a:cubicBezTo>
                            <a:pt x="11320" y="35021"/>
                            <a:pt x="13036" y="24957"/>
                            <a:pt x="16467" y="18243"/>
                          </a:cubicBezTo>
                          <a:cubicBezTo>
                            <a:pt x="19913" y="11529"/>
                            <a:pt x="25046" y="8172"/>
                            <a:pt x="31867" y="8172"/>
                          </a:cubicBezTo>
                          <a:cubicBezTo>
                            <a:pt x="38743" y="8172"/>
                            <a:pt x="43898" y="11529"/>
                            <a:pt x="47329" y="18243"/>
                          </a:cubicBezTo>
                          <a:cubicBezTo>
                            <a:pt x="50774" y="24957"/>
                            <a:pt x="52497" y="35021"/>
                            <a:pt x="52497" y="48435"/>
                          </a:cubicBezTo>
                          <a:cubicBezTo>
                            <a:pt x="52497" y="61905"/>
                            <a:pt x="50774" y="71990"/>
                            <a:pt x="47329" y="78690"/>
                          </a:cubicBezTo>
                          <a:cubicBezTo>
                            <a:pt x="43898" y="85404"/>
                            <a:pt x="38743" y="88761"/>
                            <a:pt x="31867" y="88761"/>
                          </a:cubicBezTo>
                          <a:close/>
                          <a:moveTo>
                            <a:pt x="31867" y="99251"/>
                          </a:moveTo>
                          <a:cubicBezTo>
                            <a:pt x="42861" y="99251"/>
                            <a:pt x="51258" y="94908"/>
                            <a:pt x="57056" y="86222"/>
                          </a:cubicBezTo>
                          <a:cubicBezTo>
                            <a:pt x="62854" y="77550"/>
                            <a:pt x="65754" y="64954"/>
                            <a:pt x="65754" y="48435"/>
                          </a:cubicBezTo>
                          <a:cubicBezTo>
                            <a:pt x="65754" y="31958"/>
                            <a:pt x="62854" y="19376"/>
                            <a:pt x="57056" y="10690"/>
                          </a:cubicBezTo>
                          <a:cubicBezTo>
                            <a:pt x="51258" y="2018"/>
                            <a:pt x="42861" y="-2318"/>
                            <a:pt x="31867" y="-2318"/>
                          </a:cubicBezTo>
                          <a:cubicBezTo>
                            <a:pt x="20886" y="-2318"/>
                            <a:pt x="12497" y="2018"/>
                            <a:pt x="6698" y="10690"/>
                          </a:cubicBezTo>
                          <a:cubicBezTo>
                            <a:pt x="900" y="19376"/>
                            <a:pt x="-1999" y="31958"/>
                            <a:pt x="-1999" y="48435"/>
                          </a:cubicBezTo>
                          <a:cubicBezTo>
                            <a:pt x="-1999" y="64954"/>
                            <a:pt x="900" y="77550"/>
                            <a:pt x="6698" y="86222"/>
                          </a:cubicBezTo>
                          <a:cubicBezTo>
                            <a:pt x="12497" y="94908"/>
                            <a:pt x="20886" y="99251"/>
                            <a:pt x="31867" y="9925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3" name="Freeform: Shape 522">
                      <a:extLst>
                        <a:ext uri="{FF2B5EF4-FFF2-40B4-BE49-F238E27FC236}">
                          <a16:creationId xmlns:a16="http://schemas.microsoft.com/office/drawing/2014/main" id="{BE4DB9B3-BB55-9CBF-73BC-3BB7B99B799E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519506" y="1886671"/>
                      <a:ext cx="67752" cy="101569"/>
                    </a:xfrm>
                    <a:custGeom>
                      <a:avLst/>
                      <a:gdLst>
                        <a:gd name="connsiteX0" fmla="*/ 31873 w 67752"/>
                        <a:gd name="connsiteY0" fmla="*/ 88761 h 101569"/>
                        <a:gd name="connsiteX1" fmla="*/ 16474 w 67752"/>
                        <a:gd name="connsiteY1" fmla="*/ 78690 h 101569"/>
                        <a:gd name="connsiteX2" fmla="*/ 11327 w 67752"/>
                        <a:gd name="connsiteY2" fmla="*/ 48435 h 101569"/>
                        <a:gd name="connsiteX3" fmla="*/ 16474 w 67752"/>
                        <a:gd name="connsiteY3" fmla="*/ 18243 h 101569"/>
                        <a:gd name="connsiteX4" fmla="*/ 31873 w 67752"/>
                        <a:gd name="connsiteY4" fmla="*/ 8172 h 101569"/>
                        <a:gd name="connsiteX5" fmla="*/ 47335 w 67752"/>
                        <a:gd name="connsiteY5" fmla="*/ 18243 h 101569"/>
                        <a:gd name="connsiteX6" fmla="*/ 52504 w 67752"/>
                        <a:gd name="connsiteY6" fmla="*/ 48435 h 101569"/>
                        <a:gd name="connsiteX7" fmla="*/ 47335 w 67752"/>
                        <a:gd name="connsiteY7" fmla="*/ 78690 h 101569"/>
                        <a:gd name="connsiteX8" fmla="*/ 31873 w 67752"/>
                        <a:gd name="connsiteY8" fmla="*/ 88761 h 101569"/>
                        <a:gd name="connsiteX9" fmla="*/ 31873 w 67752"/>
                        <a:gd name="connsiteY9" fmla="*/ 99251 h 101569"/>
                        <a:gd name="connsiteX10" fmla="*/ 57062 w 67752"/>
                        <a:gd name="connsiteY10" fmla="*/ 86222 h 101569"/>
                        <a:gd name="connsiteX11" fmla="*/ 65760 w 67752"/>
                        <a:gd name="connsiteY11" fmla="*/ 48435 h 101569"/>
                        <a:gd name="connsiteX12" fmla="*/ 57062 w 67752"/>
                        <a:gd name="connsiteY12" fmla="*/ 10690 h 101569"/>
                        <a:gd name="connsiteX13" fmla="*/ 31873 w 67752"/>
                        <a:gd name="connsiteY13" fmla="*/ -2318 h 101569"/>
                        <a:gd name="connsiteX14" fmla="*/ 6705 w 67752"/>
                        <a:gd name="connsiteY14" fmla="*/ 10690 h 101569"/>
                        <a:gd name="connsiteX15" fmla="*/ -1993 w 67752"/>
                        <a:gd name="connsiteY15" fmla="*/ 48435 h 101569"/>
                        <a:gd name="connsiteX16" fmla="*/ 6705 w 67752"/>
                        <a:gd name="connsiteY16" fmla="*/ 86222 h 101569"/>
                        <a:gd name="connsiteX17" fmla="*/ 31873 w 67752"/>
                        <a:gd name="connsiteY17" fmla="*/ 99251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73" y="88761"/>
                          </a:moveTo>
                          <a:cubicBezTo>
                            <a:pt x="25052" y="88761"/>
                            <a:pt x="19919" y="85404"/>
                            <a:pt x="16474" y="78690"/>
                          </a:cubicBezTo>
                          <a:cubicBezTo>
                            <a:pt x="13042" y="71990"/>
                            <a:pt x="11327" y="61905"/>
                            <a:pt x="11327" y="48435"/>
                          </a:cubicBezTo>
                          <a:cubicBezTo>
                            <a:pt x="11327" y="35021"/>
                            <a:pt x="13042" y="24957"/>
                            <a:pt x="16474" y="18243"/>
                          </a:cubicBezTo>
                          <a:cubicBezTo>
                            <a:pt x="19919" y="11529"/>
                            <a:pt x="25052" y="8172"/>
                            <a:pt x="31873" y="8172"/>
                          </a:cubicBezTo>
                          <a:cubicBezTo>
                            <a:pt x="38750" y="8172"/>
                            <a:pt x="43904" y="11529"/>
                            <a:pt x="47335" y="18243"/>
                          </a:cubicBezTo>
                          <a:cubicBezTo>
                            <a:pt x="50781" y="24957"/>
                            <a:pt x="52504" y="35021"/>
                            <a:pt x="52504" y="48435"/>
                          </a:cubicBezTo>
                          <a:cubicBezTo>
                            <a:pt x="52504" y="61905"/>
                            <a:pt x="50781" y="71990"/>
                            <a:pt x="47335" y="78690"/>
                          </a:cubicBezTo>
                          <a:cubicBezTo>
                            <a:pt x="43904" y="85404"/>
                            <a:pt x="38750" y="88761"/>
                            <a:pt x="31873" y="88761"/>
                          </a:cubicBezTo>
                          <a:close/>
                          <a:moveTo>
                            <a:pt x="31873" y="99251"/>
                          </a:moveTo>
                          <a:cubicBezTo>
                            <a:pt x="42868" y="99251"/>
                            <a:pt x="51264" y="94908"/>
                            <a:pt x="57062" y="86222"/>
                          </a:cubicBezTo>
                          <a:cubicBezTo>
                            <a:pt x="62861" y="77550"/>
                            <a:pt x="65760" y="64954"/>
                            <a:pt x="65760" y="48435"/>
                          </a:cubicBezTo>
                          <a:cubicBezTo>
                            <a:pt x="65760" y="31958"/>
                            <a:pt x="62861" y="19376"/>
                            <a:pt x="57062" y="10690"/>
                          </a:cubicBezTo>
                          <a:cubicBezTo>
                            <a:pt x="51264" y="2018"/>
                            <a:pt x="42868" y="-2318"/>
                            <a:pt x="31873" y="-2318"/>
                          </a:cubicBezTo>
                          <a:cubicBezTo>
                            <a:pt x="20892" y="-2318"/>
                            <a:pt x="12503" y="2018"/>
                            <a:pt x="6705" y="10690"/>
                          </a:cubicBezTo>
                          <a:cubicBezTo>
                            <a:pt x="906" y="19376"/>
                            <a:pt x="-1993" y="31958"/>
                            <a:pt x="-1993" y="48435"/>
                          </a:cubicBezTo>
                          <a:cubicBezTo>
                            <a:pt x="-1993" y="64954"/>
                            <a:pt x="906" y="77550"/>
                            <a:pt x="6705" y="86222"/>
                          </a:cubicBezTo>
                          <a:cubicBezTo>
                            <a:pt x="12503" y="94908"/>
                            <a:pt x="20892" y="99251"/>
                            <a:pt x="31873" y="9925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4" name="Freeform: Shape 523">
                      <a:extLst>
                        <a:ext uri="{FF2B5EF4-FFF2-40B4-BE49-F238E27FC236}">
                          <a16:creationId xmlns:a16="http://schemas.microsoft.com/office/drawing/2014/main" id="{F2527138-8CAD-A7B1-4586-6A0FE0A51BC9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605050" y="1886671"/>
                      <a:ext cx="67752" cy="101569"/>
                    </a:xfrm>
                    <a:custGeom>
                      <a:avLst/>
                      <a:gdLst>
                        <a:gd name="connsiteX0" fmla="*/ 31879 w 67752"/>
                        <a:gd name="connsiteY0" fmla="*/ 88761 h 101569"/>
                        <a:gd name="connsiteX1" fmla="*/ 16480 w 67752"/>
                        <a:gd name="connsiteY1" fmla="*/ 78690 h 101569"/>
                        <a:gd name="connsiteX2" fmla="*/ 11333 w 67752"/>
                        <a:gd name="connsiteY2" fmla="*/ 48435 h 101569"/>
                        <a:gd name="connsiteX3" fmla="*/ 16480 w 67752"/>
                        <a:gd name="connsiteY3" fmla="*/ 18243 h 101569"/>
                        <a:gd name="connsiteX4" fmla="*/ 31879 w 67752"/>
                        <a:gd name="connsiteY4" fmla="*/ 8172 h 101569"/>
                        <a:gd name="connsiteX5" fmla="*/ 47342 w 67752"/>
                        <a:gd name="connsiteY5" fmla="*/ 18243 h 101569"/>
                        <a:gd name="connsiteX6" fmla="*/ 52510 w 67752"/>
                        <a:gd name="connsiteY6" fmla="*/ 48435 h 101569"/>
                        <a:gd name="connsiteX7" fmla="*/ 47342 w 67752"/>
                        <a:gd name="connsiteY7" fmla="*/ 78690 h 101569"/>
                        <a:gd name="connsiteX8" fmla="*/ 31879 w 67752"/>
                        <a:gd name="connsiteY8" fmla="*/ 88761 h 101569"/>
                        <a:gd name="connsiteX9" fmla="*/ 31879 w 67752"/>
                        <a:gd name="connsiteY9" fmla="*/ 99251 h 101569"/>
                        <a:gd name="connsiteX10" fmla="*/ 57069 w 67752"/>
                        <a:gd name="connsiteY10" fmla="*/ 86222 h 101569"/>
                        <a:gd name="connsiteX11" fmla="*/ 65766 w 67752"/>
                        <a:gd name="connsiteY11" fmla="*/ 48435 h 101569"/>
                        <a:gd name="connsiteX12" fmla="*/ 57069 w 67752"/>
                        <a:gd name="connsiteY12" fmla="*/ 10690 h 101569"/>
                        <a:gd name="connsiteX13" fmla="*/ 31879 w 67752"/>
                        <a:gd name="connsiteY13" fmla="*/ -2318 h 101569"/>
                        <a:gd name="connsiteX14" fmla="*/ 6711 w 67752"/>
                        <a:gd name="connsiteY14" fmla="*/ 10690 h 101569"/>
                        <a:gd name="connsiteX15" fmla="*/ -1987 w 67752"/>
                        <a:gd name="connsiteY15" fmla="*/ 48435 h 101569"/>
                        <a:gd name="connsiteX16" fmla="*/ 6711 w 67752"/>
                        <a:gd name="connsiteY16" fmla="*/ 86222 h 101569"/>
                        <a:gd name="connsiteX17" fmla="*/ 31879 w 67752"/>
                        <a:gd name="connsiteY17" fmla="*/ 99251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79" y="88761"/>
                          </a:moveTo>
                          <a:cubicBezTo>
                            <a:pt x="25059" y="88761"/>
                            <a:pt x="19926" y="85404"/>
                            <a:pt x="16480" y="78690"/>
                          </a:cubicBezTo>
                          <a:cubicBezTo>
                            <a:pt x="13049" y="71990"/>
                            <a:pt x="11333" y="61905"/>
                            <a:pt x="11333" y="48435"/>
                          </a:cubicBezTo>
                          <a:cubicBezTo>
                            <a:pt x="11333" y="35021"/>
                            <a:pt x="13049" y="24957"/>
                            <a:pt x="16480" y="18243"/>
                          </a:cubicBezTo>
                          <a:cubicBezTo>
                            <a:pt x="19926" y="11529"/>
                            <a:pt x="25059" y="8172"/>
                            <a:pt x="31879" y="8172"/>
                          </a:cubicBezTo>
                          <a:cubicBezTo>
                            <a:pt x="38756" y="8172"/>
                            <a:pt x="43910" y="11529"/>
                            <a:pt x="47342" y="18243"/>
                          </a:cubicBezTo>
                          <a:cubicBezTo>
                            <a:pt x="50787" y="24957"/>
                            <a:pt x="52510" y="35021"/>
                            <a:pt x="52510" y="48435"/>
                          </a:cubicBezTo>
                          <a:cubicBezTo>
                            <a:pt x="52510" y="61905"/>
                            <a:pt x="50787" y="71990"/>
                            <a:pt x="47342" y="78690"/>
                          </a:cubicBezTo>
                          <a:cubicBezTo>
                            <a:pt x="43910" y="85404"/>
                            <a:pt x="38756" y="88761"/>
                            <a:pt x="31879" y="88761"/>
                          </a:cubicBezTo>
                          <a:close/>
                          <a:moveTo>
                            <a:pt x="31879" y="99251"/>
                          </a:moveTo>
                          <a:cubicBezTo>
                            <a:pt x="42874" y="99251"/>
                            <a:pt x="51270" y="94908"/>
                            <a:pt x="57069" y="86222"/>
                          </a:cubicBezTo>
                          <a:cubicBezTo>
                            <a:pt x="62867" y="77550"/>
                            <a:pt x="65766" y="64954"/>
                            <a:pt x="65766" y="48435"/>
                          </a:cubicBezTo>
                          <a:cubicBezTo>
                            <a:pt x="65766" y="31958"/>
                            <a:pt x="62867" y="19376"/>
                            <a:pt x="57069" y="10690"/>
                          </a:cubicBezTo>
                          <a:cubicBezTo>
                            <a:pt x="51270" y="2018"/>
                            <a:pt x="42874" y="-2318"/>
                            <a:pt x="31879" y="-2318"/>
                          </a:cubicBezTo>
                          <a:cubicBezTo>
                            <a:pt x="20899" y="-2318"/>
                            <a:pt x="12509" y="2018"/>
                            <a:pt x="6711" y="10690"/>
                          </a:cubicBezTo>
                          <a:cubicBezTo>
                            <a:pt x="913" y="19376"/>
                            <a:pt x="-1987" y="31958"/>
                            <a:pt x="-1987" y="48435"/>
                          </a:cubicBezTo>
                          <a:cubicBezTo>
                            <a:pt x="-1987" y="64954"/>
                            <a:pt x="913" y="77550"/>
                            <a:pt x="6711" y="86222"/>
                          </a:cubicBezTo>
                          <a:cubicBezTo>
                            <a:pt x="12509" y="94908"/>
                            <a:pt x="20899" y="99251"/>
                            <a:pt x="31879" y="9925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5" name="Freeform: Shape 524">
                      <a:extLst>
                        <a:ext uri="{FF2B5EF4-FFF2-40B4-BE49-F238E27FC236}">
                          <a16:creationId xmlns:a16="http://schemas.microsoft.com/office/drawing/2014/main" id="{B5F62AF4-63A6-0642-EC5D-AA8E8BFFB22D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690595" y="1886671"/>
                      <a:ext cx="67752" cy="101569"/>
                    </a:xfrm>
                    <a:custGeom>
                      <a:avLst/>
                      <a:gdLst>
                        <a:gd name="connsiteX0" fmla="*/ 31886 w 67752"/>
                        <a:gd name="connsiteY0" fmla="*/ 88761 h 101569"/>
                        <a:gd name="connsiteX1" fmla="*/ 16486 w 67752"/>
                        <a:gd name="connsiteY1" fmla="*/ 78690 h 101569"/>
                        <a:gd name="connsiteX2" fmla="*/ 11339 w 67752"/>
                        <a:gd name="connsiteY2" fmla="*/ 48435 h 101569"/>
                        <a:gd name="connsiteX3" fmla="*/ 16486 w 67752"/>
                        <a:gd name="connsiteY3" fmla="*/ 18243 h 101569"/>
                        <a:gd name="connsiteX4" fmla="*/ 31886 w 67752"/>
                        <a:gd name="connsiteY4" fmla="*/ 8172 h 101569"/>
                        <a:gd name="connsiteX5" fmla="*/ 47348 w 67752"/>
                        <a:gd name="connsiteY5" fmla="*/ 18243 h 101569"/>
                        <a:gd name="connsiteX6" fmla="*/ 52516 w 67752"/>
                        <a:gd name="connsiteY6" fmla="*/ 48435 h 101569"/>
                        <a:gd name="connsiteX7" fmla="*/ 47348 w 67752"/>
                        <a:gd name="connsiteY7" fmla="*/ 78690 h 101569"/>
                        <a:gd name="connsiteX8" fmla="*/ 31886 w 67752"/>
                        <a:gd name="connsiteY8" fmla="*/ 88761 h 101569"/>
                        <a:gd name="connsiteX9" fmla="*/ 31886 w 67752"/>
                        <a:gd name="connsiteY9" fmla="*/ 99251 h 101569"/>
                        <a:gd name="connsiteX10" fmla="*/ 57075 w 67752"/>
                        <a:gd name="connsiteY10" fmla="*/ 86222 h 101569"/>
                        <a:gd name="connsiteX11" fmla="*/ 65773 w 67752"/>
                        <a:gd name="connsiteY11" fmla="*/ 48435 h 101569"/>
                        <a:gd name="connsiteX12" fmla="*/ 57075 w 67752"/>
                        <a:gd name="connsiteY12" fmla="*/ 10690 h 101569"/>
                        <a:gd name="connsiteX13" fmla="*/ 31886 w 67752"/>
                        <a:gd name="connsiteY13" fmla="*/ -2318 h 101569"/>
                        <a:gd name="connsiteX14" fmla="*/ 6717 w 67752"/>
                        <a:gd name="connsiteY14" fmla="*/ 10690 h 101569"/>
                        <a:gd name="connsiteX15" fmla="*/ -1980 w 67752"/>
                        <a:gd name="connsiteY15" fmla="*/ 48435 h 101569"/>
                        <a:gd name="connsiteX16" fmla="*/ 6717 w 67752"/>
                        <a:gd name="connsiteY16" fmla="*/ 86222 h 101569"/>
                        <a:gd name="connsiteX17" fmla="*/ 31886 w 67752"/>
                        <a:gd name="connsiteY17" fmla="*/ 99251 h 101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752" h="101569">
                          <a:moveTo>
                            <a:pt x="31886" y="88761"/>
                          </a:moveTo>
                          <a:cubicBezTo>
                            <a:pt x="25065" y="88761"/>
                            <a:pt x="19932" y="85404"/>
                            <a:pt x="16486" y="78690"/>
                          </a:cubicBezTo>
                          <a:cubicBezTo>
                            <a:pt x="13055" y="71990"/>
                            <a:pt x="11339" y="61905"/>
                            <a:pt x="11339" y="48435"/>
                          </a:cubicBezTo>
                          <a:cubicBezTo>
                            <a:pt x="11339" y="35021"/>
                            <a:pt x="13055" y="24957"/>
                            <a:pt x="16486" y="18243"/>
                          </a:cubicBezTo>
                          <a:cubicBezTo>
                            <a:pt x="19932" y="11529"/>
                            <a:pt x="25065" y="8172"/>
                            <a:pt x="31886" y="8172"/>
                          </a:cubicBezTo>
                          <a:cubicBezTo>
                            <a:pt x="38763" y="8172"/>
                            <a:pt x="43917" y="11529"/>
                            <a:pt x="47348" y="18243"/>
                          </a:cubicBezTo>
                          <a:cubicBezTo>
                            <a:pt x="50794" y="24957"/>
                            <a:pt x="52516" y="35021"/>
                            <a:pt x="52516" y="48435"/>
                          </a:cubicBezTo>
                          <a:cubicBezTo>
                            <a:pt x="52516" y="61905"/>
                            <a:pt x="50794" y="71990"/>
                            <a:pt x="47348" y="78690"/>
                          </a:cubicBezTo>
                          <a:cubicBezTo>
                            <a:pt x="43917" y="85404"/>
                            <a:pt x="38763" y="88761"/>
                            <a:pt x="31886" y="88761"/>
                          </a:cubicBezTo>
                          <a:close/>
                          <a:moveTo>
                            <a:pt x="31886" y="99251"/>
                          </a:moveTo>
                          <a:cubicBezTo>
                            <a:pt x="42880" y="99251"/>
                            <a:pt x="51277" y="94908"/>
                            <a:pt x="57075" y="86222"/>
                          </a:cubicBezTo>
                          <a:cubicBezTo>
                            <a:pt x="62874" y="77550"/>
                            <a:pt x="65773" y="64954"/>
                            <a:pt x="65773" y="48435"/>
                          </a:cubicBezTo>
                          <a:cubicBezTo>
                            <a:pt x="65773" y="31958"/>
                            <a:pt x="62874" y="19376"/>
                            <a:pt x="57075" y="10690"/>
                          </a:cubicBezTo>
                          <a:cubicBezTo>
                            <a:pt x="51277" y="2018"/>
                            <a:pt x="42880" y="-2318"/>
                            <a:pt x="31886" y="-2318"/>
                          </a:cubicBezTo>
                          <a:cubicBezTo>
                            <a:pt x="20905" y="-2318"/>
                            <a:pt x="12516" y="2018"/>
                            <a:pt x="6717" y="10690"/>
                          </a:cubicBezTo>
                          <a:cubicBezTo>
                            <a:pt x="919" y="19376"/>
                            <a:pt x="-1980" y="31958"/>
                            <a:pt x="-1980" y="48435"/>
                          </a:cubicBezTo>
                          <a:cubicBezTo>
                            <a:pt x="-1980" y="64954"/>
                            <a:pt x="919" y="77550"/>
                            <a:pt x="6717" y="86222"/>
                          </a:cubicBezTo>
                          <a:cubicBezTo>
                            <a:pt x="12516" y="94908"/>
                            <a:pt x="20905" y="99251"/>
                            <a:pt x="31886" y="9925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26" name="Graphic 10">
                  <a:extLst>
                    <a:ext uri="{FF2B5EF4-FFF2-40B4-BE49-F238E27FC236}">
                      <a16:creationId xmlns:a16="http://schemas.microsoft.com/office/drawing/2014/main" id="{C07B8B90-71CF-3A0C-E4C0-E0E3B9C79E58}"/>
                    </a:ext>
                  </a:extLst>
                </p:cNvPr>
                <p:cNvGrpSpPr/>
                <p:nvPr/>
              </p:nvGrpSpPr>
              <p:grpSpPr>
                <a:xfrm>
                  <a:off x="5090578" y="2752857"/>
                  <a:ext cx="195191" cy="1956153"/>
                  <a:chOff x="5090578" y="2752857"/>
                  <a:chExt cx="195191" cy="1956153"/>
                </a:xfrm>
                <a:solidFill>
                  <a:srgbClr val="000000"/>
                </a:solidFill>
              </p:grpSpPr>
              <p:sp>
                <p:nvSpPr>
                  <p:cNvPr id="527" name="Freeform: Shape 526">
                    <a:extLst>
                      <a:ext uri="{FF2B5EF4-FFF2-40B4-BE49-F238E27FC236}">
                        <a16:creationId xmlns:a16="http://schemas.microsoft.com/office/drawing/2014/main" id="{C135466E-3C48-6CDB-E0C1-65132BB4E2C2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5108115" y="4573479"/>
                    <a:ext cx="124381" cy="146846"/>
                  </a:xfrm>
                  <a:custGeom>
                    <a:avLst/>
                    <a:gdLst>
                      <a:gd name="connsiteX0" fmla="*/ -1941 w 124381"/>
                      <a:gd name="connsiteY0" fmla="*/ 144726 h 146846"/>
                      <a:gd name="connsiteX1" fmla="*/ 122440 w 124381"/>
                      <a:gd name="connsiteY1" fmla="*/ 144726 h 146846"/>
                      <a:gd name="connsiteX2" fmla="*/ 122440 w 124381"/>
                      <a:gd name="connsiteY2" fmla="*/ 127984 h 146846"/>
                      <a:gd name="connsiteX3" fmla="*/ 70255 w 124381"/>
                      <a:gd name="connsiteY3" fmla="*/ 127984 h 146846"/>
                      <a:gd name="connsiteX4" fmla="*/ 70255 w 124381"/>
                      <a:gd name="connsiteY4" fmla="*/ -2120 h 146846"/>
                      <a:gd name="connsiteX5" fmla="*/ 50276 w 124381"/>
                      <a:gd name="connsiteY5" fmla="*/ -2120 h 146846"/>
                      <a:gd name="connsiteX6" fmla="*/ 50276 w 124381"/>
                      <a:gd name="connsiteY6" fmla="*/ 127984 h 146846"/>
                      <a:gd name="connsiteX7" fmla="*/ -1941 w 124381"/>
                      <a:gd name="connsiteY7" fmla="*/ 127984 h 146846"/>
                      <a:gd name="connsiteX8" fmla="*/ -1941 w 124381"/>
                      <a:gd name="connsiteY8" fmla="*/ 144726 h 146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381" h="146846">
                        <a:moveTo>
                          <a:pt x="-1941" y="144726"/>
                        </a:moveTo>
                        <a:lnTo>
                          <a:pt x="122440" y="144726"/>
                        </a:lnTo>
                        <a:lnTo>
                          <a:pt x="122440" y="127984"/>
                        </a:lnTo>
                        <a:lnTo>
                          <a:pt x="70255" y="127984"/>
                        </a:lnTo>
                        <a:lnTo>
                          <a:pt x="70255" y="-2120"/>
                        </a:lnTo>
                        <a:lnTo>
                          <a:pt x="50276" y="-2120"/>
                        </a:lnTo>
                        <a:lnTo>
                          <a:pt x="50276" y="127984"/>
                        </a:lnTo>
                        <a:lnTo>
                          <a:pt x="-1941" y="127984"/>
                        </a:lnTo>
                        <a:lnTo>
                          <a:pt x="-1941" y="14472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8" name="Freeform: Shape 527">
                    <a:extLst>
                      <a:ext uri="{FF2B5EF4-FFF2-40B4-BE49-F238E27FC236}">
                        <a16:creationId xmlns:a16="http://schemas.microsoft.com/office/drawing/2014/main" id="{84B02EB6-256A-4D86-4A77-180E6CDC298C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5138163" y="4500122"/>
                    <a:ext cx="101251" cy="115658"/>
                  </a:xfrm>
                  <a:custGeom>
                    <a:avLst/>
                    <a:gdLst>
                      <a:gd name="connsiteX0" fmla="*/ 48665 w 101251"/>
                      <a:gd name="connsiteY0" fmla="*/ 98791 h 115658"/>
                      <a:gd name="connsiteX1" fmla="*/ 25629 w 101251"/>
                      <a:gd name="connsiteY1" fmla="*/ 87430 h 115658"/>
                      <a:gd name="connsiteX2" fmla="*/ 17152 w 101251"/>
                      <a:gd name="connsiteY2" fmla="*/ 56305 h 115658"/>
                      <a:gd name="connsiteX3" fmla="*/ 25566 w 101251"/>
                      <a:gd name="connsiteY3" fmla="*/ 25179 h 115658"/>
                      <a:gd name="connsiteX4" fmla="*/ 48665 w 101251"/>
                      <a:gd name="connsiteY4" fmla="*/ 13818 h 115658"/>
                      <a:gd name="connsiteX5" fmla="*/ 71606 w 101251"/>
                      <a:gd name="connsiteY5" fmla="*/ 25211 h 115658"/>
                      <a:gd name="connsiteX6" fmla="*/ 80083 w 101251"/>
                      <a:gd name="connsiteY6" fmla="*/ 56305 h 115658"/>
                      <a:gd name="connsiteX7" fmla="*/ 71606 w 101251"/>
                      <a:gd name="connsiteY7" fmla="*/ 87336 h 115658"/>
                      <a:gd name="connsiteX8" fmla="*/ 48665 w 101251"/>
                      <a:gd name="connsiteY8" fmla="*/ 98791 h 115658"/>
                      <a:gd name="connsiteX9" fmla="*/ 48665 w 101251"/>
                      <a:gd name="connsiteY9" fmla="*/ 114118 h 115658"/>
                      <a:gd name="connsiteX10" fmla="*/ 85787 w 101251"/>
                      <a:gd name="connsiteY10" fmla="*/ 98760 h 115658"/>
                      <a:gd name="connsiteX11" fmla="*/ 99306 w 101251"/>
                      <a:gd name="connsiteY11" fmla="*/ 56305 h 115658"/>
                      <a:gd name="connsiteX12" fmla="*/ 85787 w 101251"/>
                      <a:gd name="connsiteY12" fmla="*/ 13849 h 115658"/>
                      <a:gd name="connsiteX13" fmla="*/ 48665 w 101251"/>
                      <a:gd name="connsiteY13" fmla="*/ -1540 h 115658"/>
                      <a:gd name="connsiteX14" fmla="*/ 11480 w 101251"/>
                      <a:gd name="connsiteY14" fmla="*/ 13849 h 115658"/>
                      <a:gd name="connsiteX15" fmla="*/ -1945 w 101251"/>
                      <a:gd name="connsiteY15" fmla="*/ 56305 h 115658"/>
                      <a:gd name="connsiteX16" fmla="*/ 11480 w 101251"/>
                      <a:gd name="connsiteY16" fmla="*/ 98760 h 115658"/>
                      <a:gd name="connsiteX17" fmla="*/ 48665 w 101251"/>
                      <a:gd name="connsiteY17" fmla="*/ 114118 h 1156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01251" h="115658">
                        <a:moveTo>
                          <a:pt x="48665" y="98791"/>
                        </a:moveTo>
                        <a:cubicBezTo>
                          <a:pt x="38959" y="98791"/>
                          <a:pt x="31280" y="95004"/>
                          <a:pt x="25629" y="87430"/>
                        </a:cubicBezTo>
                        <a:cubicBezTo>
                          <a:pt x="19978" y="79856"/>
                          <a:pt x="17152" y="69481"/>
                          <a:pt x="17152" y="56305"/>
                        </a:cubicBezTo>
                        <a:cubicBezTo>
                          <a:pt x="17152" y="43128"/>
                          <a:pt x="19957" y="32753"/>
                          <a:pt x="25566" y="25179"/>
                        </a:cubicBezTo>
                        <a:cubicBezTo>
                          <a:pt x="31196" y="17605"/>
                          <a:pt x="38896" y="13818"/>
                          <a:pt x="48665" y="13818"/>
                        </a:cubicBezTo>
                        <a:cubicBezTo>
                          <a:pt x="58329" y="13818"/>
                          <a:pt x="65976" y="17616"/>
                          <a:pt x="71606" y="25211"/>
                        </a:cubicBezTo>
                        <a:cubicBezTo>
                          <a:pt x="77258" y="32827"/>
                          <a:pt x="80083" y="43191"/>
                          <a:pt x="80083" y="56305"/>
                        </a:cubicBezTo>
                        <a:cubicBezTo>
                          <a:pt x="80083" y="69355"/>
                          <a:pt x="77258" y="79698"/>
                          <a:pt x="71606" y="87336"/>
                        </a:cubicBezTo>
                        <a:cubicBezTo>
                          <a:pt x="65976" y="94973"/>
                          <a:pt x="58329" y="98791"/>
                          <a:pt x="48665" y="98791"/>
                        </a:cubicBezTo>
                        <a:close/>
                        <a:moveTo>
                          <a:pt x="48665" y="114118"/>
                        </a:moveTo>
                        <a:cubicBezTo>
                          <a:pt x="64421" y="114118"/>
                          <a:pt x="76796" y="108998"/>
                          <a:pt x="85787" y="98760"/>
                        </a:cubicBezTo>
                        <a:cubicBezTo>
                          <a:pt x="94800" y="88542"/>
                          <a:pt x="99306" y="74390"/>
                          <a:pt x="99306" y="56305"/>
                        </a:cubicBezTo>
                        <a:cubicBezTo>
                          <a:pt x="99306" y="38282"/>
                          <a:pt x="94800" y="24130"/>
                          <a:pt x="85787" y="13849"/>
                        </a:cubicBezTo>
                        <a:cubicBezTo>
                          <a:pt x="76796" y="3590"/>
                          <a:pt x="64421" y="-1540"/>
                          <a:pt x="48665" y="-1540"/>
                        </a:cubicBezTo>
                        <a:cubicBezTo>
                          <a:pt x="32845" y="-1540"/>
                          <a:pt x="20450" y="3590"/>
                          <a:pt x="11480" y="13849"/>
                        </a:cubicBezTo>
                        <a:cubicBezTo>
                          <a:pt x="2530" y="24130"/>
                          <a:pt x="-1945" y="38282"/>
                          <a:pt x="-1945" y="56305"/>
                        </a:cubicBezTo>
                        <a:cubicBezTo>
                          <a:pt x="-1945" y="74390"/>
                          <a:pt x="2530" y="88542"/>
                          <a:pt x="11480" y="98760"/>
                        </a:cubicBezTo>
                        <a:cubicBezTo>
                          <a:pt x="20450" y="108998"/>
                          <a:pt x="32845" y="114118"/>
                          <a:pt x="48665" y="11411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3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9" name="Freeform: Shape 528">
                    <a:extLst>
                      <a:ext uri="{FF2B5EF4-FFF2-40B4-BE49-F238E27FC236}">
                        <a16:creationId xmlns:a16="http://schemas.microsoft.com/office/drawing/2014/main" id="{5C2031F3-3E04-5195-907D-CEC710309E10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5138604" y="4385891"/>
                    <a:ext cx="68824" cy="141433"/>
                  </a:xfrm>
                  <a:custGeom>
                    <a:avLst/>
                    <a:gdLst>
                      <a:gd name="connsiteX0" fmla="*/ 30262 w 68824"/>
                      <a:gd name="connsiteY0" fmla="*/ 139385 h 141433"/>
                      <a:gd name="connsiteX1" fmla="*/ 30262 w 68824"/>
                      <a:gd name="connsiteY1" fmla="*/ 108102 h 141433"/>
                      <a:gd name="connsiteX2" fmla="*/ 67574 w 68824"/>
                      <a:gd name="connsiteY2" fmla="*/ 108102 h 141433"/>
                      <a:gd name="connsiteX3" fmla="*/ 67574 w 68824"/>
                      <a:gd name="connsiteY3" fmla="*/ 94035 h 141433"/>
                      <a:gd name="connsiteX4" fmla="*/ 30262 w 68824"/>
                      <a:gd name="connsiteY4" fmla="*/ 94035 h 141433"/>
                      <a:gd name="connsiteX5" fmla="*/ 30262 w 68824"/>
                      <a:gd name="connsiteY5" fmla="*/ 34239 h 141433"/>
                      <a:gd name="connsiteX6" fmla="*/ 33949 w 68824"/>
                      <a:gd name="connsiteY6" fmla="*/ 16929 h 141433"/>
                      <a:gd name="connsiteX7" fmla="*/ 48981 w 68824"/>
                      <a:gd name="connsiteY7" fmla="*/ 13090 h 141433"/>
                      <a:gd name="connsiteX8" fmla="*/ 67574 w 68824"/>
                      <a:gd name="connsiteY8" fmla="*/ 13090 h 141433"/>
                      <a:gd name="connsiteX9" fmla="*/ 67574 w 68824"/>
                      <a:gd name="connsiteY9" fmla="*/ -2048 h 141433"/>
                      <a:gd name="connsiteX10" fmla="*/ 48981 w 68824"/>
                      <a:gd name="connsiteY10" fmla="*/ -2048 h 141433"/>
                      <a:gd name="connsiteX11" fmla="*/ 20021 w 68824"/>
                      <a:gd name="connsiteY11" fmla="*/ 5757 h 141433"/>
                      <a:gd name="connsiteX12" fmla="*/ 12048 w 68824"/>
                      <a:gd name="connsiteY12" fmla="*/ 34239 h 141433"/>
                      <a:gd name="connsiteX13" fmla="*/ 12048 w 68824"/>
                      <a:gd name="connsiteY13" fmla="*/ 94035 h 141433"/>
                      <a:gd name="connsiteX14" fmla="*/ -1251 w 68824"/>
                      <a:gd name="connsiteY14" fmla="*/ 94035 h 141433"/>
                      <a:gd name="connsiteX15" fmla="*/ -1251 w 68824"/>
                      <a:gd name="connsiteY15" fmla="*/ 108102 h 141433"/>
                      <a:gd name="connsiteX16" fmla="*/ 12048 w 68824"/>
                      <a:gd name="connsiteY16" fmla="*/ 108102 h 141433"/>
                      <a:gd name="connsiteX17" fmla="*/ 12048 w 68824"/>
                      <a:gd name="connsiteY17" fmla="*/ 139385 h 141433"/>
                      <a:gd name="connsiteX18" fmla="*/ 30262 w 68824"/>
                      <a:gd name="connsiteY18" fmla="*/ 139385 h 141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68824" h="141433">
                        <a:moveTo>
                          <a:pt x="30262" y="139385"/>
                        </a:moveTo>
                        <a:lnTo>
                          <a:pt x="30262" y="108102"/>
                        </a:lnTo>
                        <a:lnTo>
                          <a:pt x="67574" y="108102"/>
                        </a:lnTo>
                        <a:lnTo>
                          <a:pt x="67574" y="94035"/>
                        </a:lnTo>
                        <a:lnTo>
                          <a:pt x="30262" y="94035"/>
                        </a:lnTo>
                        <a:lnTo>
                          <a:pt x="30262" y="34239"/>
                        </a:lnTo>
                        <a:cubicBezTo>
                          <a:pt x="30262" y="25259"/>
                          <a:pt x="31491" y="19489"/>
                          <a:pt x="33949" y="16929"/>
                        </a:cubicBezTo>
                        <a:cubicBezTo>
                          <a:pt x="36407" y="14369"/>
                          <a:pt x="41418" y="13090"/>
                          <a:pt x="48981" y="13090"/>
                        </a:cubicBezTo>
                        <a:lnTo>
                          <a:pt x="67574" y="13090"/>
                        </a:lnTo>
                        <a:lnTo>
                          <a:pt x="67574" y="-2048"/>
                        </a:lnTo>
                        <a:lnTo>
                          <a:pt x="48981" y="-2048"/>
                        </a:lnTo>
                        <a:cubicBezTo>
                          <a:pt x="34989" y="-2048"/>
                          <a:pt x="25336" y="553"/>
                          <a:pt x="20021" y="5757"/>
                        </a:cubicBezTo>
                        <a:cubicBezTo>
                          <a:pt x="14705" y="10981"/>
                          <a:pt x="12048" y="20475"/>
                          <a:pt x="12048" y="34239"/>
                        </a:cubicBezTo>
                        <a:lnTo>
                          <a:pt x="12048" y="94035"/>
                        </a:lnTo>
                        <a:lnTo>
                          <a:pt x="-1251" y="94035"/>
                        </a:lnTo>
                        <a:lnTo>
                          <a:pt x="-1251" y="108102"/>
                        </a:lnTo>
                        <a:lnTo>
                          <a:pt x="12048" y="108102"/>
                        </a:lnTo>
                        <a:lnTo>
                          <a:pt x="12048" y="139385"/>
                        </a:lnTo>
                        <a:lnTo>
                          <a:pt x="30262" y="13938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0" name="Freeform: Shape 529">
                    <a:extLst>
                      <a:ext uri="{FF2B5EF4-FFF2-40B4-BE49-F238E27FC236}">
                        <a16:creationId xmlns:a16="http://schemas.microsoft.com/office/drawing/2014/main" id="{CF87C633-43CD-6F83-4FDA-121453F1EABD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5142196" y="4300969"/>
                    <a:ext cx="93183" cy="115658"/>
                  </a:xfrm>
                  <a:custGeom>
                    <a:avLst/>
                    <a:gdLst>
                      <a:gd name="connsiteX0" fmla="*/ 55190 w 93183"/>
                      <a:gd name="connsiteY0" fmla="*/ 56667 h 115658"/>
                      <a:gd name="connsiteX1" fmla="*/ 24749 w 93183"/>
                      <a:gd name="connsiteY1" fmla="*/ 51663 h 115658"/>
                      <a:gd name="connsiteX2" fmla="*/ 16272 w 93183"/>
                      <a:gd name="connsiteY2" fmla="*/ 34543 h 115658"/>
                      <a:gd name="connsiteX3" fmla="*/ 22638 w 93183"/>
                      <a:gd name="connsiteY3" fmla="*/ 19248 h 115658"/>
                      <a:gd name="connsiteX4" fmla="*/ 39907 w 93183"/>
                      <a:gd name="connsiteY4" fmla="*/ 13614 h 115658"/>
                      <a:gd name="connsiteX5" fmla="*/ 64109 w 93183"/>
                      <a:gd name="connsiteY5" fmla="*/ 24283 h 115658"/>
                      <a:gd name="connsiteX6" fmla="*/ 73216 w 93183"/>
                      <a:gd name="connsiteY6" fmla="*/ 52639 h 115658"/>
                      <a:gd name="connsiteX7" fmla="*/ 73216 w 93183"/>
                      <a:gd name="connsiteY7" fmla="*/ 56667 h 115658"/>
                      <a:gd name="connsiteX8" fmla="*/ 55190 w 93183"/>
                      <a:gd name="connsiteY8" fmla="*/ 56667 h 115658"/>
                      <a:gd name="connsiteX9" fmla="*/ 91336 w 93183"/>
                      <a:gd name="connsiteY9" fmla="*/ 64158 h 115658"/>
                      <a:gd name="connsiteX10" fmla="*/ 91336 w 93183"/>
                      <a:gd name="connsiteY10" fmla="*/ 1309 h 115658"/>
                      <a:gd name="connsiteX11" fmla="*/ 73216 w 93183"/>
                      <a:gd name="connsiteY11" fmla="*/ 1309 h 115658"/>
                      <a:gd name="connsiteX12" fmla="*/ 73216 w 93183"/>
                      <a:gd name="connsiteY12" fmla="*/ 18020 h 115658"/>
                      <a:gd name="connsiteX13" fmla="*/ 57743 w 93183"/>
                      <a:gd name="connsiteY13" fmla="*/ 3229 h 115658"/>
                      <a:gd name="connsiteX14" fmla="*/ 35085 w 93183"/>
                      <a:gd name="connsiteY14" fmla="*/ -1555 h 115658"/>
                      <a:gd name="connsiteX15" fmla="*/ 8142 w 93183"/>
                      <a:gd name="connsiteY15" fmla="*/ 7949 h 115658"/>
                      <a:gd name="connsiteX16" fmla="*/ -1848 w 93183"/>
                      <a:gd name="connsiteY16" fmla="*/ 33378 h 115658"/>
                      <a:gd name="connsiteX17" fmla="*/ 10600 w 93183"/>
                      <a:gd name="connsiteY17" fmla="*/ 61388 h 115658"/>
                      <a:gd name="connsiteX18" fmla="*/ 47785 w 93183"/>
                      <a:gd name="connsiteY18" fmla="*/ 70830 h 115658"/>
                      <a:gd name="connsiteX19" fmla="*/ 73216 w 93183"/>
                      <a:gd name="connsiteY19" fmla="*/ 70830 h 115658"/>
                      <a:gd name="connsiteX20" fmla="*/ 73216 w 93183"/>
                      <a:gd name="connsiteY20" fmla="*/ 72624 h 115658"/>
                      <a:gd name="connsiteX21" fmla="*/ 64991 w 93183"/>
                      <a:gd name="connsiteY21" fmla="*/ 91947 h 115658"/>
                      <a:gd name="connsiteX22" fmla="*/ 41892 w 93183"/>
                      <a:gd name="connsiteY22" fmla="*/ 98776 h 115658"/>
                      <a:gd name="connsiteX23" fmla="*/ 23457 w 93183"/>
                      <a:gd name="connsiteY23" fmla="*/ 96511 h 115658"/>
                      <a:gd name="connsiteX24" fmla="*/ 6251 w 93183"/>
                      <a:gd name="connsiteY24" fmla="*/ 89713 h 115658"/>
                      <a:gd name="connsiteX25" fmla="*/ 6251 w 93183"/>
                      <a:gd name="connsiteY25" fmla="*/ 106456 h 115658"/>
                      <a:gd name="connsiteX26" fmla="*/ 25537 w 93183"/>
                      <a:gd name="connsiteY26" fmla="*/ 112183 h 115658"/>
                      <a:gd name="connsiteX27" fmla="*/ 43751 w 93183"/>
                      <a:gd name="connsiteY27" fmla="*/ 114103 h 115658"/>
                      <a:gd name="connsiteX28" fmla="*/ 79519 w 93183"/>
                      <a:gd name="connsiteY28" fmla="*/ 101703 h 115658"/>
                      <a:gd name="connsiteX29" fmla="*/ 91336 w 93183"/>
                      <a:gd name="connsiteY29" fmla="*/ 64158 h 1156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93183" h="115658">
                        <a:moveTo>
                          <a:pt x="55190" y="56667"/>
                        </a:moveTo>
                        <a:cubicBezTo>
                          <a:pt x="40547" y="56667"/>
                          <a:pt x="30400" y="54999"/>
                          <a:pt x="24749" y="51663"/>
                        </a:cubicBezTo>
                        <a:cubicBezTo>
                          <a:pt x="19098" y="48327"/>
                          <a:pt x="16272" y="42621"/>
                          <a:pt x="16272" y="34543"/>
                        </a:cubicBezTo>
                        <a:cubicBezTo>
                          <a:pt x="16272" y="28123"/>
                          <a:pt x="18394" y="23024"/>
                          <a:pt x="22638" y="19248"/>
                        </a:cubicBezTo>
                        <a:cubicBezTo>
                          <a:pt x="26881" y="15492"/>
                          <a:pt x="32638" y="13614"/>
                          <a:pt x="39907" y="13614"/>
                        </a:cubicBezTo>
                        <a:cubicBezTo>
                          <a:pt x="49970" y="13614"/>
                          <a:pt x="58037" y="17171"/>
                          <a:pt x="64109" y="24283"/>
                        </a:cubicBezTo>
                        <a:cubicBezTo>
                          <a:pt x="70180" y="31396"/>
                          <a:pt x="73216" y="40848"/>
                          <a:pt x="73216" y="52639"/>
                        </a:cubicBezTo>
                        <a:lnTo>
                          <a:pt x="73216" y="56667"/>
                        </a:lnTo>
                        <a:lnTo>
                          <a:pt x="55190" y="56667"/>
                        </a:lnTo>
                        <a:close/>
                        <a:moveTo>
                          <a:pt x="91336" y="64158"/>
                        </a:moveTo>
                        <a:lnTo>
                          <a:pt x="91336" y="1309"/>
                        </a:lnTo>
                        <a:lnTo>
                          <a:pt x="73216" y="1309"/>
                        </a:lnTo>
                        <a:lnTo>
                          <a:pt x="73216" y="18020"/>
                        </a:lnTo>
                        <a:cubicBezTo>
                          <a:pt x="69077" y="11348"/>
                          <a:pt x="63920" y="6418"/>
                          <a:pt x="57743" y="3229"/>
                        </a:cubicBezTo>
                        <a:cubicBezTo>
                          <a:pt x="51566" y="40"/>
                          <a:pt x="44014" y="-1555"/>
                          <a:pt x="35085" y="-1555"/>
                        </a:cubicBezTo>
                        <a:cubicBezTo>
                          <a:pt x="23804" y="-1555"/>
                          <a:pt x="14822" y="1613"/>
                          <a:pt x="8142" y="7949"/>
                        </a:cubicBezTo>
                        <a:cubicBezTo>
                          <a:pt x="1482" y="14286"/>
                          <a:pt x="-1848" y="22762"/>
                          <a:pt x="-1848" y="33378"/>
                        </a:cubicBezTo>
                        <a:cubicBezTo>
                          <a:pt x="-1848" y="45757"/>
                          <a:pt x="2301" y="55094"/>
                          <a:pt x="10600" y="61388"/>
                        </a:cubicBezTo>
                        <a:cubicBezTo>
                          <a:pt x="18919" y="67683"/>
                          <a:pt x="31314" y="70830"/>
                          <a:pt x="47785" y="70830"/>
                        </a:cubicBezTo>
                        <a:lnTo>
                          <a:pt x="73216" y="70830"/>
                        </a:lnTo>
                        <a:lnTo>
                          <a:pt x="73216" y="72624"/>
                        </a:lnTo>
                        <a:cubicBezTo>
                          <a:pt x="73216" y="80953"/>
                          <a:pt x="70474" y="87394"/>
                          <a:pt x="64991" y="91947"/>
                        </a:cubicBezTo>
                        <a:cubicBezTo>
                          <a:pt x="59508" y="96500"/>
                          <a:pt x="51808" y="98776"/>
                          <a:pt x="41892" y="98776"/>
                        </a:cubicBezTo>
                        <a:cubicBezTo>
                          <a:pt x="35589" y="98776"/>
                          <a:pt x="29444" y="98021"/>
                          <a:pt x="23457" y="96511"/>
                        </a:cubicBezTo>
                        <a:cubicBezTo>
                          <a:pt x="17490" y="95000"/>
                          <a:pt x="11755" y="92734"/>
                          <a:pt x="6251" y="89713"/>
                        </a:cubicBezTo>
                        <a:lnTo>
                          <a:pt x="6251" y="106456"/>
                        </a:lnTo>
                        <a:cubicBezTo>
                          <a:pt x="12869" y="109015"/>
                          <a:pt x="19297" y="110925"/>
                          <a:pt x="25537" y="112183"/>
                        </a:cubicBezTo>
                        <a:cubicBezTo>
                          <a:pt x="31776" y="113463"/>
                          <a:pt x="37848" y="114103"/>
                          <a:pt x="43751" y="114103"/>
                        </a:cubicBezTo>
                        <a:cubicBezTo>
                          <a:pt x="59718" y="114103"/>
                          <a:pt x="71640" y="109970"/>
                          <a:pt x="79519" y="101703"/>
                        </a:cubicBezTo>
                        <a:cubicBezTo>
                          <a:pt x="87397" y="93458"/>
                          <a:pt x="91336" y="80942"/>
                          <a:pt x="91336" y="6415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3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1" name="Freeform: Shape 530">
                    <a:extLst>
                      <a:ext uri="{FF2B5EF4-FFF2-40B4-BE49-F238E27FC236}">
                        <a16:creationId xmlns:a16="http://schemas.microsoft.com/office/drawing/2014/main" id="{2EF5260F-B698-7F06-0A03-21E19C5E17FB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5158142" y="4189438"/>
                    <a:ext cx="18119" cy="153046"/>
                  </a:xfrm>
                  <a:custGeom>
                    <a:avLst/>
                    <a:gdLst>
                      <a:gd name="connsiteX0" fmla="*/ -878 w 18119"/>
                      <a:gd name="connsiteY0" fmla="*/ 150800 h 153046"/>
                      <a:gd name="connsiteX1" fmla="*/ 17242 w 18119"/>
                      <a:gd name="connsiteY1" fmla="*/ 150800 h 153046"/>
                      <a:gd name="connsiteX2" fmla="*/ 17242 w 18119"/>
                      <a:gd name="connsiteY2" fmla="*/ -2247 h 153046"/>
                      <a:gd name="connsiteX3" fmla="*/ -878 w 18119"/>
                      <a:gd name="connsiteY3" fmla="*/ -2247 h 153046"/>
                      <a:gd name="connsiteX4" fmla="*/ -878 w 18119"/>
                      <a:gd name="connsiteY4" fmla="*/ 150800 h 15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119" h="153046">
                        <a:moveTo>
                          <a:pt x="-878" y="150800"/>
                        </a:moveTo>
                        <a:lnTo>
                          <a:pt x="17242" y="150800"/>
                        </a:lnTo>
                        <a:lnTo>
                          <a:pt x="17242" y="-2247"/>
                        </a:lnTo>
                        <a:lnTo>
                          <a:pt x="-878" y="-2247"/>
                        </a:lnTo>
                        <a:lnTo>
                          <a:pt x="-878" y="15080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2" name="Freeform: Shape 531">
                    <a:extLst>
                      <a:ext uri="{FF2B5EF4-FFF2-40B4-BE49-F238E27FC236}">
                        <a16:creationId xmlns:a16="http://schemas.microsoft.com/office/drawing/2014/main" id="{9CA6E7FE-B4FB-89FE-DD20-7C7AEAD839C1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5243826" y="4238027"/>
                    <a:ext cx="13445" cy="134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45" h="13427"/>
                    </a:pathLst>
                  </a:custGeom>
                  <a:solidFill>
                    <a:srgbClr val="000000"/>
                  </a:solidFill>
                  <a:ln w="3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3" name="Freeform: Shape 532">
                    <a:extLst>
                      <a:ext uri="{FF2B5EF4-FFF2-40B4-BE49-F238E27FC236}">
                        <a16:creationId xmlns:a16="http://schemas.microsoft.com/office/drawing/2014/main" id="{1AC1961D-3848-C87E-7565-B3BFAE0F9B1E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5118672" y="4032868"/>
                    <a:ext cx="103488" cy="152354"/>
                  </a:xfrm>
                  <a:custGeom>
                    <a:avLst/>
                    <a:gdLst>
                      <a:gd name="connsiteX0" fmla="*/ 92583 w 103488"/>
                      <a:gd name="connsiteY0" fmla="*/ 142739 h 152354"/>
                      <a:gd name="connsiteX1" fmla="*/ 92583 w 103488"/>
                      <a:gd name="connsiteY1" fmla="*/ 123352 h 152354"/>
                      <a:gd name="connsiteX2" fmla="*/ 71217 w 103488"/>
                      <a:gd name="connsiteY2" fmla="*/ 131409 h 152354"/>
                      <a:gd name="connsiteX3" fmla="*/ 51805 w 103488"/>
                      <a:gd name="connsiteY3" fmla="*/ 134084 h 152354"/>
                      <a:gd name="connsiteX4" fmla="*/ 26752 w 103488"/>
                      <a:gd name="connsiteY4" fmla="*/ 127790 h 152354"/>
                      <a:gd name="connsiteX5" fmla="*/ 17928 w 103488"/>
                      <a:gd name="connsiteY5" fmla="*/ 109882 h 152354"/>
                      <a:gd name="connsiteX6" fmla="*/ 23790 w 103488"/>
                      <a:gd name="connsiteY6" fmla="*/ 95154 h 152354"/>
                      <a:gd name="connsiteX7" fmla="*/ 46006 w 103488"/>
                      <a:gd name="connsiteY7" fmla="*/ 87160 h 152354"/>
                      <a:gd name="connsiteX8" fmla="*/ 58013 w 103488"/>
                      <a:gd name="connsiteY8" fmla="*/ 84705 h 152354"/>
                      <a:gd name="connsiteX9" fmla="*/ 90849 w 103488"/>
                      <a:gd name="connsiteY9" fmla="*/ 69787 h 152354"/>
                      <a:gd name="connsiteX10" fmla="*/ 101438 w 103488"/>
                      <a:gd name="connsiteY10" fmla="*/ 41243 h 152354"/>
                      <a:gd name="connsiteX11" fmla="*/ 87099 w 103488"/>
                      <a:gd name="connsiteY11" fmla="*/ 8858 h 152354"/>
                      <a:gd name="connsiteX12" fmla="*/ 45124 w 103488"/>
                      <a:gd name="connsiteY12" fmla="*/ -2157 h 152354"/>
                      <a:gd name="connsiteX13" fmla="*/ 22907 w 103488"/>
                      <a:gd name="connsiteY13" fmla="*/ 204 h 152354"/>
                      <a:gd name="connsiteX14" fmla="*/ -1452 w 103488"/>
                      <a:gd name="connsiteY14" fmla="*/ 7190 h 152354"/>
                      <a:gd name="connsiteX15" fmla="*/ -1452 w 103488"/>
                      <a:gd name="connsiteY15" fmla="*/ 27647 h 152354"/>
                      <a:gd name="connsiteX16" fmla="*/ 22277 w 103488"/>
                      <a:gd name="connsiteY16" fmla="*/ 17419 h 152354"/>
                      <a:gd name="connsiteX17" fmla="*/ 45124 w 103488"/>
                      <a:gd name="connsiteY17" fmla="*/ 13988 h 152354"/>
                      <a:gd name="connsiteX18" fmla="*/ 71406 w 103488"/>
                      <a:gd name="connsiteY18" fmla="*/ 20660 h 152354"/>
                      <a:gd name="connsiteX19" fmla="*/ 80671 w 103488"/>
                      <a:gd name="connsiteY19" fmla="*/ 39764 h 152354"/>
                      <a:gd name="connsiteX20" fmla="*/ 74021 w 103488"/>
                      <a:gd name="connsiteY20" fmla="*/ 56664 h 152354"/>
                      <a:gd name="connsiteX21" fmla="*/ 52214 w 103488"/>
                      <a:gd name="connsiteY21" fmla="*/ 65822 h 152354"/>
                      <a:gd name="connsiteX22" fmla="*/ 40082 w 103488"/>
                      <a:gd name="connsiteY22" fmla="*/ 68182 h 152354"/>
                      <a:gd name="connsiteX23" fmla="*/ 7876 w 103488"/>
                      <a:gd name="connsiteY23" fmla="*/ 82030 h 152354"/>
                      <a:gd name="connsiteX24" fmla="*/ -2051 w 103488"/>
                      <a:gd name="connsiteY24" fmla="*/ 108309 h 152354"/>
                      <a:gd name="connsiteX25" fmla="*/ 11689 w 103488"/>
                      <a:gd name="connsiteY25" fmla="*/ 138994 h 152354"/>
                      <a:gd name="connsiteX26" fmla="*/ 49536 w 103488"/>
                      <a:gd name="connsiteY26" fmla="*/ 150197 h 152354"/>
                      <a:gd name="connsiteX27" fmla="*/ 70618 w 103488"/>
                      <a:gd name="connsiteY27" fmla="*/ 148309 h 152354"/>
                      <a:gd name="connsiteX28" fmla="*/ 92583 w 103488"/>
                      <a:gd name="connsiteY28" fmla="*/ 142739 h 152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103488" h="152354">
                        <a:moveTo>
                          <a:pt x="92583" y="142739"/>
                        </a:moveTo>
                        <a:lnTo>
                          <a:pt x="92583" y="123352"/>
                        </a:lnTo>
                        <a:cubicBezTo>
                          <a:pt x="85041" y="126961"/>
                          <a:pt x="77919" y="129646"/>
                          <a:pt x="71217" y="131409"/>
                        </a:cubicBezTo>
                        <a:cubicBezTo>
                          <a:pt x="64515" y="133192"/>
                          <a:pt x="58044" y="134084"/>
                          <a:pt x="51805" y="134084"/>
                        </a:cubicBezTo>
                        <a:cubicBezTo>
                          <a:pt x="40985" y="134084"/>
                          <a:pt x="32635" y="131986"/>
                          <a:pt x="26752" y="127790"/>
                        </a:cubicBezTo>
                        <a:cubicBezTo>
                          <a:pt x="20869" y="123594"/>
                          <a:pt x="17928" y="117624"/>
                          <a:pt x="17928" y="109882"/>
                        </a:cubicBezTo>
                        <a:cubicBezTo>
                          <a:pt x="17928" y="103378"/>
                          <a:pt x="19882" y="98469"/>
                          <a:pt x="23790" y="95154"/>
                        </a:cubicBezTo>
                        <a:cubicBezTo>
                          <a:pt x="27697" y="91859"/>
                          <a:pt x="35103" y="89195"/>
                          <a:pt x="46006" y="87160"/>
                        </a:cubicBezTo>
                        <a:lnTo>
                          <a:pt x="58013" y="84705"/>
                        </a:lnTo>
                        <a:cubicBezTo>
                          <a:pt x="72845" y="81873"/>
                          <a:pt x="83790" y="76900"/>
                          <a:pt x="90849" y="69787"/>
                        </a:cubicBezTo>
                        <a:cubicBezTo>
                          <a:pt x="97908" y="62675"/>
                          <a:pt x="101438" y="53160"/>
                          <a:pt x="101438" y="41243"/>
                        </a:cubicBezTo>
                        <a:cubicBezTo>
                          <a:pt x="101438" y="26997"/>
                          <a:pt x="96658" y="16202"/>
                          <a:pt x="87099" y="8858"/>
                        </a:cubicBezTo>
                        <a:cubicBezTo>
                          <a:pt x="77561" y="1515"/>
                          <a:pt x="63570" y="-2157"/>
                          <a:pt x="45124" y="-2157"/>
                        </a:cubicBezTo>
                        <a:cubicBezTo>
                          <a:pt x="38170" y="-2157"/>
                          <a:pt x="30765" y="-1370"/>
                          <a:pt x="22907" y="204"/>
                        </a:cubicBezTo>
                        <a:cubicBezTo>
                          <a:pt x="15071" y="1777"/>
                          <a:pt x="6951" y="4106"/>
                          <a:pt x="-1452" y="7190"/>
                        </a:cubicBezTo>
                        <a:lnTo>
                          <a:pt x="-1452" y="27647"/>
                        </a:lnTo>
                        <a:cubicBezTo>
                          <a:pt x="6615" y="23136"/>
                          <a:pt x="14525" y="19727"/>
                          <a:pt x="22277" y="17419"/>
                        </a:cubicBezTo>
                        <a:cubicBezTo>
                          <a:pt x="30029" y="15132"/>
                          <a:pt x="37645" y="13988"/>
                          <a:pt x="45124" y="13988"/>
                        </a:cubicBezTo>
                        <a:cubicBezTo>
                          <a:pt x="56469" y="13988"/>
                          <a:pt x="65229" y="16212"/>
                          <a:pt x="71406" y="20660"/>
                        </a:cubicBezTo>
                        <a:cubicBezTo>
                          <a:pt x="77582" y="25129"/>
                          <a:pt x="80671" y="31497"/>
                          <a:pt x="80671" y="39764"/>
                        </a:cubicBezTo>
                        <a:cubicBezTo>
                          <a:pt x="80671" y="46960"/>
                          <a:pt x="78454" y="52594"/>
                          <a:pt x="74021" y="56664"/>
                        </a:cubicBezTo>
                        <a:cubicBezTo>
                          <a:pt x="69589" y="60734"/>
                          <a:pt x="62320" y="63787"/>
                          <a:pt x="52214" y="65822"/>
                        </a:cubicBezTo>
                        <a:lnTo>
                          <a:pt x="40082" y="68182"/>
                        </a:lnTo>
                        <a:cubicBezTo>
                          <a:pt x="25250" y="71120"/>
                          <a:pt x="14514" y="75736"/>
                          <a:pt x="7876" y="82030"/>
                        </a:cubicBezTo>
                        <a:cubicBezTo>
                          <a:pt x="1258" y="88324"/>
                          <a:pt x="-2051" y="97084"/>
                          <a:pt x="-2051" y="108309"/>
                        </a:cubicBezTo>
                        <a:cubicBezTo>
                          <a:pt x="-2051" y="121296"/>
                          <a:pt x="2529" y="131524"/>
                          <a:pt x="11689" y="138994"/>
                        </a:cubicBezTo>
                        <a:cubicBezTo>
                          <a:pt x="20849" y="146463"/>
                          <a:pt x="33464" y="150197"/>
                          <a:pt x="49536" y="150197"/>
                        </a:cubicBezTo>
                        <a:cubicBezTo>
                          <a:pt x="56448" y="150197"/>
                          <a:pt x="63475" y="149568"/>
                          <a:pt x="70618" y="148309"/>
                        </a:cubicBezTo>
                        <a:cubicBezTo>
                          <a:pt x="77782" y="147071"/>
                          <a:pt x="85104" y="145215"/>
                          <a:pt x="92583" y="14273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3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4" name="Freeform: Shape 533">
                    <a:extLst>
                      <a:ext uri="{FF2B5EF4-FFF2-40B4-BE49-F238E27FC236}">
                        <a16:creationId xmlns:a16="http://schemas.microsoft.com/office/drawing/2014/main" id="{23FB42DD-DAFA-7C6E-9E18-0CAA59F8DFEF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5142196" y="3929703"/>
                    <a:ext cx="93183" cy="115658"/>
                  </a:xfrm>
                  <a:custGeom>
                    <a:avLst/>
                    <a:gdLst>
                      <a:gd name="connsiteX0" fmla="*/ 55190 w 93183"/>
                      <a:gd name="connsiteY0" fmla="*/ 56640 h 115658"/>
                      <a:gd name="connsiteX1" fmla="*/ 24749 w 93183"/>
                      <a:gd name="connsiteY1" fmla="*/ 51636 h 115658"/>
                      <a:gd name="connsiteX2" fmla="*/ 16272 w 93183"/>
                      <a:gd name="connsiteY2" fmla="*/ 34515 h 115658"/>
                      <a:gd name="connsiteX3" fmla="*/ 22638 w 93183"/>
                      <a:gd name="connsiteY3" fmla="*/ 19220 h 115658"/>
                      <a:gd name="connsiteX4" fmla="*/ 39907 w 93183"/>
                      <a:gd name="connsiteY4" fmla="*/ 13587 h 115658"/>
                      <a:gd name="connsiteX5" fmla="*/ 64109 w 93183"/>
                      <a:gd name="connsiteY5" fmla="*/ 24256 h 115658"/>
                      <a:gd name="connsiteX6" fmla="*/ 73216 w 93183"/>
                      <a:gd name="connsiteY6" fmla="*/ 52611 h 115658"/>
                      <a:gd name="connsiteX7" fmla="*/ 73216 w 93183"/>
                      <a:gd name="connsiteY7" fmla="*/ 56640 h 115658"/>
                      <a:gd name="connsiteX8" fmla="*/ 55190 w 93183"/>
                      <a:gd name="connsiteY8" fmla="*/ 56640 h 115658"/>
                      <a:gd name="connsiteX9" fmla="*/ 91336 w 93183"/>
                      <a:gd name="connsiteY9" fmla="*/ 64130 h 115658"/>
                      <a:gd name="connsiteX10" fmla="*/ 91336 w 93183"/>
                      <a:gd name="connsiteY10" fmla="*/ 1281 h 115658"/>
                      <a:gd name="connsiteX11" fmla="*/ 73216 w 93183"/>
                      <a:gd name="connsiteY11" fmla="*/ 1281 h 115658"/>
                      <a:gd name="connsiteX12" fmla="*/ 73216 w 93183"/>
                      <a:gd name="connsiteY12" fmla="*/ 17993 h 115658"/>
                      <a:gd name="connsiteX13" fmla="*/ 57743 w 93183"/>
                      <a:gd name="connsiteY13" fmla="*/ 3201 h 115658"/>
                      <a:gd name="connsiteX14" fmla="*/ 35085 w 93183"/>
                      <a:gd name="connsiteY14" fmla="*/ -1583 h 115658"/>
                      <a:gd name="connsiteX15" fmla="*/ 8142 w 93183"/>
                      <a:gd name="connsiteY15" fmla="*/ 7922 h 115658"/>
                      <a:gd name="connsiteX16" fmla="*/ -1848 w 93183"/>
                      <a:gd name="connsiteY16" fmla="*/ 33351 h 115658"/>
                      <a:gd name="connsiteX17" fmla="*/ 10600 w 93183"/>
                      <a:gd name="connsiteY17" fmla="*/ 61361 h 115658"/>
                      <a:gd name="connsiteX18" fmla="*/ 47785 w 93183"/>
                      <a:gd name="connsiteY18" fmla="*/ 70802 h 115658"/>
                      <a:gd name="connsiteX19" fmla="*/ 73216 w 93183"/>
                      <a:gd name="connsiteY19" fmla="*/ 70802 h 115658"/>
                      <a:gd name="connsiteX20" fmla="*/ 73216 w 93183"/>
                      <a:gd name="connsiteY20" fmla="*/ 72596 h 115658"/>
                      <a:gd name="connsiteX21" fmla="*/ 64991 w 93183"/>
                      <a:gd name="connsiteY21" fmla="*/ 91919 h 115658"/>
                      <a:gd name="connsiteX22" fmla="*/ 41892 w 93183"/>
                      <a:gd name="connsiteY22" fmla="*/ 98749 h 115658"/>
                      <a:gd name="connsiteX23" fmla="*/ 23457 w 93183"/>
                      <a:gd name="connsiteY23" fmla="*/ 96483 h 115658"/>
                      <a:gd name="connsiteX24" fmla="*/ 6251 w 93183"/>
                      <a:gd name="connsiteY24" fmla="*/ 89685 h 115658"/>
                      <a:gd name="connsiteX25" fmla="*/ 6251 w 93183"/>
                      <a:gd name="connsiteY25" fmla="*/ 106428 h 115658"/>
                      <a:gd name="connsiteX26" fmla="*/ 25537 w 93183"/>
                      <a:gd name="connsiteY26" fmla="*/ 112156 h 115658"/>
                      <a:gd name="connsiteX27" fmla="*/ 43751 w 93183"/>
                      <a:gd name="connsiteY27" fmla="*/ 114076 h 115658"/>
                      <a:gd name="connsiteX28" fmla="*/ 79519 w 93183"/>
                      <a:gd name="connsiteY28" fmla="*/ 101676 h 115658"/>
                      <a:gd name="connsiteX29" fmla="*/ 91336 w 93183"/>
                      <a:gd name="connsiteY29" fmla="*/ 64130 h 1156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93183" h="115658">
                        <a:moveTo>
                          <a:pt x="55190" y="56640"/>
                        </a:moveTo>
                        <a:cubicBezTo>
                          <a:pt x="40547" y="56640"/>
                          <a:pt x="30400" y="54972"/>
                          <a:pt x="24749" y="51636"/>
                        </a:cubicBezTo>
                        <a:cubicBezTo>
                          <a:pt x="19098" y="48300"/>
                          <a:pt x="16272" y="42593"/>
                          <a:pt x="16272" y="34515"/>
                        </a:cubicBezTo>
                        <a:cubicBezTo>
                          <a:pt x="16272" y="28095"/>
                          <a:pt x="18394" y="22997"/>
                          <a:pt x="22638" y="19220"/>
                        </a:cubicBezTo>
                        <a:cubicBezTo>
                          <a:pt x="26881" y="15464"/>
                          <a:pt x="32638" y="13587"/>
                          <a:pt x="39907" y="13587"/>
                        </a:cubicBezTo>
                        <a:cubicBezTo>
                          <a:pt x="49970" y="13587"/>
                          <a:pt x="58037" y="17143"/>
                          <a:pt x="64109" y="24256"/>
                        </a:cubicBezTo>
                        <a:cubicBezTo>
                          <a:pt x="70180" y="31368"/>
                          <a:pt x="73216" y="40820"/>
                          <a:pt x="73216" y="52611"/>
                        </a:cubicBezTo>
                        <a:lnTo>
                          <a:pt x="73216" y="56640"/>
                        </a:lnTo>
                        <a:lnTo>
                          <a:pt x="55190" y="56640"/>
                        </a:lnTo>
                        <a:close/>
                        <a:moveTo>
                          <a:pt x="91336" y="64130"/>
                        </a:moveTo>
                        <a:lnTo>
                          <a:pt x="91336" y="1281"/>
                        </a:lnTo>
                        <a:lnTo>
                          <a:pt x="73216" y="1281"/>
                        </a:lnTo>
                        <a:lnTo>
                          <a:pt x="73216" y="17993"/>
                        </a:lnTo>
                        <a:cubicBezTo>
                          <a:pt x="69077" y="11321"/>
                          <a:pt x="63920" y="6390"/>
                          <a:pt x="57743" y="3201"/>
                        </a:cubicBezTo>
                        <a:cubicBezTo>
                          <a:pt x="51566" y="12"/>
                          <a:pt x="44014" y="-1583"/>
                          <a:pt x="35085" y="-1583"/>
                        </a:cubicBezTo>
                        <a:cubicBezTo>
                          <a:pt x="23804" y="-1583"/>
                          <a:pt x="14822" y="1585"/>
                          <a:pt x="8142" y="7922"/>
                        </a:cubicBezTo>
                        <a:cubicBezTo>
                          <a:pt x="1482" y="14258"/>
                          <a:pt x="-1848" y="22734"/>
                          <a:pt x="-1848" y="33351"/>
                        </a:cubicBezTo>
                        <a:cubicBezTo>
                          <a:pt x="-1848" y="45730"/>
                          <a:pt x="2301" y="55066"/>
                          <a:pt x="10600" y="61361"/>
                        </a:cubicBezTo>
                        <a:cubicBezTo>
                          <a:pt x="18919" y="67655"/>
                          <a:pt x="31314" y="70802"/>
                          <a:pt x="47785" y="70802"/>
                        </a:cubicBezTo>
                        <a:lnTo>
                          <a:pt x="73216" y="70802"/>
                        </a:lnTo>
                        <a:lnTo>
                          <a:pt x="73216" y="72596"/>
                        </a:lnTo>
                        <a:cubicBezTo>
                          <a:pt x="73216" y="80926"/>
                          <a:pt x="70474" y="87366"/>
                          <a:pt x="64991" y="91919"/>
                        </a:cubicBezTo>
                        <a:cubicBezTo>
                          <a:pt x="59508" y="96472"/>
                          <a:pt x="51808" y="98749"/>
                          <a:pt x="41892" y="98749"/>
                        </a:cubicBezTo>
                        <a:cubicBezTo>
                          <a:pt x="35589" y="98749"/>
                          <a:pt x="29444" y="97994"/>
                          <a:pt x="23457" y="96483"/>
                        </a:cubicBezTo>
                        <a:cubicBezTo>
                          <a:pt x="17490" y="94972"/>
                          <a:pt x="11755" y="92706"/>
                          <a:pt x="6251" y="89685"/>
                        </a:cubicBezTo>
                        <a:lnTo>
                          <a:pt x="6251" y="106428"/>
                        </a:lnTo>
                        <a:cubicBezTo>
                          <a:pt x="12869" y="108987"/>
                          <a:pt x="19297" y="110897"/>
                          <a:pt x="25537" y="112156"/>
                        </a:cubicBezTo>
                        <a:cubicBezTo>
                          <a:pt x="31776" y="113436"/>
                          <a:pt x="37848" y="114076"/>
                          <a:pt x="43751" y="114076"/>
                        </a:cubicBezTo>
                        <a:cubicBezTo>
                          <a:pt x="59718" y="114076"/>
                          <a:pt x="71640" y="109942"/>
                          <a:pt x="79519" y="101676"/>
                        </a:cubicBezTo>
                        <a:cubicBezTo>
                          <a:pt x="87397" y="93430"/>
                          <a:pt x="91336" y="80915"/>
                          <a:pt x="91336" y="6413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3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5" name="Freeform: Shape 534">
                    <a:extLst>
                      <a:ext uri="{FF2B5EF4-FFF2-40B4-BE49-F238E27FC236}">
                        <a16:creationId xmlns:a16="http://schemas.microsoft.com/office/drawing/2014/main" id="{AC36BBF9-275E-0E4C-AE4D-CD6CE55373BC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5135011" y="3808038"/>
                    <a:ext cx="107333" cy="110150"/>
                  </a:xfrm>
                  <a:custGeom>
                    <a:avLst/>
                    <a:gdLst>
                      <a:gd name="connsiteX0" fmla="*/ -1880 w 107333"/>
                      <a:gd name="connsiteY0" fmla="*/ 108555 h 110150"/>
                      <a:gd name="connsiteX1" fmla="*/ 17312 w 107333"/>
                      <a:gd name="connsiteY1" fmla="*/ 108555 h 110150"/>
                      <a:gd name="connsiteX2" fmla="*/ 51787 w 107333"/>
                      <a:gd name="connsiteY2" fmla="*/ 16123 h 110150"/>
                      <a:gd name="connsiteX3" fmla="*/ 86262 w 107333"/>
                      <a:gd name="connsiteY3" fmla="*/ 108555 h 110150"/>
                      <a:gd name="connsiteX4" fmla="*/ 105454 w 107333"/>
                      <a:gd name="connsiteY4" fmla="*/ 108555 h 110150"/>
                      <a:gd name="connsiteX5" fmla="*/ 64077 w 107333"/>
                      <a:gd name="connsiteY5" fmla="*/ -1595 h 110150"/>
                      <a:gd name="connsiteX6" fmla="*/ 39466 w 107333"/>
                      <a:gd name="connsiteY6" fmla="*/ -1595 h 110150"/>
                      <a:gd name="connsiteX7" fmla="*/ -1880 w 107333"/>
                      <a:gd name="connsiteY7" fmla="*/ 108555 h 110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7333" h="110150">
                        <a:moveTo>
                          <a:pt x="-1880" y="108555"/>
                        </a:moveTo>
                        <a:lnTo>
                          <a:pt x="17312" y="108555"/>
                        </a:lnTo>
                        <a:lnTo>
                          <a:pt x="51787" y="16123"/>
                        </a:lnTo>
                        <a:lnTo>
                          <a:pt x="86262" y="108555"/>
                        </a:lnTo>
                        <a:lnTo>
                          <a:pt x="105454" y="108555"/>
                        </a:lnTo>
                        <a:lnTo>
                          <a:pt x="64077" y="-1595"/>
                        </a:lnTo>
                        <a:lnTo>
                          <a:pt x="39466" y="-1595"/>
                        </a:lnTo>
                        <a:lnTo>
                          <a:pt x="-1880" y="1085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6" name="Freeform: Shape 535">
                    <a:extLst>
                      <a:ext uri="{FF2B5EF4-FFF2-40B4-BE49-F238E27FC236}">
                        <a16:creationId xmlns:a16="http://schemas.microsoft.com/office/drawing/2014/main" id="{4E2CE1A1-C28C-347C-C0D9-2A9533408099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5158142" y="3698973"/>
                    <a:ext cx="18119" cy="153046"/>
                  </a:xfrm>
                  <a:custGeom>
                    <a:avLst/>
                    <a:gdLst>
                      <a:gd name="connsiteX0" fmla="*/ -878 w 18119"/>
                      <a:gd name="connsiteY0" fmla="*/ 107867 h 153046"/>
                      <a:gd name="connsiteX1" fmla="*/ 17242 w 18119"/>
                      <a:gd name="connsiteY1" fmla="*/ 107867 h 153046"/>
                      <a:gd name="connsiteX2" fmla="*/ 17242 w 18119"/>
                      <a:gd name="connsiteY2" fmla="*/ -2283 h 153046"/>
                      <a:gd name="connsiteX3" fmla="*/ -878 w 18119"/>
                      <a:gd name="connsiteY3" fmla="*/ -2283 h 153046"/>
                      <a:gd name="connsiteX4" fmla="*/ -878 w 18119"/>
                      <a:gd name="connsiteY4" fmla="*/ 107867 h 153046"/>
                      <a:gd name="connsiteX5" fmla="*/ -878 w 18119"/>
                      <a:gd name="connsiteY5" fmla="*/ 150763 h 153046"/>
                      <a:gd name="connsiteX6" fmla="*/ 17242 w 18119"/>
                      <a:gd name="connsiteY6" fmla="*/ 150763 h 153046"/>
                      <a:gd name="connsiteX7" fmla="*/ 17242 w 18119"/>
                      <a:gd name="connsiteY7" fmla="*/ 127820 h 153046"/>
                      <a:gd name="connsiteX8" fmla="*/ -878 w 18119"/>
                      <a:gd name="connsiteY8" fmla="*/ 127820 h 153046"/>
                      <a:gd name="connsiteX9" fmla="*/ -878 w 18119"/>
                      <a:gd name="connsiteY9" fmla="*/ 150763 h 15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119" h="153046">
                        <a:moveTo>
                          <a:pt x="-878" y="107867"/>
                        </a:moveTo>
                        <a:lnTo>
                          <a:pt x="17242" y="107867"/>
                        </a:lnTo>
                        <a:lnTo>
                          <a:pt x="17242" y="-2283"/>
                        </a:lnTo>
                        <a:lnTo>
                          <a:pt x="-878" y="-2283"/>
                        </a:lnTo>
                        <a:lnTo>
                          <a:pt x="-878" y="107867"/>
                        </a:lnTo>
                        <a:close/>
                        <a:moveTo>
                          <a:pt x="-878" y="150763"/>
                        </a:moveTo>
                        <a:lnTo>
                          <a:pt x="17242" y="150763"/>
                        </a:lnTo>
                        <a:lnTo>
                          <a:pt x="17242" y="127820"/>
                        </a:lnTo>
                        <a:lnTo>
                          <a:pt x="-878" y="127820"/>
                        </a:lnTo>
                        <a:lnTo>
                          <a:pt x="-878" y="15076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7" name="Freeform: Shape 536">
                    <a:extLst>
                      <a:ext uri="{FF2B5EF4-FFF2-40B4-BE49-F238E27FC236}">
                        <a16:creationId xmlns:a16="http://schemas.microsoft.com/office/drawing/2014/main" id="{2BEAE3E9-F910-4C3A-587D-3E6226AC5AB5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5141156" y="3626742"/>
                    <a:ext cx="92396" cy="112794"/>
                  </a:xfrm>
                  <a:custGeom>
                    <a:avLst/>
                    <a:gdLst>
                      <a:gd name="connsiteX0" fmla="*/ 90363 w 92396"/>
                      <a:gd name="connsiteY0" fmla="*/ 64849 h 112794"/>
                      <a:gd name="connsiteX1" fmla="*/ 90363 w 92396"/>
                      <a:gd name="connsiteY1" fmla="*/ -1651 h 112794"/>
                      <a:gd name="connsiteX2" fmla="*/ 72243 w 92396"/>
                      <a:gd name="connsiteY2" fmla="*/ -1651 h 112794"/>
                      <a:gd name="connsiteX3" fmla="*/ 72243 w 92396"/>
                      <a:gd name="connsiteY3" fmla="*/ 64251 h 112794"/>
                      <a:gd name="connsiteX4" fmla="*/ 66130 w 92396"/>
                      <a:gd name="connsiteY4" fmla="*/ 87634 h 112794"/>
                      <a:gd name="connsiteX5" fmla="*/ 47821 w 92396"/>
                      <a:gd name="connsiteY5" fmla="*/ 95408 h 112794"/>
                      <a:gd name="connsiteX6" fmla="*/ 24659 w 92396"/>
                      <a:gd name="connsiteY6" fmla="*/ 86061 h 112794"/>
                      <a:gd name="connsiteX7" fmla="*/ 16182 w 92396"/>
                      <a:gd name="connsiteY7" fmla="*/ 60600 h 112794"/>
                      <a:gd name="connsiteX8" fmla="*/ 16182 w 92396"/>
                      <a:gd name="connsiteY8" fmla="*/ -1651 h 112794"/>
                      <a:gd name="connsiteX9" fmla="*/ -2033 w 92396"/>
                      <a:gd name="connsiteY9" fmla="*/ -1651 h 112794"/>
                      <a:gd name="connsiteX10" fmla="*/ -2033 w 92396"/>
                      <a:gd name="connsiteY10" fmla="*/ 108500 h 112794"/>
                      <a:gd name="connsiteX11" fmla="*/ 16182 w 92396"/>
                      <a:gd name="connsiteY11" fmla="*/ 108500 h 112794"/>
                      <a:gd name="connsiteX12" fmla="*/ 16182 w 92396"/>
                      <a:gd name="connsiteY12" fmla="*/ 91379 h 112794"/>
                      <a:gd name="connsiteX13" fmla="*/ 31497 w 92396"/>
                      <a:gd name="connsiteY13" fmla="*/ 106234 h 112794"/>
                      <a:gd name="connsiteX14" fmla="*/ 51855 w 92396"/>
                      <a:gd name="connsiteY14" fmla="*/ 111143 h 112794"/>
                      <a:gd name="connsiteX15" fmla="*/ 80594 w 92396"/>
                      <a:gd name="connsiteY15" fmla="*/ 99405 h 112794"/>
                      <a:gd name="connsiteX16" fmla="*/ 90363 w 92396"/>
                      <a:gd name="connsiteY16" fmla="*/ 64849 h 112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92396" h="112794">
                        <a:moveTo>
                          <a:pt x="90363" y="64849"/>
                        </a:moveTo>
                        <a:lnTo>
                          <a:pt x="90363" y="-1651"/>
                        </a:lnTo>
                        <a:lnTo>
                          <a:pt x="72243" y="-1651"/>
                        </a:lnTo>
                        <a:lnTo>
                          <a:pt x="72243" y="64251"/>
                        </a:lnTo>
                        <a:cubicBezTo>
                          <a:pt x="72243" y="74678"/>
                          <a:pt x="70206" y="82473"/>
                          <a:pt x="66130" y="87634"/>
                        </a:cubicBezTo>
                        <a:cubicBezTo>
                          <a:pt x="62054" y="92817"/>
                          <a:pt x="55951" y="95408"/>
                          <a:pt x="47821" y="95408"/>
                        </a:cubicBezTo>
                        <a:cubicBezTo>
                          <a:pt x="38031" y="95408"/>
                          <a:pt x="30310" y="92292"/>
                          <a:pt x="24659" y="86061"/>
                        </a:cubicBezTo>
                        <a:cubicBezTo>
                          <a:pt x="19008" y="79850"/>
                          <a:pt x="16182" y="71363"/>
                          <a:pt x="16182" y="60600"/>
                        </a:cubicBezTo>
                        <a:lnTo>
                          <a:pt x="16182" y="-1651"/>
                        </a:lnTo>
                        <a:lnTo>
                          <a:pt x="-2033" y="-1651"/>
                        </a:lnTo>
                        <a:lnTo>
                          <a:pt x="-2033" y="108500"/>
                        </a:lnTo>
                        <a:lnTo>
                          <a:pt x="16182" y="108500"/>
                        </a:lnTo>
                        <a:lnTo>
                          <a:pt x="16182" y="91379"/>
                        </a:lnTo>
                        <a:cubicBezTo>
                          <a:pt x="20531" y="98009"/>
                          <a:pt x="25636" y="102961"/>
                          <a:pt x="31497" y="106234"/>
                        </a:cubicBezTo>
                        <a:cubicBezTo>
                          <a:pt x="37380" y="109507"/>
                          <a:pt x="44165" y="111143"/>
                          <a:pt x="51855" y="111143"/>
                        </a:cubicBezTo>
                        <a:cubicBezTo>
                          <a:pt x="64523" y="111143"/>
                          <a:pt x="74103" y="107231"/>
                          <a:pt x="80594" y="99405"/>
                        </a:cubicBezTo>
                        <a:cubicBezTo>
                          <a:pt x="87107" y="91578"/>
                          <a:pt x="90363" y="80060"/>
                          <a:pt x="90363" y="6484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3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8" name="Freeform: Shape 537">
                    <a:extLst>
                      <a:ext uri="{FF2B5EF4-FFF2-40B4-BE49-F238E27FC236}">
                        <a16:creationId xmlns:a16="http://schemas.microsoft.com/office/drawing/2014/main" id="{61BBE89A-FFF6-31DE-C385-631A63B70115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5159040" y="3482232"/>
                    <a:ext cx="98572" cy="154682"/>
                  </a:xfrm>
                  <a:custGeom>
                    <a:avLst/>
                    <a:gdLst>
                      <a:gd name="connsiteX0" fmla="*/ 78552 w 98572"/>
                      <a:gd name="connsiteY0" fmla="*/ 97260 h 154682"/>
                      <a:gd name="connsiteX1" fmla="*/ 70421 w 98572"/>
                      <a:gd name="connsiteY1" fmla="*/ 127724 h 154682"/>
                      <a:gd name="connsiteX2" fmla="*/ 47637 w 98572"/>
                      <a:gd name="connsiteY2" fmla="*/ 138551 h 154682"/>
                      <a:gd name="connsiteX3" fmla="*/ 24948 w 98572"/>
                      <a:gd name="connsiteY3" fmla="*/ 127724 h 154682"/>
                      <a:gd name="connsiteX4" fmla="*/ 16818 w 98572"/>
                      <a:gd name="connsiteY4" fmla="*/ 97260 h 154682"/>
                      <a:gd name="connsiteX5" fmla="*/ 24948 w 98572"/>
                      <a:gd name="connsiteY5" fmla="*/ 66858 h 154682"/>
                      <a:gd name="connsiteX6" fmla="*/ 47637 w 98572"/>
                      <a:gd name="connsiteY6" fmla="*/ 56032 h 154682"/>
                      <a:gd name="connsiteX7" fmla="*/ 70421 w 98572"/>
                      <a:gd name="connsiteY7" fmla="*/ 66858 h 154682"/>
                      <a:gd name="connsiteX8" fmla="*/ 78552 w 98572"/>
                      <a:gd name="connsiteY8" fmla="*/ 97260 h 154682"/>
                      <a:gd name="connsiteX9" fmla="*/ 96672 w 98572"/>
                      <a:gd name="connsiteY9" fmla="*/ 54553 h 154682"/>
                      <a:gd name="connsiteX10" fmla="*/ 84161 w 98572"/>
                      <a:gd name="connsiteY10" fmla="*/ 12727 h 154682"/>
                      <a:gd name="connsiteX11" fmla="*/ 45873 w 98572"/>
                      <a:gd name="connsiteY11" fmla="*/ -995 h 154682"/>
                      <a:gd name="connsiteX12" fmla="*/ 27847 w 98572"/>
                      <a:gd name="connsiteY12" fmla="*/ 422 h 154682"/>
                      <a:gd name="connsiteX13" fmla="*/ 11397 w 98572"/>
                      <a:gd name="connsiteY13" fmla="*/ 4796 h 154682"/>
                      <a:gd name="connsiteX14" fmla="*/ 11397 w 98572"/>
                      <a:gd name="connsiteY14" fmla="*/ 22389 h 154682"/>
                      <a:gd name="connsiteX15" fmla="*/ 27154 w 98572"/>
                      <a:gd name="connsiteY15" fmla="*/ 16032 h 154682"/>
                      <a:gd name="connsiteX16" fmla="*/ 43005 w 98572"/>
                      <a:gd name="connsiteY16" fmla="*/ 13954 h 154682"/>
                      <a:gd name="connsiteX17" fmla="*/ 69696 w 98572"/>
                      <a:gd name="connsiteY17" fmla="*/ 23239 h 154682"/>
                      <a:gd name="connsiteX18" fmla="*/ 78552 w 98572"/>
                      <a:gd name="connsiteY18" fmla="*/ 51311 h 154682"/>
                      <a:gd name="connsiteX19" fmla="*/ 78552 w 98572"/>
                      <a:gd name="connsiteY19" fmla="*/ 60281 h 154682"/>
                      <a:gd name="connsiteX20" fmla="*/ 64182 w 98572"/>
                      <a:gd name="connsiteY20" fmla="*/ 45709 h 154682"/>
                      <a:gd name="connsiteX21" fmla="*/ 43194 w 98572"/>
                      <a:gd name="connsiteY21" fmla="*/ 40894 h 154682"/>
                      <a:gd name="connsiteX22" fmla="*/ 10515 w 98572"/>
                      <a:gd name="connsiteY22" fmla="*/ 56315 h 154682"/>
                      <a:gd name="connsiteX23" fmla="*/ -1901 w 98572"/>
                      <a:gd name="connsiteY23" fmla="*/ 97260 h 154682"/>
                      <a:gd name="connsiteX24" fmla="*/ 10515 w 98572"/>
                      <a:gd name="connsiteY24" fmla="*/ 138236 h 154682"/>
                      <a:gd name="connsiteX25" fmla="*/ 43194 w 98572"/>
                      <a:gd name="connsiteY25" fmla="*/ 153688 h 154682"/>
                      <a:gd name="connsiteX26" fmla="*/ 64182 w 98572"/>
                      <a:gd name="connsiteY26" fmla="*/ 148873 h 154682"/>
                      <a:gd name="connsiteX27" fmla="*/ 78552 w 98572"/>
                      <a:gd name="connsiteY27" fmla="*/ 134333 h 154682"/>
                      <a:gd name="connsiteX28" fmla="*/ 78552 w 98572"/>
                      <a:gd name="connsiteY28" fmla="*/ 151045 h 154682"/>
                      <a:gd name="connsiteX29" fmla="*/ 96672 w 98572"/>
                      <a:gd name="connsiteY29" fmla="*/ 151045 h 154682"/>
                      <a:gd name="connsiteX30" fmla="*/ 96672 w 98572"/>
                      <a:gd name="connsiteY30" fmla="*/ 54553 h 1546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98572" h="154682">
                        <a:moveTo>
                          <a:pt x="78552" y="97260"/>
                        </a:moveTo>
                        <a:cubicBezTo>
                          <a:pt x="78552" y="110373"/>
                          <a:pt x="75841" y="120528"/>
                          <a:pt x="70421" y="127724"/>
                        </a:cubicBezTo>
                        <a:cubicBezTo>
                          <a:pt x="65022" y="134942"/>
                          <a:pt x="57427" y="138551"/>
                          <a:pt x="47637" y="138551"/>
                        </a:cubicBezTo>
                        <a:cubicBezTo>
                          <a:pt x="37931" y="138551"/>
                          <a:pt x="30368" y="134942"/>
                          <a:pt x="24948" y="127724"/>
                        </a:cubicBezTo>
                        <a:cubicBezTo>
                          <a:pt x="19528" y="120528"/>
                          <a:pt x="16818" y="110373"/>
                          <a:pt x="16818" y="97260"/>
                        </a:cubicBezTo>
                        <a:cubicBezTo>
                          <a:pt x="16818" y="84209"/>
                          <a:pt x="19528" y="74076"/>
                          <a:pt x="24948" y="66858"/>
                        </a:cubicBezTo>
                        <a:cubicBezTo>
                          <a:pt x="30368" y="59641"/>
                          <a:pt x="37931" y="56032"/>
                          <a:pt x="47637" y="56032"/>
                        </a:cubicBezTo>
                        <a:cubicBezTo>
                          <a:pt x="57427" y="56032"/>
                          <a:pt x="65022" y="59641"/>
                          <a:pt x="70421" y="66858"/>
                        </a:cubicBezTo>
                        <a:cubicBezTo>
                          <a:pt x="75841" y="74076"/>
                          <a:pt x="78552" y="84209"/>
                          <a:pt x="78552" y="97260"/>
                        </a:cubicBezTo>
                        <a:close/>
                        <a:moveTo>
                          <a:pt x="96672" y="54553"/>
                        </a:moveTo>
                        <a:cubicBezTo>
                          <a:pt x="96672" y="35817"/>
                          <a:pt x="92501" y="21875"/>
                          <a:pt x="84161" y="12727"/>
                        </a:cubicBezTo>
                        <a:cubicBezTo>
                          <a:pt x="75841" y="3579"/>
                          <a:pt x="63079" y="-995"/>
                          <a:pt x="45873" y="-995"/>
                        </a:cubicBezTo>
                        <a:cubicBezTo>
                          <a:pt x="39507" y="-995"/>
                          <a:pt x="33498" y="-522"/>
                          <a:pt x="27847" y="422"/>
                        </a:cubicBezTo>
                        <a:cubicBezTo>
                          <a:pt x="22196" y="1366"/>
                          <a:pt x="16713" y="2824"/>
                          <a:pt x="11397" y="4796"/>
                        </a:cubicBezTo>
                        <a:lnTo>
                          <a:pt x="11397" y="22389"/>
                        </a:lnTo>
                        <a:cubicBezTo>
                          <a:pt x="16713" y="19514"/>
                          <a:pt x="21965" y="17395"/>
                          <a:pt x="27154" y="16032"/>
                        </a:cubicBezTo>
                        <a:cubicBezTo>
                          <a:pt x="32343" y="14647"/>
                          <a:pt x="37627" y="13954"/>
                          <a:pt x="43005" y="13954"/>
                        </a:cubicBezTo>
                        <a:cubicBezTo>
                          <a:pt x="54896" y="13954"/>
                          <a:pt x="63793" y="17049"/>
                          <a:pt x="69696" y="23239"/>
                        </a:cubicBezTo>
                        <a:cubicBezTo>
                          <a:pt x="75600" y="29428"/>
                          <a:pt x="78552" y="38786"/>
                          <a:pt x="78552" y="51311"/>
                        </a:cubicBezTo>
                        <a:lnTo>
                          <a:pt x="78552" y="60281"/>
                        </a:lnTo>
                        <a:cubicBezTo>
                          <a:pt x="74812" y="53777"/>
                          <a:pt x="70022" y="48919"/>
                          <a:pt x="64182" y="45709"/>
                        </a:cubicBezTo>
                        <a:cubicBezTo>
                          <a:pt x="58341" y="42499"/>
                          <a:pt x="51345" y="40894"/>
                          <a:pt x="43194" y="40894"/>
                        </a:cubicBezTo>
                        <a:cubicBezTo>
                          <a:pt x="29685" y="40894"/>
                          <a:pt x="18793" y="46035"/>
                          <a:pt x="10515" y="56315"/>
                        </a:cubicBezTo>
                        <a:cubicBezTo>
                          <a:pt x="2238" y="66617"/>
                          <a:pt x="-1901" y="80265"/>
                          <a:pt x="-1901" y="97260"/>
                        </a:cubicBezTo>
                        <a:cubicBezTo>
                          <a:pt x="-1901" y="114296"/>
                          <a:pt x="2238" y="127955"/>
                          <a:pt x="10515" y="138236"/>
                        </a:cubicBezTo>
                        <a:cubicBezTo>
                          <a:pt x="18793" y="148537"/>
                          <a:pt x="29685" y="153688"/>
                          <a:pt x="43194" y="153688"/>
                        </a:cubicBezTo>
                        <a:cubicBezTo>
                          <a:pt x="51345" y="153688"/>
                          <a:pt x="58341" y="152083"/>
                          <a:pt x="64182" y="148873"/>
                        </a:cubicBezTo>
                        <a:cubicBezTo>
                          <a:pt x="70022" y="145663"/>
                          <a:pt x="74812" y="140817"/>
                          <a:pt x="78552" y="134333"/>
                        </a:cubicBezTo>
                        <a:lnTo>
                          <a:pt x="78552" y="151045"/>
                        </a:lnTo>
                        <a:lnTo>
                          <a:pt x="96672" y="151045"/>
                        </a:lnTo>
                        <a:lnTo>
                          <a:pt x="96672" y="5455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9" name="Freeform: Shape 538">
                    <a:extLst>
                      <a:ext uri="{FF2B5EF4-FFF2-40B4-BE49-F238E27FC236}">
                        <a16:creationId xmlns:a16="http://schemas.microsoft.com/office/drawing/2014/main" id="{8644184F-24D3-2869-0E00-AB00F80B7E36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5146640" y="3381209"/>
                    <a:ext cx="84297" cy="115658"/>
                  </a:xfrm>
                  <a:custGeom>
                    <a:avLst/>
                    <a:gdLst>
                      <a:gd name="connsiteX0" fmla="*/ 76703 w 84297"/>
                      <a:gd name="connsiteY0" fmla="*/ 108149 h 115658"/>
                      <a:gd name="connsiteX1" fmla="*/ 76703 w 84297"/>
                      <a:gd name="connsiteY1" fmla="*/ 91029 h 115658"/>
                      <a:gd name="connsiteX2" fmla="*/ 60757 w 84297"/>
                      <a:gd name="connsiteY2" fmla="*/ 96914 h 115658"/>
                      <a:gd name="connsiteX3" fmla="*/ 43614 w 84297"/>
                      <a:gd name="connsiteY3" fmla="*/ 98897 h 115658"/>
                      <a:gd name="connsiteX4" fmla="*/ 23383 w 84297"/>
                      <a:gd name="connsiteY4" fmla="*/ 94774 h 115658"/>
                      <a:gd name="connsiteX5" fmla="*/ 16639 w 84297"/>
                      <a:gd name="connsiteY5" fmla="*/ 82374 h 115658"/>
                      <a:gd name="connsiteX6" fmla="*/ 21461 w 84297"/>
                      <a:gd name="connsiteY6" fmla="*/ 72492 h 115658"/>
                      <a:gd name="connsiteX7" fmla="*/ 40873 w 84297"/>
                      <a:gd name="connsiteY7" fmla="*/ 65663 h 115658"/>
                      <a:gd name="connsiteX8" fmla="*/ 47081 w 84297"/>
                      <a:gd name="connsiteY8" fmla="*/ 64278 h 115658"/>
                      <a:gd name="connsiteX9" fmla="*/ 74497 w 84297"/>
                      <a:gd name="connsiteY9" fmla="*/ 52634 h 115658"/>
                      <a:gd name="connsiteX10" fmla="*/ 82627 w 84297"/>
                      <a:gd name="connsiteY10" fmla="*/ 31642 h 115658"/>
                      <a:gd name="connsiteX11" fmla="*/ 70463 w 84297"/>
                      <a:gd name="connsiteY11" fmla="*/ 7314 h 115658"/>
                      <a:gd name="connsiteX12" fmla="*/ 37028 w 84297"/>
                      <a:gd name="connsiteY12" fmla="*/ -1624 h 115658"/>
                      <a:gd name="connsiteX13" fmla="*/ 18561 w 84297"/>
                      <a:gd name="connsiteY13" fmla="*/ 107 h 115658"/>
                      <a:gd name="connsiteX14" fmla="*/ -1670 w 84297"/>
                      <a:gd name="connsiteY14" fmla="*/ 5269 h 115658"/>
                      <a:gd name="connsiteX15" fmla="*/ -1670 w 84297"/>
                      <a:gd name="connsiteY15" fmla="*/ 23963 h 115658"/>
                      <a:gd name="connsiteX16" fmla="*/ 18120 w 84297"/>
                      <a:gd name="connsiteY16" fmla="*/ 16126 h 115658"/>
                      <a:gd name="connsiteX17" fmla="*/ 37438 w 84297"/>
                      <a:gd name="connsiteY17" fmla="*/ 13546 h 115658"/>
                      <a:gd name="connsiteX18" fmla="*/ 57102 w 84297"/>
                      <a:gd name="connsiteY18" fmla="*/ 17920 h 115658"/>
                      <a:gd name="connsiteX19" fmla="*/ 64003 w 84297"/>
                      <a:gd name="connsiteY19" fmla="*/ 30257 h 115658"/>
                      <a:gd name="connsiteX20" fmla="*/ 59024 w 84297"/>
                      <a:gd name="connsiteY20" fmla="*/ 41556 h 115658"/>
                      <a:gd name="connsiteX21" fmla="*/ 37217 w 84297"/>
                      <a:gd name="connsiteY21" fmla="*/ 49140 h 115658"/>
                      <a:gd name="connsiteX22" fmla="*/ 30914 w 84297"/>
                      <a:gd name="connsiteY22" fmla="*/ 50619 h 115658"/>
                      <a:gd name="connsiteX23" fmla="*/ 6586 w 84297"/>
                      <a:gd name="connsiteY23" fmla="*/ 61477 h 115658"/>
                      <a:gd name="connsiteX24" fmla="*/ -882 w 84297"/>
                      <a:gd name="connsiteY24" fmla="*/ 81587 h 115658"/>
                      <a:gd name="connsiteX25" fmla="*/ 10147 w 84297"/>
                      <a:gd name="connsiteY25" fmla="*/ 105569 h 115658"/>
                      <a:gd name="connsiteX26" fmla="*/ 41471 w 84297"/>
                      <a:gd name="connsiteY26" fmla="*/ 114035 h 115658"/>
                      <a:gd name="connsiteX27" fmla="*/ 60348 w 84297"/>
                      <a:gd name="connsiteY27" fmla="*/ 112555 h 115658"/>
                      <a:gd name="connsiteX28" fmla="*/ 76703 w 84297"/>
                      <a:gd name="connsiteY28" fmla="*/ 108149 h 1156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84297" h="115658">
                        <a:moveTo>
                          <a:pt x="76703" y="108149"/>
                        </a:moveTo>
                        <a:lnTo>
                          <a:pt x="76703" y="91029"/>
                        </a:lnTo>
                        <a:cubicBezTo>
                          <a:pt x="71598" y="93651"/>
                          <a:pt x="66282" y="95613"/>
                          <a:pt x="60757" y="96914"/>
                        </a:cubicBezTo>
                        <a:cubicBezTo>
                          <a:pt x="55253" y="98236"/>
                          <a:pt x="49539" y="98897"/>
                          <a:pt x="43614" y="98897"/>
                        </a:cubicBezTo>
                        <a:cubicBezTo>
                          <a:pt x="34623" y="98897"/>
                          <a:pt x="27879" y="97522"/>
                          <a:pt x="23383" y="94774"/>
                        </a:cubicBezTo>
                        <a:cubicBezTo>
                          <a:pt x="18887" y="92026"/>
                          <a:pt x="16639" y="87892"/>
                          <a:pt x="16639" y="82374"/>
                        </a:cubicBezTo>
                        <a:cubicBezTo>
                          <a:pt x="16639" y="78178"/>
                          <a:pt x="18246" y="74884"/>
                          <a:pt x="21461" y="72492"/>
                        </a:cubicBezTo>
                        <a:cubicBezTo>
                          <a:pt x="24675" y="70100"/>
                          <a:pt x="31145" y="67824"/>
                          <a:pt x="40873" y="65663"/>
                        </a:cubicBezTo>
                        <a:lnTo>
                          <a:pt x="47081" y="64278"/>
                        </a:lnTo>
                        <a:cubicBezTo>
                          <a:pt x="59938" y="61530"/>
                          <a:pt x="69077" y="57648"/>
                          <a:pt x="74497" y="52634"/>
                        </a:cubicBezTo>
                        <a:cubicBezTo>
                          <a:pt x="79917" y="47619"/>
                          <a:pt x="82627" y="40622"/>
                          <a:pt x="82627" y="31642"/>
                        </a:cubicBezTo>
                        <a:cubicBezTo>
                          <a:pt x="82627" y="21403"/>
                          <a:pt x="78572" y="13294"/>
                          <a:pt x="70463" y="7314"/>
                        </a:cubicBezTo>
                        <a:cubicBezTo>
                          <a:pt x="62354" y="1356"/>
                          <a:pt x="51209" y="-1624"/>
                          <a:pt x="37028" y="-1624"/>
                        </a:cubicBezTo>
                        <a:cubicBezTo>
                          <a:pt x="31125" y="-1624"/>
                          <a:pt x="24969" y="-1047"/>
                          <a:pt x="18561" y="107"/>
                        </a:cubicBezTo>
                        <a:cubicBezTo>
                          <a:pt x="12154" y="1261"/>
                          <a:pt x="5410" y="2982"/>
                          <a:pt x="-1670" y="5269"/>
                        </a:cubicBezTo>
                        <a:lnTo>
                          <a:pt x="-1670" y="23963"/>
                        </a:lnTo>
                        <a:cubicBezTo>
                          <a:pt x="5032" y="20480"/>
                          <a:pt x="11628" y="17868"/>
                          <a:pt x="18120" y="16126"/>
                        </a:cubicBezTo>
                        <a:cubicBezTo>
                          <a:pt x="24612" y="14406"/>
                          <a:pt x="31051" y="13546"/>
                          <a:pt x="37438" y="13546"/>
                        </a:cubicBezTo>
                        <a:cubicBezTo>
                          <a:pt x="45967" y="13546"/>
                          <a:pt x="52522" y="15004"/>
                          <a:pt x="57102" y="17920"/>
                        </a:cubicBezTo>
                        <a:cubicBezTo>
                          <a:pt x="61703" y="20837"/>
                          <a:pt x="64003" y="24949"/>
                          <a:pt x="64003" y="30257"/>
                        </a:cubicBezTo>
                        <a:cubicBezTo>
                          <a:pt x="64003" y="35167"/>
                          <a:pt x="62343" y="38933"/>
                          <a:pt x="59024" y="41556"/>
                        </a:cubicBezTo>
                        <a:cubicBezTo>
                          <a:pt x="55726" y="44178"/>
                          <a:pt x="48457" y="46706"/>
                          <a:pt x="37217" y="49140"/>
                        </a:cubicBezTo>
                        <a:lnTo>
                          <a:pt x="30914" y="50619"/>
                        </a:lnTo>
                        <a:cubicBezTo>
                          <a:pt x="19696" y="52969"/>
                          <a:pt x="11586" y="56589"/>
                          <a:pt x="6586" y="61477"/>
                        </a:cubicBezTo>
                        <a:cubicBezTo>
                          <a:pt x="1607" y="66366"/>
                          <a:pt x="-882" y="73069"/>
                          <a:pt x="-882" y="81587"/>
                        </a:cubicBezTo>
                        <a:cubicBezTo>
                          <a:pt x="-882" y="91952"/>
                          <a:pt x="2794" y="99946"/>
                          <a:pt x="10147" y="105569"/>
                        </a:cubicBezTo>
                        <a:cubicBezTo>
                          <a:pt x="17500" y="111213"/>
                          <a:pt x="27942" y="114035"/>
                          <a:pt x="41471" y="114035"/>
                        </a:cubicBezTo>
                        <a:cubicBezTo>
                          <a:pt x="48152" y="114035"/>
                          <a:pt x="54444" y="113541"/>
                          <a:pt x="60348" y="112555"/>
                        </a:cubicBezTo>
                        <a:cubicBezTo>
                          <a:pt x="66272" y="111590"/>
                          <a:pt x="71724" y="110122"/>
                          <a:pt x="76703" y="10814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3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40" name="Freeform: Shape 539">
                    <a:extLst>
                      <a:ext uri="{FF2B5EF4-FFF2-40B4-BE49-F238E27FC236}">
                        <a16:creationId xmlns:a16="http://schemas.microsoft.com/office/drawing/2014/main" id="{888628DD-6C48-7DCA-20B7-A3CFB7CB0697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5243826" y="3387113"/>
                    <a:ext cx="13445" cy="134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45" h="13427"/>
                    </a:pathLst>
                  </a:custGeom>
                  <a:solidFill>
                    <a:srgbClr val="000000"/>
                  </a:solidFill>
                  <a:ln w="3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41" name="Freeform: Shape 540">
                    <a:extLst>
                      <a:ext uri="{FF2B5EF4-FFF2-40B4-BE49-F238E27FC236}">
                        <a16:creationId xmlns:a16="http://schemas.microsoft.com/office/drawing/2014/main" id="{4919B01F-91BF-EB74-D56D-98F29C95B386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5158016" y="3193520"/>
                    <a:ext cx="45189" cy="179388"/>
                  </a:xfrm>
                  <a:custGeom>
                    <a:avLst/>
                    <a:gdLst>
                      <a:gd name="connsiteX0" fmla="*/ 43937 w 45189"/>
                      <a:gd name="connsiteY0" fmla="*/ 177494 h 179388"/>
                      <a:gd name="connsiteX1" fmla="*/ 24335 w 45189"/>
                      <a:gd name="connsiteY1" fmla="*/ 132741 h 179388"/>
                      <a:gd name="connsiteX2" fmla="*/ 17938 w 45189"/>
                      <a:gd name="connsiteY2" fmla="*/ 87894 h 179388"/>
                      <a:gd name="connsiteX3" fmla="*/ 24398 w 45189"/>
                      <a:gd name="connsiteY3" fmla="*/ 42921 h 179388"/>
                      <a:gd name="connsiteX4" fmla="*/ 43937 w 45189"/>
                      <a:gd name="connsiteY4" fmla="*/ -1895 h 179388"/>
                      <a:gd name="connsiteX5" fmla="*/ 28180 w 45189"/>
                      <a:gd name="connsiteY5" fmla="*/ -1895 h 179388"/>
                      <a:gd name="connsiteX6" fmla="*/ 6089 w 45189"/>
                      <a:gd name="connsiteY6" fmla="*/ 43550 h 179388"/>
                      <a:gd name="connsiteX7" fmla="*/ -1253 w 45189"/>
                      <a:gd name="connsiteY7" fmla="*/ 87894 h 179388"/>
                      <a:gd name="connsiteX8" fmla="*/ 6026 w 45189"/>
                      <a:gd name="connsiteY8" fmla="*/ 132049 h 179388"/>
                      <a:gd name="connsiteX9" fmla="*/ 28180 w 45189"/>
                      <a:gd name="connsiteY9" fmla="*/ 177494 h 179388"/>
                      <a:gd name="connsiteX10" fmla="*/ 43937 w 45189"/>
                      <a:gd name="connsiteY10" fmla="*/ 177494 h 179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5189" h="179388">
                        <a:moveTo>
                          <a:pt x="43937" y="177494"/>
                        </a:moveTo>
                        <a:cubicBezTo>
                          <a:pt x="35155" y="162429"/>
                          <a:pt x="28621" y="147512"/>
                          <a:pt x="24335" y="132741"/>
                        </a:cubicBezTo>
                        <a:cubicBezTo>
                          <a:pt x="20071" y="117991"/>
                          <a:pt x="17938" y="103042"/>
                          <a:pt x="17938" y="87894"/>
                        </a:cubicBezTo>
                        <a:cubicBezTo>
                          <a:pt x="17938" y="72766"/>
                          <a:pt x="20092" y="57776"/>
                          <a:pt x="24398" y="42921"/>
                        </a:cubicBezTo>
                        <a:cubicBezTo>
                          <a:pt x="28705" y="28066"/>
                          <a:pt x="35218" y="13128"/>
                          <a:pt x="43937" y="-1895"/>
                        </a:cubicBezTo>
                        <a:lnTo>
                          <a:pt x="28180" y="-1895"/>
                        </a:lnTo>
                        <a:cubicBezTo>
                          <a:pt x="18348" y="13526"/>
                          <a:pt x="10984" y="28675"/>
                          <a:pt x="6089" y="43550"/>
                        </a:cubicBezTo>
                        <a:cubicBezTo>
                          <a:pt x="1194" y="58426"/>
                          <a:pt x="-1253" y="73207"/>
                          <a:pt x="-1253" y="87894"/>
                        </a:cubicBezTo>
                        <a:cubicBezTo>
                          <a:pt x="-1253" y="102518"/>
                          <a:pt x="1173" y="117236"/>
                          <a:pt x="6026" y="132049"/>
                        </a:cubicBezTo>
                        <a:cubicBezTo>
                          <a:pt x="10900" y="146882"/>
                          <a:pt x="18285" y="162031"/>
                          <a:pt x="28180" y="177494"/>
                        </a:cubicBezTo>
                        <a:lnTo>
                          <a:pt x="43937" y="17749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42" name="Freeform: Shape 541">
                    <a:extLst>
                      <a:ext uri="{FF2B5EF4-FFF2-40B4-BE49-F238E27FC236}">
                        <a16:creationId xmlns:a16="http://schemas.microsoft.com/office/drawing/2014/main" id="{200AE114-60DA-7181-CC4A-9BD67CF4BC9B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5115457" y="3095945"/>
                    <a:ext cx="112564" cy="149710"/>
                  </a:xfrm>
                  <a:custGeom>
                    <a:avLst/>
                    <a:gdLst>
                      <a:gd name="connsiteX0" fmla="*/ -2329 w 112564"/>
                      <a:gd name="connsiteY0" fmla="*/ 147526 h 149710"/>
                      <a:gd name="connsiteX1" fmla="*/ 17682 w 112564"/>
                      <a:gd name="connsiteY1" fmla="*/ 147526 h 149710"/>
                      <a:gd name="connsiteX2" fmla="*/ 17682 w 112564"/>
                      <a:gd name="connsiteY2" fmla="*/ 58304 h 149710"/>
                      <a:gd name="connsiteX3" fmla="*/ 26222 w 112564"/>
                      <a:gd name="connsiteY3" fmla="*/ 24315 h 149710"/>
                      <a:gd name="connsiteX4" fmla="*/ 54016 w 112564"/>
                      <a:gd name="connsiteY4" fmla="*/ 13960 h 149710"/>
                      <a:gd name="connsiteX5" fmla="*/ 81685 w 112564"/>
                      <a:gd name="connsiteY5" fmla="*/ 24315 h 149710"/>
                      <a:gd name="connsiteX6" fmla="*/ 90256 w 112564"/>
                      <a:gd name="connsiteY6" fmla="*/ 58304 h 149710"/>
                      <a:gd name="connsiteX7" fmla="*/ 90256 w 112564"/>
                      <a:gd name="connsiteY7" fmla="*/ 147526 h 149710"/>
                      <a:gd name="connsiteX8" fmla="*/ 110236 w 112564"/>
                      <a:gd name="connsiteY8" fmla="*/ 147526 h 149710"/>
                      <a:gd name="connsiteX9" fmla="*/ 110236 w 112564"/>
                      <a:gd name="connsiteY9" fmla="*/ 55849 h 149710"/>
                      <a:gd name="connsiteX10" fmla="*/ 95992 w 112564"/>
                      <a:gd name="connsiteY10" fmla="*/ 12481 h 149710"/>
                      <a:gd name="connsiteX11" fmla="*/ 54016 w 112564"/>
                      <a:gd name="connsiteY11" fmla="*/ -2184 h 149710"/>
                      <a:gd name="connsiteX12" fmla="*/ 11884 w 112564"/>
                      <a:gd name="connsiteY12" fmla="*/ 12481 h 149710"/>
                      <a:gd name="connsiteX13" fmla="*/ -2329 w 112564"/>
                      <a:gd name="connsiteY13" fmla="*/ 55849 h 149710"/>
                      <a:gd name="connsiteX14" fmla="*/ -2329 w 112564"/>
                      <a:gd name="connsiteY14" fmla="*/ 147526 h 1497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12564" h="149710">
                        <a:moveTo>
                          <a:pt x="-2329" y="147526"/>
                        </a:moveTo>
                        <a:lnTo>
                          <a:pt x="17682" y="147526"/>
                        </a:lnTo>
                        <a:lnTo>
                          <a:pt x="17682" y="58304"/>
                        </a:lnTo>
                        <a:cubicBezTo>
                          <a:pt x="17682" y="42568"/>
                          <a:pt x="20529" y="31238"/>
                          <a:pt x="26222" y="24315"/>
                        </a:cubicBezTo>
                        <a:cubicBezTo>
                          <a:pt x="31936" y="17412"/>
                          <a:pt x="41201" y="13960"/>
                          <a:pt x="54016" y="13960"/>
                        </a:cubicBezTo>
                        <a:cubicBezTo>
                          <a:pt x="66748" y="13960"/>
                          <a:pt x="75971" y="17412"/>
                          <a:pt x="81685" y="24315"/>
                        </a:cubicBezTo>
                        <a:cubicBezTo>
                          <a:pt x="87399" y="31238"/>
                          <a:pt x="90256" y="42568"/>
                          <a:pt x="90256" y="58304"/>
                        </a:cubicBezTo>
                        <a:lnTo>
                          <a:pt x="90256" y="147526"/>
                        </a:lnTo>
                        <a:lnTo>
                          <a:pt x="110236" y="147526"/>
                        </a:lnTo>
                        <a:lnTo>
                          <a:pt x="110236" y="55849"/>
                        </a:lnTo>
                        <a:cubicBezTo>
                          <a:pt x="110236" y="36714"/>
                          <a:pt x="105488" y="22258"/>
                          <a:pt x="95992" y="12481"/>
                        </a:cubicBezTo>
                        <a:cubicBezTo>
                          <a:pt x="86517" y="2704"/>
                          <a:pt x="72525" y="-2184"/>
                          <a:pt x="54016" y="-2184"/>
                        </a:cubicBezTo>
                        <a:cubicBezTo>
                          <a:pt x="35424" y="-2184"/>
                          <a:pt x="21379" y="2704"/>
                          <a:pt x="11884" y="12481"/>
                        </a:cubicBezTo>
                        <a:cubicBezTo>
                          <a:pt x="2409" y="22258"/>
                          <a:pt x="-2329" y="36714"/>
                          <a:pt x="-2329" y="55849"/>
                        </a:cubicBezTo>
                        <a:lnTo>
                          <a:pt x="-2329" y="14752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43" name="Freeform: Shape 542">
                    <a:extLst>
                      <a:ext uri="{FF2B5EF4-FFF2-40B4-BE49-F238E27FC236}">
                        <a16:creationId xmlns:a16="http://schemas.microsoft.com/office/drawing/2014/main" id="{59A85439-DE09-2AB0-29CF-A578755B8F81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5118672" y="2955948"/>
                    <a:ext cx="103488" cy="152354"/>
                  </a:xfrm>
                  <a:custGeom>
                    <a:avLst/>
                    <a:gdLst>
                      <a:gd name="connsiteX0" fmla="*/ 92583 w 103488"/>
                      <a:gd name="connsiteY0" fmla="*/ 142658 h 152354"/>
                      <a:gd name="connsiteX1" fmla="*/ 92583 w 103488"/>
                      <a:gd name="connsiteY1" fmla="*/ 123272 h 152354"/>
                      <a:gd name="connsiteX2" fmla="*/ 71217 w 103488"/>
                      <a:gd name="connsiteY2" fmla="*/ 131329 h 152354"/>
                      <a:gd name="connsiteX3" fmla="*/ 51805 w 103488"/>
                      <a:gd name="connsiteY3" fmla="*/ 134004 h 152354"/>
                      <a:gd name="connsiteX4" fmla="*/ 26752 w 103488"/>
                      <a:gd name="connsiteY4" fmla="*/ 127709 h 152354"/>
                      <a:gd name="connsiteX5" fmla="*/ 17928 w 103488"/>
                      <a:gd name="connsiteY5" fmla="*/ 109802 h 152354"/>
                      <a:gd name="connsiteX6" fmla="*/ 23790 w 103488"/>
                      <a:gd name="connsiteY6" fmla="*/ 95073 h 152354"/>
                      <a:gd name="connsiteX7" fmla="*/ 46006 w 103488"/>
                      <a:gd name="connsiteY7" fmla="*/ 87080 h 152354"/>
                      <a:gd name="connsiteX8" fmla="*/ 58013 w 103488"/>
                      <a:gd name="connsiteY8" fmla="*/ 84625 h 152354"/>
                      <a:gd name="connsiteX9" fmla="*/ 90849 w 103488"/>
                      <a:gd name="connsiteY9" fmla="*/ 69707 h 152354"/>
                      <a:gd name="connsiteX10" fmla="*/ 101438 w 103488"/>
                      <a:gd name="connsiteY10" fmla="*/ 41163 h 152354"/>
                      <a:gd name="connsiteX11" fmla="*/ 87099 w 103488"/>
                      <a:gd name="connsiteY11" fmla="*/ 8778 h 152354"/>
                      <a:gd name="connsiteX12" fmla="*/ 45124 w 103488"/>
                      <a:gd name="connsiteY12" fmla="*/ -2237 h 152354"/>
                      <a:gd name="connsiteX13" fmla="*/ 22907 w 103488"/>
                      <a:gd name="connsiteY13" fmla="*/ 124 h 152354"/>
                      <a:gd name="connsiteX14" fmla="*/ -1452 w 103488"/>
                      <a:gd name="connsiteY14" fmla="*/ 7110 h 152354"/>
                      <a:gd name="connsiteX15" fmla="*/ -1452 w 103488"/>
                      <a:gd name="connsiteY15" fmla="*/ 27567 h 152354"/>
                      <a:gd name="connsiteX16" fmla="*/ 22277 w 103488"/>
                      <a:gd name="connsiteY16" fmla="*/ 17339 h 152354"/>
                      <a:gd name="connsiteX17" fmla="*/ 45124 w 103488"/>
                      <a:gd name="connsiteY17" fmla="*/ 13908 h 152354"/>
                      <a:gd name="connsiteX18" fmla="*/ 71406 w 103488"/>
                      <a:gd name="connsiteY18" fmla="*/ 20580 h 152354"/>
                      <a:gd name="connsiteX19" fmla="*/ 80671 w 103488"/>
                      <a:gd name="connsiteY19" fmla="*/ 39683 h 152354"/>
                      <a:gd name="connsiteX20" fmla="*/ 74021 w 103488"/>
                      <a:gd name="connsiteY20" fmla="*/ 56584 h 152354"/>
                      <a:gd name="connsiteX21" fmla="*/ 52214 w 103488"/>
                      <a:gd name="connsiteY21" fmla="*/ 65742 h 152354"/>
                      <a:gd name="connsiteX22" fmla="*/ 40082 w 103488"/>
                      <a:gd name="connsiteY22" fmla="*/ 68102 h 152354"/>
                      <a:gd name="connsiteX23" fmla="*/ 7876 w 103488"/>
                      <a:gd name="connsiteY23" fmla="*/ 81950 h 152354"/>
                      <a:gd name="connsiteX24" fmla="*/ -2051 w 103488"/>
                      <a:gd name="connsiteY24" fmla="*/ 108229 h 152354"/>
                      <a:gd name="connsiteX25" fmla="*/ 11689 w 103488"/>
                      <a:gd name="connsiteY25" fmla="*/ 138913 h 152354"/>
                      <a:gd name="connsiteX26" fmla="*/ 49536 w 103488"/>
                      <a:gd name="connsiteY26" fmla="*/ 150117 h 152354"/>
                      <a:gd name="connsiteX27" fmla="*/ 70618 w 103488"/>
                      <a:gd name="connsiteY27" fmla="*/ 148229 h 152354"/>
                      <a:gd name="connsiteX28" fmla="*/ 92583 w 103488"/>
                      <a:gd name="connsiteY28" fmla="*/ 142658 h 152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103488" h="152354">
                        <a:moveTo>
                          <a:pt x="92583" y="142658"/>
                        </a:moveTo>
                        <a:lnTo>
                          <a:pt x="92583" y="123272"/>
                        </a:lnTo>
                        <a:cubicBezTo>
                          <a:pt x="85041" y="126881"/>
                          <a:pt x="77919" y="129566"/>
                          <a:pt x="71217" y="131329"/>
                        </a:cubicBezTo>
                        <a:cubicBezTo>
                          <a:pt x="64515" y="133112"/>
                          <a:pt x="58044" y="134004"/>
                          <a:pt x="51805" y="134004"/>
                        </a:cubicBezTo>
                        <a:cubicBezTo>
                          <a:pt x="40985" y="134004"/>
                          <a:pt x="32635" y="131906"/>
                          <a:pt x="26752" y="127709"/>
                        </a:cubicBezTo>
                        <a:cubicBezTo>
                          <a:pt x="20869" y="123513"/>
                          <a:pt x="17928" y="117544"/>
                          <a:pt x="17928" y="109802"/>
                        </a:cubicBezTo>
                        <a:cubicBezTo>
                          <a:pt x="17928" y="103298"/>
                          <a:pt x="19882" y="98388"/>
                          <a:pt x="23790" y="95073"/>
                        </a:cubicBezTo>
                        <a:cubicBezTo>
                          <a:pt x="27697" y="91779"/>
                          <a:pt x="35103" y="89115"/>
                          <a:pt x="46006" y="87080"/>
                        </a:cubicBezTo>
                        <a:lnTo>
                          <a:pt x="58013" y="84625"/>
                        </a:lnTo>
                        <a:cubicBezTo>
                          <a:pt x="72845" y="81792"/>
                          <a:pt x="83790" y="76820"/>
                          <a:pt x="90849" y="69707"/>
                        </a:cubicBezTo>
                        <a:cubicBezTo>
                          <a:pt x="97908" y="62595"/>
                          <a:pt x="101438" y="53080"/>
                          <a:pt x="101438" y="41163"/>
                        </a:cubicBezTo>
                        <a:cubicBezTo>
                          <a:pt x="101438" y="26916"/>
                          <a:pt x="96658" y="16122"/>
                          <a:pt x="87099" y="8778"/>
                        </a:cubicBezTo>
                        <a:cubicBezTo>
                          <a:pt x="77561" y="1435"/>
                          <a:pt x="63570" y="-2237"/>
                          <a:pt x="45124" y="-2237"/>
                        </a:cubicBezTo>
                        <a:cubicBezTo>
                          <a:pt x="38170" y="-2237"/>
                          <a:pt x="30765" y="-1450"/>
                          <a:pt x="22907" y="124"/>
                        </a:cubicBezTo>
                        <a:cubicBezTo>
                          <a:pt x="15071" y="1697"/>
                          <a:pt x="6951" y="4026"/>
                          <a:pt x="-1452" y="7110"/>
                        </a:cubicBezTo>
                        <a:lnTo>
                          <a:pt x="-1452" y="27567"/>
                        </a:lnTo>
                        <a:cubicBezTo>
                          <a:pt x="6615" y="23056"/>
                          <a:pt x="14525" y="19646"/>
                          <a:pt x="22277" y="17339"/>
                        </a:cubicBezTo>
                        <a:cubicBezTo>
                          <a:pt x="30029" y="15052"/>
                          <a:pt x="37645" y="13908"/>
                          <a:pt x="45124" y="13908"/>
                        </a:cubicBezTo>
                        <a:cubicBezTo>
                          <a:pt x="56469" y="13908"/>
                          <a:pt x="65229" y="16132"/>
                          <a:pt x="71406" y="20580"/>
                        </a:cubicBezTo>
                        <a:cubicBezTo>
                          <a:pt x="77582" y="25049"/>
                          <a:pt x="80671" y="31417"/>
                          <a:pt x="80671" y="39683"/>
                        </a:cubicBezTo>
                        <a:cubicBezTo>
                          <a:pt x="80671" y="46880"/>
                          <a:pt x="78454" y="52513"/>
                          <a:pt x="74021" y="56584"/>
                        </a:cubicBezTo>
                        <a:cubicBezTo>
                          <a:pt x="69589" y="60654"/>
                          <a:pt x="62320" y="63707"/>
                          <a:pt x="52214" y="65742"/>
                        </a:cubicBezTo>
                        <a:lnTo>
                          <a:pt x="40082" y="68102"/>
                        </a:lnTo>
                        <a:cubicBezTo>
                          <a:pt x="25250" y="71039"/>
                          <a:pt x="14514" y="75655"/>
                          <a:pt x="7876" y="81950"/>
                        </a:cubicBezTo>
                        <a:cubicBezTo>
                          <a:pt x="1258" y="88244"/>
                          <a:pt x="-2051" y="97004"/>
                          <a:pt x="-2051" y="108229"/>
                        </a:cubicBezTo>
                        <a:cubicBezTo>
                          <a:pt x="-2051" y="121216"/>
                          <a:pt x="2529" y="131444"/>
                          <a:pt x="11689" y="138913"/>
                        </a:cubicBezTo>
                        <a:cubicBezTo>
                          <a:pt x="20849" y="146383"/>
                          <a:pt x="33464" y="150117"/>
                          <a:pt x="49536" y="150117"/>
                        </a:cubicBezTo>
                        <a:cubicBezTo>
                          <a:pt x="56448" y="150117"/>
                          <a:pt x="63475" y="149488"/>
                          <a:pt x="70618" y="148229"/>
                        </a:cubicBezTo>
                        <a:cubicBezTo>
                          <a:pt x="77782" y="146991"/>
                          <a:pt x="85104" y="145134"/>
                          <a:pt x="92583" y="14265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3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44" name="Freeform: Shape 543">
                    <a:extLst>
                      <a:ext uri="{FF2B5EF4-FFF2-40B4-BE49-F238E27FC236}">
                        <a16:creationId xmlns:a16="http://schemas.microsoft.com/office/drawing/2014/main" id="{B6536D11-7A75-B6B1-67C0-4AB628C048B9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5108509" y="2814325"/>
                    <a:ext cx="123593" cy="146846"/>
                  </a:xfrm>
                  <a:custGeom>
                    <a:avLst/>
                    <a:gdLst>
                      <a:gd name="connsiteX0" fmla="*/ 17309 w 123593"/>
                      <a:gd name="connsiteY0" fmla="*/ 128262 h 146846"/>
                      <a:gd name="connsiteX1" fmla="*/ 17309 w 123593"/>
                      <a:gd name="connsiteY1" fmla="*/ 14083 h 146846"/>
                      <a:gd name="connsiteX2" fmla="*/ 41353 w 123593"/>
                      <a:gd name="connsiteY2" fmla="*/ 14083 h 146846"/>
                      <a:gd name="connsiteX3" fmla="*/ 85913 w 123593"/>
                      <a:gd name="connsiteY3" fmla="*/ 27836 h 146846"/>
                      <a:gd name="connsiteX4" fmla="*/ 100030 w 123593"/>
                      <a:gd name="connsiteY4" fmla="*/ 71330 h 146846"/>
                      <a:gd name="connsiteX5" fmla="*/ 85913 w 123593"/>
                      <a:gd name="connsiteY5" fmla="*/ 114540 h 146846"/>
                      <a:gd name="connsiteX6" fmla="*/ 41353 w 123593"/>
                      <a:gd name="connsiteY6" fmla="*/ 128262 h 146846"/>
                      <a:gd name="connsiteX7" fmla="*/ 17309 w 123593"/>
                      <a:gd name="connsiteY7" fmla="*/ 128262 h 146846"/>
                      <a:gd name="connsiteX8" fmla="*/ -2576 w 123593"/>
                      <a:gd name="connsiteY8" fmla="*/ 144595 h 146846"/>
                      <a:gd name="connsiteX9" fmla="*/ 38296 w 123593"/>
                      <a:gd name="connsiteY9" fmla="*/ 144595 h 146846"/>
                      <a:gd name="connsiteX10" fmla="*/ 101007 w 123593"/>
                      <a:gd name="connsiteY10" fmla="*/ 126845 h 146846"/>
                      <a:gd name="connsiteX11" fmla="*/ 121018 w 123593"/>
                      <a:gd name="connsiteY11" fmla="*/ 71330 h 146846"/>
                      <a:gd name="connsiteX12" fmla="*/ 100913 w 123593"/>
                      <a:gd name="connsiteY12" fmla="*/ 15530 h 146846"/>
                      <a:gd name="connsiteX13" fmla="*/ 38296 w 123593"/>
                      <a:gd name="connsiteY13" fmla="*/ -2251 h 146846"/>
                      <a:gd name="connsiteX14" fmla="*/ -2576 w 123593"/>
                      <a:gd name="connsiteY14" fmla="*/ -2251 h 146846"/>
                      <a:gd name="connsiteX15" fmla="*/ -2576 w 123593"/>
                      <a:gd name="connsiteY15" fmla="*/ 144595 h 146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23593" h="146846">
                        <a:moveTo>
                          <a:pt x="17309" y="128262"/>
                        </a:moveTo>
                        <a:lnTo>
                          <a:pt x="17309" y="14083"/>
                        </a:lnTo>
                        <a:lnTo>
                          <a:pt x="41353" y="14083"/>
                        </a:lnTo>
                        <a:cubicBezTo>
                          <a:pt x="61648" y="14083"/>
                          <a:pt x="76501" y="18667"/>
                          <a:pt x="85913" y="27836"/>
                        </a:cubicBezTo>
                        <a:cubicBezTo>
                          <a:pt x="95325" y="37026"/>
                          <a:pt x="100030" y="51524"/>
                          <a:pt x="100030" y="71330"/>
                        </a:cubicBezTo>
                        <a:cubicBezTo>
                          <a:pt x="100030" y="90989"/>
                          <a:pt x="95325" y="105392"/>
                          <a:pt x="85913" y="114540"/>
                        </a:cubicBezTo>
                        <a:cubicBezTo>
                          <a:pt x="76501" y="123688"/>
                          <a:pt x="61648" y="128262"/>
                          <a:pt x="41353" y="128262"/>
                        </a:cubicBezTo>
                        <a:lnTo>
                          <a:pt x="17309" y="128262"/>
                        </a:lnTo>
                        <a:close/>
                        <a:moveTo>
                          <a:pt x="-2576" y="144595"/>
                        </a:moveTo>
                        <a:lnTo>
                          <a:pt x="38296" y="144595"/>
                        </a:lnTo>
                        <a:cubicBezTo>
                          <a:pt x="66784" y="144595"/>
                          <a:pt x="87688" y="138679"/>
                          <a:pt x="101007" y="126845"/>
                        </a:cubicBezTo>
                        <a:cubicBezTo>
                          <a:pt x="114348" y="115012"/>
                          <a:pt x="121018" y="96507"/>
                          <a:pt x="121018" y="71330"/>
                        </a:cubicBezTo>
                        <a:cubicBezTo>
                          <a:pt x="121018" y="46005"/>
                          <a:pt x="114316" y="27406"/>
                          <a:pt x="100913" y="15530"/>
                        </a:cubicBezTo>
                        <a:cubicBezTo>
                          <a:pt x="87530" y="3676"/>
                          <a:pt x="66658" y="-2251"/>
                          <a:pt x="38296" y="-2251"/>
                        </a:cubicBezTo>
                        <a:lnTo>
                          <a:pt x="-2576" y="-2251"/>
                        </a:lnTo>
                        <a:lnTo>
                          <a:pt x="-2576" y="14459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45" name="Freeform: Shape 544">
                    <a:extLst>
                      <a:ext uri="{FF2B5EF4-FFF2-40B4-BE49-F238E27FC236}">
                        <a16:creationId xmlns:a16="http://schemas.microsoft.com/office/drawing/2014/main" id="{2BDBFB5E-B436-F0F2-B263-70397C4680C8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5158016" y="2685728"/>
                    <a:ext cx="45189" cy="179388"/>
                  </a:xfrm>
                  <a:custGeom>
                    <a:avLst/>
                    <a:gdLst>
                      <a:gd name="connsiteX0" fmla="*/ -1216 w 45189"/>
                      <a:gd name="connsiteY0" fmla="*/ 177456 h 179388"/>
                      <a:gd name="connsiteX1" fmla="*/ 14540 w 45189"/>
                      <a:gd name="connsiteY1" fmla="*/ 177456 h 179388"/>
                      <a:gd name="connsiteX2" fmla="*/ 36631 w 45189"/>
                      <a:gd name="connsiteY2" fmla="*/ 132011 h 179388"/>
                      <a:gd name="connsiteX3" fmla="*/ 43974 w 45189"/>
                      <a:gd name="connsiteY3" fmla="*/ 87856 h 179388"/>
                      <a:gd name="connsiteX4" fmla="*/ 36631 w 45189"/>
                      <a:gd name="connsiteY4" fmla="*/ 43513 h 179388"/>
                      <a:gd name="connsiteX5" fmla="*/ 14540 w 45189"/>
                      <a:gd name="connsiteY5" fmla="*/ -1932 h 179388"/>
                      <a:gd name="connsiteX6" fmla="*/ -1216 w 45189"/>
                      <a:gd name="connsiteY6" fmla="*/ -1932 h 179388"/>
                      <a:gd name="connsiteX7" fmla="*/ 18322 w 45189"/>
                      <a:gd name="connsiteY7" fmla="*/ 42883 h 179388"/>
                      <a:gd name="connsiteX8" fmla="*/ 24782 w 45189"/>
                      <a:gd name="connsiteY8" fmla="*/ 87856 h 179388"/>
                      <a:gd name="connsiteX9" fmla="*/ 18322 w 45189"/>
                      <a:gd name="connsiteY9" fmla="*/ 132703 h 179388"/>
                      <a:gd name="connsiteX10" fmla="*/ -1216 w 45189"/>
                      <a:gd name="connsiteY10" fmla="*/ 177456 h 179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5189" h="179388">
                        <a:moveTo>
                          <a:pt x="-1216" y="177456"/>
                        </a:moveTo>
                        <a:lnTo>
                          <a:pt x="14540" y="177456"/>
                        </a:lnTo>
                        <a:cubicBezTo>
                          <a:pt x="24372" y="161993"/>
                          <a:pt x="31736" y="146844"/>
                          <a:pt x="36631" y="132011"/>
                        </a:cubicBezTo>
                        <a:cubicBezTo>
                          <a:pt x="41526" y="117198"/>
                          <a:pt x="43974" y="102480"/>
                          <a:pt x="43974" y="87856"/>
                        </a:cubicBezTo>
                        <a:cubicBezTo>
                          <a:pt x="43974" y="73169"/>
                          <a:pt x="41526" y="58388"/>
                          <a:pt x="36631" y="43513"/>
                        </a:cubicBezTo>
                        <a:cubicBezTo>
                          <a:pt x="31736" y="28637"/>
                          <a:pt x="24372" y="13489"/>
                          <a:pt x="14540" y="-1932"/>
                        </a:cubicBezTo>
                        <a:lnTo>
                          <a:pt x="-1216" y="-1932"/>
                        </a:lnTo>
                        <a:cubicBezTo>
                          <a:pt x="7502" y="13090"/>
                          <a:pt x="14015" y="28029"/>
                          <a:pt x="18322" y="42883"/>
                        </a:cubicBezTo>
                        <a:cubicBezTo>
                          <a:pt x="22629" y="57738"/>
                          <a:pt x="24782" y="72729"/>
                          <a:pt x="24782" y="87856"/>
                        </a:cubicBezTo>
                        <a:cubicBezTo>
                          <a:pt x="24782" y="103004"/>
                          <a:pt x="22629" y="117953"/>
                          <a:pt x="18322" y="132703"/>
                        </a:cubicBezTo>
                        <a:cubicBezTo>
                          <a:pt x="14015" y="147474"/>
                          <a:pt x="7502" y="162391"/>
                          <a:pt x="-1216" y="17745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32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547" name="Freeform: Shape 546">
                <a:extLst>
                  <a:ext uri="{FF2B5EF4-FFF2-40B4-BE49-F238E27FC236}">
                    <a16:creationId xmlns:a16="http://schemas.microsoft.com/office/drawing/2014/main" id="{B5CE6CBB-653F-AEC5-C94C-DE1A7330ABEC}"/>
                  </a:ext>
                </a:extLst>
              </p:cNvPr>
              <p:cNvSpPr/>
              <p:nvPr/>
            </p:nvSpPr>
            <p:spPr>
              <a:xfrm>
                <a:off x="5861406" y="1935316"/>
                <a:ext cx="13445" cy="3573319"/>
              </a:xfrm>
              <a:custGeom>
                <a:avLst/>
                <a:gdLst>
                  <a:gd name="connsiteX0" fmla="*/ 0 w 13445"/>
                  <a:gd name="connsiteY0" fmla="*/ 3573319 h 3573319"/>
                  <a:gd name="connsiteX1" fmla="*/ 0 w 13445"/>
                  <a:gd name="connsiteY1" fmla="*/ 0 h 3573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445" h="3573319">
                    <a:moveTo>
                      <a:pt x="0" y="3573319"/>
                    </a:moveTo>
                    <a:lnTo>
                      <a:pt x="0" y="0"/>
                    </a:lnTo>
                  </a:path>
                </a:pathLst>
              </a:custGeom>
              <a:noFill/>
              <a:ln w="10753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8" name="Freeform: Shape 547">
                <a:extLst>
                  <a:ext uri="{FF2B5EF4-FFF2-40B4-BE49-F238E27FC236}">
                    <a16:creationId xmlns:a16="http://schemas.microsoft.com/office/drawing/2014/main" id="{EEDEBED4-A544-BCBC-A3E9-D3AE576CA11F}"/>
                  </a:ext>
                </a:extLst>
              </p:cNvPr>
              <p:cNvSpPr/>
              <p:nvPr/>
            </p:nvSpPr>
            <p:spPr>
              <a:xfrm>
                <a:off x="11863496" y="1935316"/>
                <a:ext cx="13445" cy="3573319"/>
              </a:xfrm>
              <a:custGeom>
                <a:avLst/>
                <a:gdLst>
                  <a:gd name="connsiteX0" fmla="*/ 0 w 13445"/>
                  <a:gd name="connsiteY0" fmla="*/ 3573319 h 3573319"/>
                  <a:gd name="connsiteX1" fmla="*/ 0 w 13445"/>
                  <a:gd name="connsiteY1" fmla="*/ 0 h 3573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445" h="3573319">
                    <a:moveTo>
                      <a:pt x="0" y="3573319"/>
                    </a:moveTo>
                    <a:lnTo>
                      <a:pt x="0" y="0"/>
                    </a:lnTo>
                  </a:path>
                </a:pathLst>
              </a:custGeom>
              <a:noFill/>
              <a:ln w="10753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9" name="Freeform: Shape 548">
                <a:extLst>
                  <a:ext uri="{FF2B5EF4-FFF2-40B4-BE49-F238E27FC236}">
                    <a16:creationId xmlns:a16="http://schemas.microsoft.com/office/drawing/2014/main" id="{402EB4F4-7669-661C-EE96-00FA24EF8FCC}"/>
                  </a:ext>
                </a:extLst>
              </p:cNvPr>
              <p:cNvSpPr/>
              <p:nvPr/>
            </p:nvSpPr>
            <p:spPr>
              <a:xfrm>
                <a:off x="5861406" y="5508635"/>
                <a:ext cx="6002090" cy="13427"/>
              </a:xfrm>
              <a:custGeom>
                <a:avLst/>
                <a:gdLst>
                  <a:gd name="connsiteX0" fmla="*/ 0 w 6002090"/>
                  <a:gd name="connsiteY0" fmla="*/ 0 h 13427"/>
                  <a:gd name="connsiteX1" fmla="*/ 6002091 w 6002090"/>
                  <a:gd name="connsiteY1" fmla="*/ 0 h 13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002090" h="13427">
                    <a:moveTo>
                      <a:pt x="0" y="0"/>
                    </a:moveTo>
                    <a:lnTo>
                      <a:pt x="6002091" y="0"/>
                    </a:lnTo>
                  </a:path>
                </a:pathLst>
              </a:custGeom>
              <a:noFill/>
              <a:ln w="10753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0" name="Freeform: Shape 549">
                <a:extLst>
                  <a:ext uri="{FF2B5EF4-FFF2-40B4-BE49-F238E27FC236}">
                    <a16:creationId xmlns:a16="http://schemas.microsoft.com/office/drawing/2014/main" id="{71EF91F7-2209-DF00-0162-218C7F2F1094}"/>
                  </a:ext>
                </a:extLst>
              </p:cNvPr>
              <p:cNvSpPr/>
              <p:nvPr/>
            </p:nvSpPr>
            <p:spPr>
              <a:xfrm>
                <a:off x="5861406" y="1935316"/>
                <a:ext cx="6002090" cy="13427"/>
              </a:xfrm>
              <a:custGeom>
                <a:avLst/>
                <a:gdLst>
                  <a:gd name="connsiteX0" fmla="*/ 0 w 6002090"/>
                  <a:gd name="connsiteY0" fmla="*/ 0 h 13427"/>
                  <a:gd name="connsiteX1" fmla="*/ 6002091 w 6002090"/>
                  <a:gd name="connsiteY1" fmla="*/ 0 h 13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002090" h="13427">
                    <a:moveTo>
                      <a:pt x="0" y="0"/>
                    </a:moveTo>
                    <a:lnTo>
                      <a:pt x="6002091" y="0"/>
                    </a:lnTo>
                  </a:path>
                </a:pathLst>
              </a:custGeom>
              <a:noFill/>
              <a:ln w="10753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6D90A12-6BB2-6DF9-446D-65A74CB06B96}"/>
              </a:ext>
            </a:extLst>
          </p:cNvPr>
          <p:cNvCxnSpPr/>
          <p:nvPr/>
        </p:nvCxnSpPr>
        <p:spPr>
          <a:xfrm>
            <a:off x="5874851" y="3364644"/>
            <a:ext cx="5988645" cy="0"/>
          </a:xfrm>
          <a:prstGeom prst="line">
            <a:avLst/>
          </a:prstGeom>
          <a:ln w="28575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3B51898-4BFC-E596-EAB6-3A766B5E1777}"/>
              </a:ext>
            </a:extLst>
          </p:cNvPr>
          <p:cNvGrpSpPr/>
          <p:nvPr/>
        </p:nvGrpSpPr>
        <p:grpSpPr>
          <a:xfrm>
            <a:off x="2475412" y="3944098"/>
            <a:ext cx="1943482" cy="731520"/>
            <a:chOff x="19224650" y="12057980"/>
            <a:chExt cx="1943482" cy="731520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A08F8446-0C26-3747-8723-5113358921BC}"/>
                </a:ext>
              </a:extLst>
            </p:cNvPr>
            <p:cNvGrpSpPr/>
            <p:nvPr/>
          </p:nvGrpSpPr>
          <p:grpSpPr>
            <a:xfrm>
              <a:off x="19224650" y="12057980"/>
              <a:ext cx="616701" cy="731520"/>
              <a:chOff x="25352863" y="11746075"/>
              <a:chExt cx="616701" cy="731520"/>
            </a:xfrm>
          </p:grpSpPr>
          <p:sp>
            <p:nvSpPr>
              <p:cNvPr id="96" name="Oval 200">
                <a:extLst>
                  <a:ext uri="{FF2B5EF4-FFF2-40B4-BE49-F238E27FC236}">
                    <a16:creationId xmlns:a16="http://schemas.microsoft.com/office/drawing/2014/main" id="{2C5BEA22-895B-8F60-87DE-6D83ABCB7987}"/>
                  </a:ext>
                </a:extLst>
              </p:cNvPr>
              <p:cNvSpPr/>
              <p:nvPr/>
            </p:nvSpPr>
            <p:spPr>
              <a:xfrm>
                <a:off x="25400881" y="12025260"/>
                <a:ext cx="516162" cy="421857"/>
              </a:xfrm>
              <a:custGeom>
                <a:avLst/>
                <a:gdLst>
                  <a:gd name="connsiteX0" fmla="*/ 0 w 473869"/>
                  <a:gd name="connsiteY0" fmla="*/ 140520 h 281040"/>
                  <a:gd name="connsiteX1" fmla="*/ 236935 w 473869"/>
                  <a:gd name="connsiteY1" fmla="*/ 0 h 281040"/>
                  <a:gd name="connsiteX2" fmla="*/ 473870 w 473869"/>
                  <a:gd name="connsiteY2" fmla="*/ 140520 h 281040"/>
                  <a:gd name="connsiteX3" fmla="*/ 236935 w 473869"/>
                  <a:gd name="connsiteY3" fmla="*/ 281040 h 281040"/>
                  <a:gd name="connsiteX4" fmla="*/ 0 w 473869"/>
                  <a:gd name="connsiteY4" fmla="*/ 140520 h 281040"/>
                  <a:gd name="connsiteX0" fmla="*/ 10 w 473880"/>
                  <a:gd name="connsiteY0" fmla="*/ 226245 h 366765"/>
                  <a:gd name="connsiteX1" fmla="*/ 229801 w 473880"/>
                  <a:gd name="connsiteY1" fmla="*/ 0 h 366765"/>
                  <a:gd name="connsiteX2" fmla="*/ 473880 w 473880"/>
                  <a:gd name="connsiteY2" fmla="*/ 226245 h 366765"/>
                  <a:gd name="connsiteX3" fmla="*/ 236945 w 473880"/>
                  <a:gd name="connsiteY3" fmla="*/ 366765 h 366765"/>
                  <a:gd name="connsiteX4" fmla="*/ 10 w 473880"/>
                  <a:gd name="connsiteY4" fmla="*/ 226245 h 366765"/>
                  <a:gd name="connsiteX0" fmla="*/ 28 w 473898"/>
                  <a:gd name="connsiteY0" fmla="*/ 226245 h 419152"/>
                  <a:gd name="connsiteX1" fmla="*/ 229819 w 473898"/>
                  <a:gd name="connsiteY1" fmla="*/ 0 h 419152"/>
                  <a:gd name="connsiteX2" fmla="*/ 473898 w 473898"/>
                  <a:gd name="connsiteY2" fmla="*/ 226245 h 419152"/>
                  <a:gd name="connsiteX3" fmla="*/ 241726 w 473898"/>
                  <a:gd name="connsiteY3" fmla="*/ 419152 h 419152"/>
                  <a:gd name="connsiteX4" fmla="*/ 28 w 473898"/>
                  <a:gd name="connsiteY4" fmla="*/ 226245 h 419152"/>
                  <a:gd name="connsiteX0" fmla="*/ 18964 w 516162"/>
                  <a:gd name="connsiteY0" fmla="*/ 226245 h 421857"/>
                  <a:gd name="connsiteX1" fmla="*/ 248755 w 516162"/>
                  <a:gd name="connsiteY1" fmla="*/ 0 h 421857"/>
                  <a:gd name="connsiteX2" fmla="*/ 492834 w 516162"/>
                  <a:gd name="connsiteY2" fmla="*/ 226245 h 421857"/>
                  <a:gd name="connsiteX3" fmla="*/ 260662 w 516162"/>
                  <a:gd name="connsiteY3" fmla="*/ 419152 h 421857"/>
                  <a:gd name="connsiteX4" fmla="*/ 18964 w 516162"/>
                  <a:gd name="connsiteY4" fmla="*/ 226245 h 421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6162" h="421857">
                    <a:moveTo>
                      <a:pt x="18964" y="226245"/>
                    </a:moveTo>
                    <a:cubicBezTo>
                      <a:pt x="16980" y="156386"/>
                      <a:pt x="117899" y="0"/>
                      <a:pt x="248755" y="0"/>
                    </a:cubicBezTo>
                    <a:cubicBezTo>
                      <a:pt x="379611" y="0"/>
                      <a:pt x="492834" y="148638"/>
                      <a:pt x="492834" y="226245"/>
                    </a:cubicBezTo>
                    <a:cubicBezTo>
                      <a:pt x="492834" y="303852"/>
                      <a:pt x="624881" y="442965"/>
                      <a:pt x="260662" y="419152"/>
                    </a:cubicBezTo>
                    <a:cubicBezTo>
                      <a:pt x="-103557" y="395339"/>
                      <a:pt x="20948" y="296104"/>
                      <a:pt x="18964" y="226245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7" name="Content Placeholder 92">
                <a:extLst>
                  <a:ext uri="{FF2B5EF4-FFF2-40B4-BE49-F238E27FC236}">
                    <a16:creationId xmlns:a16="http://schemas.microsoft.com/office/drawing/2014/main" id="{D751B369-1058-2CEE-3839-8A85E8A24D7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5352863" y="11746075"/>
                <a:ext cx="616701" cy="731520"/>
                <a:chOff x="2026030" y="12980555"/>
                <a:chExt cx="539841" cy="640350"/>
              </a:xfrm>
              <a:solidFill>
                <a:srgbClr val="000000"/>
              </a:solidFill>
            </p:grpSpPr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72F8A8A2-5124-B553-873B-09B199296B75}"/>
                    </a:ext>
                  </a:extLst>
                </p:cNvPr>
                <p:cNvSpPr/>
                <p:nvPr/>
              </p:nvSpPr>
              <p:spPr>
                <a:xfrm>
                  <a:off x="2026030" y="13188766"/>
                  <a:ext cx="539841" cy="432139"/>
                </a:xfrm>
                <a:custGeom>
                  <a:avLst/>
                  <a:gdLst>
                    <a:gd name="connsiteX0" fmla="*/ 539504 w 539841"/>
                    <a:gd name="connsiteY0" fmla="*/ 310763 h 432139"/>
                    <a:gd name="connsiteX1" fmla="*/ 534060 w 539841"/>
                    <a:gd name="connsiteY1" fmla="*/ 273905 h 432139"/>
                    <a:gd name="connsiteX2" fmla="*/ 379854 w 539841"/>
                    <a:gd name="connsiteY2" fmla="*/ 4792 h 432139"/>
                    <a:gd name="connsiteX3" fmla="*/ 367864 w 539841"/>
                    <a:gd name="connsiteY3" fmla="*/ 394 h 432139"/>
                    <a:gd name="connsiteX4" fmla="*/ 175751 w 539841"/>
                    <a:gd name="connsiteY4" fmla="*/ 6 h 432139"/>
                    <a:gd name="connsiteX5" fmla="*/ 157151 w 539841"/>
                    <a:gd name="connsiteY5" fmla="*/ 7182 h 432139"/>
                    <a:gd name="connsiteX6" fmla="*/ 872 w 539841"/>
                    <a:gd name="connsiteY6" fmla="*/ 306627 h 432139"/>
                    <a:gd name="connsiteX7" fmla="*/ 47735 w 539841"/>
                    <a:gd name="connsiteY7" fmla="*/ 406270 h 432139"/>
                    <a:gd name="connsiteX8" fmla="*/ 112941 w 539841"/>
                    <a:gd name="connsiteY8" fmla="*/ 425669 h 432139"/>
                    <a:gd name="connsiteX9" fmla="*/ 266430 w 539841"/>
                    <a:gd name="connsiteY9" fmla="*/ 432137 h 432139"/>
                    <a:gd name="connsiteX10" fmla="*/ 386538 w 539841"/>
                    <a:gd name="connsiteY10" fmla="*/ 428321 h 432139"/>
                    <a:gd name="connsiteX11" fmla="*/ 462048 w 539841"/>
                    <a:gd name="connsiteY11" fmla="*/ 419463 h 432139"/>
                    <a:gd name="connsiteX12" fmla="*/ 539502 w 539841"/>
                    <a:gd name="connsiteY12" fmla="*/ 310768 h 432139"/>
                    <a:gd name="connsiteX13" fmla="*/ 443445 w 539841"/>
                    <a:gd name="connsiteY13" fmla="*/ 357576 h 432139"/>
                    <a:gd name="connsiteX14" fmla="*/ 390618 w 539841"/>
                    <a:gd name="connsiteY14" fmla="*/ 363458 h 432139"/>
                    <a:gd name="connsiteX15" fmla="*/ 384134 w 539841"/>
                    <a:gd name="connsiteY15" fmla="*/ 363458 h 432139"/>
                    <a:gd name="connsiteX16" fmla="*/ 302660 w 539841"/>
                    <a:gd name="connsiteY16" fmla="*/ 366110 h 432139"/>
                    <a:gd name="connsiteX17" fmla="*/ 266947 w 539841"/>
                    <a:gd name="connsiteY17" fmla="*/ 367142 h 432139"/>
                    <a:gd name="connsiteX18" fmla="*/ 226631 w 539841"/>
                    <a:gd name="connsiteY18" fmla="*/ 365722 h 432139"/>
                    <a:gd name="connsiteX19" fmla="*/ 116443 w 539841"/>
                    <a:gd name="connsiteY19" fmla="*/ 361193 h 432139"/>
                    <a:gd name="connsiteX20" fmla="*/ 116443 w 539841"/>
                    <a:gd name="connsiteY20" fmla="*/ 361198 h 432139"/>
                    <a:gd name="connsiteX21" fmla="*/ 81701 w 539841"/>
                    <a:gd name="connsiteY21" fmla="*/ 351109 h 432139"/>
                    <a:gd name="connsiteX22" fmla="*/ 65239 w 539841"/>
                    <a:gd name="connsiteY22" fmla="*/ 314056 h 432139"/>
                    <a:gd name="connsiteX23" fmla="*/ 65234 w 539841"/>
                    <a:gd name="connsiteY23" fmla="*/ 314061 h 432139"/>
                    <a:gd name="connsiteX24" fmla="*/ 189810 w 539841"/>
                    <a:gd name="connsiteY24" fmla="*/ 64727 h 432139"/>
                    <a:gd name="connsiteX25" fmla="*/ 275886 w 539841"/>
                    <a:gd name="connsiteY25" fmla="*/ 64727 h 432139"/>
                    <a:gd name="connsiteX26" fmla="*/ 349650 w 539841"/>
                    <a:gd name="connsiteY26" fmla="*/ 64727 h 432139"/>
                    <a:gd name="connsiteX27" fmla="*/ 470603 w 539841"/>
                    <a:gd name="connsiteY27" fmla="*/ 285472 h 432139"/>
                    <a:gd name="connsiteX28" fmla="*/ 471513 w 539841"/>
                    <a:gd name="connsiteY28" fmla="*/ 290257 h 432139"/>
                    <a:gd name="connsiteX29" fmla="*/ 471509 w 539841"/>
                    <a:gd name="connsiteY29" fmla="*/ 290257 h 432139"/>
                    <a:gd name="connsiteX30" fmla="*/ 475076 w 539841"/>
                    <a:gd name="connsiteY30" fmla="*/ 314374 h 432139"/>
                    <a:gd name="connsiteX31" fmla="*/ 443445 w 539841"/>
                    <a:gd name="connsiteY31" fmla="*/ 357569 h 432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539841" h="432139">
                      <a:moveTo>
                        <a:pt x="539504" y="310763"/>
                      </a:moveTo>
                      <a:cubicBezTo>
                        <a:pt x="538460" y="298374"/>
                        <a:pt x="536642" y="286064"/>
                        <a:pt x="534060" y="273905"/>
                      </a:cubicBezTo>
                      <a:cubicBezTo>
                        <a:pt x="514420" y="166054"/>
                        <a:pt x="461725" y="76957"/>
                        <a:pt x="379854" y="4792"/>
                      </a:cubicBezTo>
                      <a:cubicBezTo>
                        <a:pt x="376467" y="2019"/>
                        <a:pt x="372245" y="471"/>
                        <a:pt x="367864" y="394"/>
                      </a:cubicBezTo>
                      <a:cubicBezTo>
                        <a:pt x="303825" y="394"/>
                        <a:pt x="239781" y="394"/>
                        <a:pt x="175751" y="6"/>
                      </a:cubicBezTo>
                      <a:cubicBezTo>
                        <a:pt x="168838" y="-174"/>
                        <a:pt x="162142" y="2410"/>
                        <a:pt x="157151" y="7182"/>
                      </a:cubicBezTo>
                      <a:cubicBezTo>
                        <a:pt x="67380" y="87425"/>
                        <a:pt x="14553" y="187191"/>
                        <a:pt x="872" y="306627"/>
                      </a:cubicBezTo>
                      <a:cubicBezTo>
                        <a:pt x="-4251" y="348266"/>
                        <a:pt x="10398" y="383442"/>
                        <a:pt x="47735" y="406270"/>
                      </a:cubicBezTo>
                      <a:cubicBezTo>
                        <a:pt x="67502" y="418069"/>
                        <a:pt x="89918" y="424739"/>
                        <a:pt x="112941" y="425669"/>
                      </a:cubicBezTo>
                      <a:cubicBezTo>
                        <a:pt x="165311" y="428384"/>
                        <a:pt x="217685" y="429936"/>
                        <a:pt x="266430" y="432137"/>
                      </a:cubicBezTo>
                      <a:cubicBezTo>
                        <a:pt x="308948" y="430843"/>
                        <a:pt x="347776" y="429941"/>
                        <a:pt x="386538" y="428321"/>
                      </a:cubicBezTo>
                      <a:cubicBezTo>
                        <a:pt x="411880" y="427289"/>
                        <a:pt x="437290" y="426901"/>
                        <a:pt x="462048" y="419463"/>
                      </a:cubicBezTo>
                      <a:cubicBezTo>
                        <a:pt x="514287" y="403681"/>
                        <a:pt x="542549" y="365014"/>
                        <a:pt x="539502" y="310768"/>
                      </a:cubicBezTo>
                      <a:close/>
                      <a:moveTo>
                        <a:pt x="443445" y="357576"/>
                      </a:moveTo>
                      <a:cubicBezTo>
                        <a:pt x="426129" y="361608"/>
                        <a:pt x="408396" y="363584"/>
                        <a:pt x="390618" y="363458"/>
                      </a:cubicBezTo>
                      <a:lnTo>
                        <a:pt x="384134" y="363458"/>
                      </a:lnTo>
                      <a:cubicBezTo>
                        <a:pt x="357558" y="364558"/>
                        <a:pt x="330918" y="365334"/>
                        <a:pt x="302660" y="366110"/>
                      </a:cubicBezTo>
                      <a:lnTo>
                        <a:pt x="266947" y="367142"/>
                      </a:lnTo>
                      <a:lnTo>
                        <a:pt x="226631" y="365722"/>
                      </a:lnTo>
                      <a:cubicBezTo>
                        <a:pt x="190660" y="364428"/>
                        <a:pt x="153454" y="363070"/>
                        <a:pt x="116443" y="361193"/>
                      </a:cubicBezTo>
                      <a:lnTo>
                        <a:pt x="116443" y="361198"/>
                      </a:lnTo>
                      <a:cubicBezTo>
                        <a:pt x="104200" y="360765"/>
                        <a:pt x="92259" y="357301"/>
                        <a:pt x="81701" y="351109"/>
                      </a:cubicBezTo>
                      <a:cubicBezTo>
                        <a:pt x="69449" y="343671"/>
                        <a:pt x="62839" y="335268"/>
                        <a:pt x="65239" y="314056"/>
                      </a:cubicBezTo>
                      <a:lnTo>
                        <a:pt x="65234" y="314061"/>
                      </a:lnTo>
                      <a:cubicBezTo>
                        <a:pt x="74771" y="218541"/>
                        <a:pt x="119092" y="129826"/>
                        <a:pt x="189810" y="64727"/>
                      </a:cubicBezTo>
                      <a:lnTo>
                        <a:pt x="275886" y="64727"/>
                      </a:lnTo>
                      <a:lnTo>
                        <a:pt x="349650" y="64727"/>
                      </a:lnTo>
                      <a:cubicBezTo>
                        <a:pt x="413265" y="122992"/>
                        <a:pt x="455787" y="200606"/>
                        <a:pt x="470603" y="285472"/>
                      </a:cubicBezTo>
                      <a:lnTo>
                        <a:pt x="471513" y="290257"/>
                      </a:lnTo>
                      <a:lnTo>
                        <a:pt x="471509" y="290257"/>
                      </a:lnTo>
                      <a:cubicBezTo>
                        <a:pt x="473172" y="298218"/>
                        <a:pt x="474361" y="306273"/>
                        <a:pt x="475076" y="314374"/>
                      </a:cubicBezTo>
                      <a:cubicBezTo>
                        <a:pt x="475852" y="334228"/>
                        <a:pt x="470992" y="349099"/>
                        <a:pt x="443445" y="35756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1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52375831-FC10-2D22-21EF-51A16AB85367}"/>
                    </a:ext>
                  </a:extLst>
                </p:cNvPr>
                <p:cNvSpPr/>
                <p:nvPr/>
              </p:nvSpPr>
              <p:spPr>
                <a:xfrm>
                  <a:off x="2129637" y="12980555"/>
                  <a:ext cx="333331" cy="121661"/>
                </a:xfrm>
                <a:custGeom>
                  <a:avLst/>
                  <a:gdLst>
                    <a:gd name="connsiteX0" fmla="*/ 58790 w 333331"/>
                    <a:gd name="connsiteY0" fmla="*/ 118266 h 121661"/>
                    <a:gd name="connsiteX1" fmla="*/ 70003 w 333331"/>
                    <a:gd name="connsiteY1" fmla="*/ 121631 h 121661"/>
                    <a:gd name="connsiteX2" fmla="*/ 215967 w 333331"/>
                    <a:gd name="connsiteY2" fmla="*/ 121631 h 121661"/>
                    <a:gd name="connsiteX3" fmla="*/ 261990 w 333331"/>
                    <a:gd name="connsiteY3" fmla="*/ 121631 h 121661"/>
                    <a:gd name="connsiteX4" fmla="*/ 261985 w 333331"/>
                    <a:gd name="connsiteY4" fmla="*/ 121631 h 121661"/>
                    <a:gd name="connsiteX5" fmla="*/ 277542 w 333331"/>
                    <a:gd name="connsiteY5" fmla="*/ 115164 h 121661"/>
                    <a:gd name="connsiteX6" fmla="*/ 312348 w 333331"/>
                    <a:gd name="connsiteY6" fmla="*/ 75400 h 121661"/>
                    <a:gd name="connsiteX7" fmla="*/ 331342 w 333331"/>
                    <a:gd name="connsiteY7" fmla="*/ 39060 h 121661"/>
                    <a:gd name="connsiteX8" fmla="*/ 307099 w 333331"/>
                    <a:gd name="connsiteY8" fmla="*/ 1687 h 121661"/>
                    <a:gd name="connsiteX9" fmla="*/ 294977 w 333331"/>
                    <a:gd name="connsiteY9" fmla="*/ 650 h 121661"/>
                    <a:gd name="connsiteX10" fmla="*/ 254596 w 333331"/>
                    <a:gd name="connsiteY10" fmla="*/ 9702 h 121661"/>
                    <a:gd name="connsiteX11" fmla="*/ 185045 w 333331"/>
                    <a:gd name="connsiteY11" fmla="*/ 38866 h 121661"/>
                    <a:gd name="connsiteX12" fmla="*/ 167159 w 333331"/>
                    <a:gd name="connsiteY12" fmla="*/ 42808 h 121661"/>
                    <a:gd name="connsiteX13" fmla="*/ 149010 w 333331"/>
                    <a:gd name="connsiteY13" fmla="*/ 38866 h 121661"/>
                    <a:gd name="connsiteX14" fmla="*/ 69739 w 333331"/>
                    <a:gd name="connsiteY14" fmla="*/ 6536 h 121661"/>
                    <a:gd name="connsiteX15" fmla="*/ 39402 w 333331"/>
                    <a:gd name="connsiteY15" fmla="*/ 68 h 121661"/>
                    <a:gd name="connsiteX16" fmla="*/ 33958 w 333331"/>
                    <a:gd name="connsiteY16" fmla="*/ 68 h 121661"/>
                    <a:gd name="connsiteX17" fmla="*/ 2263 w 333331"/>
                    <a:gd name="connsiteY17" fmla="*/ 44423 h 121661"/>
                    <a:gd name="connsiteX18" fmla="*/ 2263 w 333331"/>
                    <a:gd name="connsiteY18" fmla="*/ 44427 h 121661"/>
                    <a:gd name="connsiteX19" fmla="*/ 58784 w 333331"/>
                    <a:gd name="connsiteY19" fmla="*/ 118265 h 1216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333331" h="121661">
                      <a:moveTo>
                        <a:pt x="58790" y="118266"/>
                      </a:moveTo>
                      <a:cubicBezTo>
                        <a:pt x="62127" y="120445"/>
                        <a:pt x="66019" y="121609"/>
                        <a:pt x="70003" y="121631"/>
                      </a:cubicBezTo>
                      <a:lnTo>
                        <a:pt x="215967" y="121631"/>
                      </a:lnTo>
                      <a:lnTo>
                        <a:pt x="261990" y="121631"/>
                      </a:lnTo>
                      <a:lnTo>
                        <a:pt x="261985" y="121631"/>
                      </a:lnTo>
                      <a:cubicBezTo>
                        <a:pt x="267886" y="121947"/>
                        <a:pt x="273609" y="119565"/>
                        <a:pt x="277542" y="115164"/>
                      </a:cubicBezTo>
                      <a:cubicBezTo>
                        <a:pt x="289868" y="102557"/>
                        <a:pt x="301488" y="89279"/>
                        <a:pt x="312348" y="75400"/>
                      </a:cubicBezTo>
                      <a:cubicBezTo>
                        <a:pt x="320445" y="64291"/>
                        <a:pt x="326847" y="52041"/>
                        <a:pt x="331342" y="39060"/>
                      </a:cubicBezTo>
                      <a:cubicBezTo>
                        <a:pt x="337825" y="20179"/>
                        <a:pt x="326933" y="5115"/>
                        <a:pt x="307099" y="1687"/>
                      </a:cubicBezTo>
                      <a:cubicBezTo>
                        <a:pt x="303098" y="993"/>
                        <a:pt x="299042" y="645"/>
                        <a:pt x="294977" y="650"/>
                      </a:cubicBezTo>
                      <a:cubicBezTo>
                        <a:pt x="281073" y="1173"/>
                        <a:pt x="267388" y="4240"/>
                        <a:pt x="254596" y="9702"/>
                      </a:cubicBezTo>
                      <a:cubicBezTo>
                        <a:pt x="231132" y="18754"/>
                        <a:pt x="208123" y="29101"/>
                        <a:pt x="185045" y="38866"/>
                      </a:cubicBezTo>
                      <a:cubicBezTo>
                        <a:pt x="179426" y="41410"/>
                        <a:pt x="173331" y="42754"/>
                        <a:pt x="167159" y="42808"/>
                      </a:cubicBezTo>
                      <a:cubicBezTo>
                        <a:pt x="160902" y="42759"/>
                        <a:pt x="154722" y="41415"/>
                        <a:pt x="149010" y="38866"/>
                      </a:cubicBezTo>
                      <a:cubicBezTo>
                        <a:pt x="123087" y="27550"/>
                        <a:pt x="96315" y="17009"/>
                        <a:pt x="69739" y="6536"/>
                      </a:cubicBezTo>
                      <a:cubicBezTo>
                        <a:pt x="60118" y="2517"/>
                        <a:pt x="49832" y="325"/>
                        <a:pt x="39402" y="68"/>
                      </a:cubicBezTo>
                      <a:cubicBezTo>
                        <a:pt x="37589" y="-26"/>
                        <a:pt x="35772" y="-26"/>
                        <a:pt x="33958" y="68"/>
                      </a:cubicBezTo>
                      <a:cubicBezTo>
                        <a:pt x="8033" y="2590"/>
                        <a:pt x="-6033" y="19467"/>
                        <a:pt x="2263" y="44423"/>
                      </a:cubicBezTo>
                      <a:lnTo>
                        <a:pt x="2263" y="44427"/>
                      </a:lnTo>
                      <a:cubicBezTo>
                        <a:pt x="12582" y="74498"/>
                        <a:pt x="32421" y="100414"/>
                        <a:pt x="58784" y="11826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1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1C7BDA06-74E5-F98E-7F38-38A2816096F0}"/>
                    </a:ext>
                  </a:extLst>
                </p:cNvPr>
                <p:cNvSpPr/>
                <p:nvPr/>
              </p:nvSpPr>
              <p:spPr>
                <a:xfrm>
                  <a:off x="2186161" y="13129285"/>
                  <a:ext cx="218946" cy="29223"/>
                </a:xfrm>
                <a:custGeom>
                  <a:avLst/>
                  <a:gdLst>
                    <a:gd name="connsiteX0" fmla="*/ 90544 w 218946"/>
                    <a:gd name="connsiteY0" fmla="*/ 65 h 29223"/>
                    <a:gd name="connsiteX1" fmla="*/ 27477 w 218946"/>
                    <a:gd name="connsiteY1" fmla="*/ 65 h 29223"/>
                    <a:gd name="connsiteX2" fmla="*/ 14126 w 218946"/>
                    <a:gd name="connsiteY2" fmla="*/ 65 h 29223"/>
                    <a:gd name="connsiteX3" fmla="*/ 14121 w 218946"/>
                    <a:gd name="connsiteY3" fmla="*/ 65 h 29223"/>
                    <a:gd name="connsiteX4" fmla="*/ 3071 w 218946"/>
                    <a:gd name="connsiteY4" fmla="*/ 5284 h 29223"/>
                    <a:gd name="connsiteX5" fmla="*/ 187 w 218946"/>
                    <a:gd name="connsiteY5" fmla="*/ 17137 h 29223"/>
                    <a:gd name="connsiteX6" fmla="*/ 16780 w 218946"/>
                    <a:gd name="connsiteY6" fmla="*/ 29099 h 29223"/>
                    <a:gd name="connsiteX7" fmla="*/ 202735 w 218946"/>
                    <a:gd name="connsiteY7" fmla="*/ 29099 h 29223"/>
                    <a:gd name="connsiteX8" fmla="*/ 214305 w 218946"/>
                    <a:gd name="connsiteY8" fmla="*/ 25120 h 29223"/>
                    <a:gd name="connsiteX9" fmla="*/ 218809 w 218946"/>
                    <a:gd name="connsiteY9" fmla="*/ 13772 h 29223"/>
                    <a:gd name="connsiteX10" fmla="*/ 201438 w 218946"/>
                    <a:gd name="connsiteY10" fmla="*/ -3 h 29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8946" h="29223">
                      <a:moveTo>
                        <a:pt x="90544" y="65"/>
                      </a:moveTo>
                      <a:lnTo>
                        <a:pt x="27477" y="65"/>
                      </a:lnTo>
                      <a:lnTo>
                        <a:pt x="14126" y="65"/>
                      </a:lnTo>
                      <a:lnTo>
                        <a:pt x="14121" y="65"/>
                      </a:lnTo>
                      <a:cubicBezTo>
                        <a:pt x="9840" y="51"/>
                        <a:pt x="5780" y="1968"/>
                        <a:pt x="3071" y="5284"/>
                      </a:cubicBezTo>
                      <a:cubicBezTo>
                        <a:pt x="367" y="8599"/>
                        <a:pt x="-695" y="12951"/>
                        <a:pt x="187" y="17137"/>
                      </a:cubicBezTo>
                      <a:cubicBezTo>
                        <a:pt x="1697" y="24864"/>
                        <a:pt x="8953" y="30096"/>
                        <a:pt x="16780" y="29099"/>
                      </a:cubicBezTo>
                      <a:lnTo>
                        <a:pt x="202735" y="29099"/>
                      </a:lnTo>
                      <a:cubicBezTo>
                        <a:pt x="206990" y="29518"/>
                        <a:pt x="211212" y="28065"/>
                        <a:pt x="214305" y="25120"/>
                      </a:cubicBezTo>
                      <a:cubicBezTo>
                        <a:pt x="217393" y="22174"/>
                        <a:pt x="219039" y="18030"/>
                        <a:pt x="218809" y="13772"/>
                      </a:cubicBezTo>
                      <a:cubicBezTo>
                        <a:pt x="218809" y="5045"/>
                        <a:pt x="212325" y="-3"/>
                        <a:pt x="201438" y="-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1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377BD732-3CFD-7ADB-F05B-E4E922F99D41}"/>
                  </a:ext>
                </a:extLst>
              </p:cNvPr>
              <p:cNvGrpSpPr/>
              <p:nvPr/>
            </p:nvGrpSpPr>
            <p:grpSpPr>
              <a:xfrm>
                <a:off x="25541739" y="12192614"/>
                <a:ext cx="273002" cy="167446"/>
                <a:chOff x="25541739" y="12192614"/>
                <a:chExt cx="273002" cy="167446"/>
              </a:xfrm>
            </p:grpSpPr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9C028FA8-B987-C2B7-2ED9-6980EA37FADD}"/>
                    </a:ext>
                  </a:extLst>
                </p:cNvPr>
                <p:cNvSpPr/>
                <p:nvPr/>
              </p:nvSpPr>
              <p:spPr>
                <a:xfrm rot="18900000">
                  <a:off x="25543238" y="12193585"/>
                  <a:ext cx="271503" cy="9144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74888F8A-DC95-677C-D5B1-037F1059C2D7}"/>
                    </a:ext>
                  </a:extLst>
                </p:cNvPr>
                <p:cNvSpPr/>
                <p:nvPr/>
              </p:nvSpPr>
              <p:spPr>
                <a:xfrm rot="2700000" flipH="1">
                  <a:off x="25503736" y="12230617"/>
                  <a:ext cx="167446" cy="9144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C933D28E-985A-CF4E-3344-1FDF885F188B}"/>
                </a:ext>
              </a:extLst>
            </p:cNvPr>
            <p:cNvSpPr txBox="1"/>
            <p:nvPr/>
          </p:nvSpPr>
          <p:spPr>
            <a:xfrm>
              <a:off x="19770962" y="12149901"/>
              <a:ext cx="1397170" cy="5942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2800" dirty="0">
                  <a:solidFill>
                    <a:srgbClr val="005BBB"/>
                  </a:solidFill>
                </a:rPr>
                <a:t>$6,000</a:t>
              </a:r>
            </a:p>
          </p:txBody>
        </p:sp>
      </p:grpSp>
      <p:sp>
        <p:nvSpPr>
          <p:cNvPr id="357" name="Rectangle 356">
            <a:extLst>
              <a:ext uri="{FF2B5EF4-FFF2-40B4-BE49-F238E27FC236}">
                <a16:creationId xmlns:a16="http://schemas.microsoft.com/office/drawing/2014/main" id="{6E4D4890-A261-A7EB-20B0-EB853FB8CF6D}"/>
              </a:ext>
            </a:extLst>
          </p:cNvPr>
          <p:cNvSpPr/>
          <p:nvPr/>
        </p:nvSpPr>
        <p:spPr>
          <a:xfrm>
            <a:off x="5898953" y="1990725"/>
            <a:ext cx="5902522" cy="3467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2" name="Straight Connector 551">
            <a:extLst>
              <a:ext uri="{FF2B5EF4-FFF2-40B4-BE49-F238E27FC236}">
                <a16:creationId xmlns:a16="http://schemas.microsoft.com/office/drawing/2014/main" id="{DDC9AC81-E23B-CA05-36F4-2756EA814629}"/>
              </a:ext>
            </a:extLst>
          </p:cNvPr>
          <p:cNvCxnSpPr/>
          <p:nvPr/>
        </p:nvCxnSpPr>
        <p:spPr>
          <a:xfrm flipV="1">
            <a:off x="6095975" y="2790179"/>
            <a:ext cx="847725" cy="533400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4" name="Straight Connector 553">
            <a:extLst>
              <a:ext uri="{FF2B5EF4-FFF2-40B4-BE49-F238E27FC236}">
                <a16:creationId xmlns:a16="http://schemas.microsoft.com/office/drawing/2014/main" id="{B5E63768-FE42-79E2-0962-1634A7A5A000}"/>
              </a:ext>
            </a:extLst>
          </p:cNvPr>
          <p:cNvCxnSpPr>
            <a:cxnSpLocks/>
          </p:cNvCxnSpPr>
          <p:nvPr/>
        </p:nvCxnSpPr>
        <p:spPr>
          <a:xfrm>
            <a:off x="7391375" y="3714104"/>
            <a:ext cx="847725" cy="247650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5" name="Straight Connector 554">
            <a:extLst>
              <a:ext uri="{FF2B5EF4-FFF2-40B4-BE49-F238E27FC236}">
                <a16:creationId xmlns:a16="http://schemas.microsoft.com/office/drawing/2014/main" id="{8330230B-7269-541C-82A5-2FD5007566D1}"/>
              </a:ext>
            </a:extLst>
          </p:cNvPr>
          <p:cNvCxnSpPr>
            <a:cxnSpLocks/>
          </p:cNvCxnSpPr>
          <p:nvPr/>
        </p:nvCxnSpPr>
        <p:spPr>
          <a:xfrm flipH="1">
            <a:off x="8239100" y="2904375"/>
            <a:ext cx="382378" cy="1057379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6" name="Straight Connector 555">
            <a:extLst>
              <a:ext uri="{FF2B5EF4-FFF2-40B4-BE49-F238E27FC236}">
                <a16:creationId xmlns:a16="http://schemas.microsoft.com/office/drawing/2014/main" id="{E11FBB37-3FC6-A4BB-4CBF-FFE8A1E5BF2F}"/>
              </a:ext>
            </a:extLst>
          </p:cNvPr>
          <p:cNvCxnSpPr>
            <a:cxnSpLocks/>
            <a:stCxn id="50" idx="3"/>
            <a:endCxn id="58" idx="1"/>
          </p:cNvCxnSpPr>
          <p:nvPr/>
        </p:nvCxnSpPr>
        <p:spPr>
          <a:xfrm flipV="1">
            <a:off x="8839053" y="2424881"/>
            <a:ext cx="845608" cy="328636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8" name="Straight Connector 557">
            <a:extLst>
              <a:ext uri="{FF2B5EF4-FFF2-40B4-BE49-F238E27FC236}">
                <a16:creationId xmlns:a16="http://schemas.microsoft.com/office/drawing/2014/main" id="{34E35826-5E2D-0F91-760D-71B40527C909}"/>
              </a:ext>
            </a:extLst>
          </p:cNvPr>
          <p:cNvCxnSpPr>
            <a:cxnSpLocks/>
            <a:endCxn id="59" idx="1"/>
          </p:cNvCxnSpPr>
          <p:nvPr/>
        </p:nvCxnSpPr>
        <p:spPr>
          <a:xfrm flipH="1" flipV="1">
            <a:off x="9863798" y="2424881"/>
            <a:ext cx="499970" cy="171026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9" name="Straight Connector 558">
            <a:extLst>
              <a:ext uri="{FF2B5EF4-FFF2-40B4-BE49-F238E27FC236}">
                <a16:creationId xmlns:a16="http://schemas.microsoft.com/office/drawing/2014/main" id="{725D074E-D9B7-1C30-65D0-04FE671B4BB7}"/>
              </a:ext>
            </a:extLst>
          </p:cNvPr>
          <p:cNvCxnSpPr>
            <a:cxnSpLocks/>
          </p:cNvCxnSpPr>
          <p:nvPr/>
        </p:nvCxnSpPr>
        <p:spPr>
          <a:xfrm flipH="1" flipV="1">
            <a:off x="10342181" y="2591295"/>
            <a:ext cx="763944" cy="408434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0" name="Straight Connector 559">
            <a:extLst>
              <a:ext uri="{FF2B5EF4-FFF2-40B4-BE49-F238E27FC236}">
                <a16:creationId xmlns:a16="http://schemas.microsoft.com/office/drawing/2014/main" id="{59A66AD6-FEFE-D1B0-4493-FD664677B163}"/>
              </a:ext>
            </a:extLst>
          </p:cNvPr>
          <p:cNvCxnSpPr>
            <a:cxnSpLocks/>
          </p:cNvCxnSpPr>
          <p:nvPr/>
        </p:nvCxnSpPr>
        <p:spPr>
          <a:xfrm flipH="1">
            <a:off x="11077640" y="2999729"/>
            <a:ext cx="514260" cy="0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C3F8E5-B5BF-1376-1C92-0C488B1498E4}"/>
              </a:ext>
            </a:extLst>
          </p:cNvPr>
          <p:cNvGrpSpPr>
            <a:grpSpLocks noChangeAspect="1"/>
          </p:cNvGrpSpPr>
          <p:nvPr/>
        </p:nvGrpSpPr>
        <p:grpSpPr>
          <a:xfrm>
            <a:off x="5898953" y="2856065"/>
            <a:ext cx="575434" cy="682570"/>
            <a:chOff x="25352863" y="11746075"/>
            <a:chExt cx="616701" cy="731520"/>
          </a:xfrm>
        </p:grpSpPr>
        <p:sp>
          <p:nvSpPr>
            <p:cNvPr id="13" name="Oval 200">
              <a:extLst>
                <a:ext uri="{FF2B5EF4-FFF2-40B4-BE49-F238E27FC236}">
                  <a16:creationId xmlns:a16="http://schemas.microsoft.com/office/drawing/2014/main" id="{4AC2A679-805C-CA43-EBB6-ADB9BE93363E}"/>
                </a:ext>
              </a:extLst>
            </p:cNvPr>
            <p:cNvSpPr/>
            <p:nvPr/>
          </p:nvSpPr>
          <p:spPr>
            <a:xfrm>
              <a:off x="25400881" y="12025260"/>
              <a:ext cx="516162" cy="421857"/>
            </a:xfrm>
            <a:custGeom>
              <a:avLst/>
              <a:gdLst>
                <a:gd name="connsiteX0" fmla="*/ 0 w 473869"/>
                <a:gd name="connsiteY0" fmla="*/ 140520 h 281040"/>
                <a:gd name="connsiteX1" fmla="*/ 236935 w 473869"/>
                <a:gd name="connsiteY1" fmla="*/ 0 h 281040"/>
                <a:gd name="connsiteX2" fmla="*/ 473870 w 473869"/>
                <a:gd name="connsiteY2" fmla="*/ 140520 h 281040"/>
                <a:gd name="connsiteX3" fmla="*/ 236935 w 473869"/>
                <a:gd name="connsiteY3" fmla="*/ 281040 h 281040"/>
                <a:gd name="connsiteX4" fmla="*/ 0 w 473869"/>
                <a:gd name="connsiteY4" fmla="*/ 140520 h 281040"/>
                <a:gd name="connsiteX0" fmla="*/ 10 w 473880"/>
                <a:gd name="connsiteY0" fmla="*/ 226245 h 366765"/>
                <a:gd name="connsiteX1" fmla="*/ 229801 w 473880"/>
                <a:gd name="connsiteY1" fmla="*/ 0 h 366765"/>
                <a:gd name="connsiteX2" fmla="*/ 473880 w 473880"/>
                <a:gd name="connsiteY2" fmla="*/ 226245 h 366765"/>
                <a:gd name="connsiteX3" fmla="*/ 236945 w 473880"/>
                <a:gd name="connsiteY3" fmla="*/ 366765 h 366765"/>
                <a:gd name="connsiteX4" fmla="*/ 10 w 473880"/>
                <a:gd name="connsiteY4" fmla="*/ 226245 h 366765"/>
                <a:gd name="connsiteX0" fmla="*/ 28 w 473898"/>
                <a:gd name="connsiteY0" fmla="*/ 226245 h 419152"/>
                <a:gd name="connsiteX1" fmla="*/ 229819 w 473898"/>
                <a:gd name="connsiteY1" fmla="*/ 0 h 419152"/>
                <a:gd name="connsiteX2" fmla="*/ 473898 w 473898"/>
                <a:gd name="connsiteY2" fmla="*/ 226245 h 419152"/>
                <a:gd name="connsiteX3" fmla="*/ 241726 w 473898"/>
                <a:gd name="connsiteY3" fmla="*/ 419152 h 419152"/>
                <a:gd name="connsiteX4" fmla="*/ 28 w 473898"/>
                <a:gd name="connsiteY4" fmla="*/ 226245 h 419152"/>
                <a:gd name="connsiteX0" fmla="*/ 18964 w 516162"/>
                <a:gd name="connsiteY0" fmla="*/ 226245 h 421857"/>
                <a:gd name="connsiteX1" fmla="*/ 248755 w 516162"/>
                <a:gd name="connsiteY1" fmla="*/ 0 h 421857"/>
                <a:gd name="connsiteX2" fmla="*/ 492834 w 516162"/>
                <a:gd name="connsiteY2" fmla="*/ 226245 h 421857"/>
                <a:gd name="connsiteX3" fmla="*/ 260662 w 516162"/>
                <a:gd name="connsiteY3" fmla="*/ 419152 h 421857"/>
                <a:gd name="connsiteX4" fmla="*/ 18964 w 516162"/>
                <a:gd name="connsiteY4" fmla="*/ 226245 h 42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162" h="421857">
                  <a:moveTo>
                    <a:pt x="18964" y="226245"/>
                  </a:moveTo>
                  <a:cubicBezTo>
                    <a:pt x="16980" y="156386"/>
                    <a:pt x="117899" y="0"/>
                    <a:pt x="248755" y="0"/>
                  </a:cubicBezTo>
                  <a:cubicBezTo>
                    <a:pt x="379611" y="0"/>
                    <a:pt x="492834" y="148638"/>
                    <a:pt x="492834" y="226245"/>
                  </a:cubicBezTo>
                  <a:cubicBezTo>
                    <a:pt x="492834" y="303852"/>
                    <a:pt x="624881" y="442965"/>
                    <a:pt x="260662" y="419152"/>
                  </a:cubicBezTo>
                  <a:cubicBezTo>
                    <a:pt x="-103557" y="395339"/>
                    <a:pt x="20948" y="296104"/>
                    <a:pt x="18964" y="22624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" name="Content Placeholder 92">
              <a:extLst>
                <a:ext uri="{FF2B5EF4-FFF2-40B4-BE49-F238E27FC236}">
                  <a16:creationId xmlns:a16="http://schemas.microsoft.com/office/drawing/2014/main" id="{E0856D46-8A67-574C-CD17-400CEF277E4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5352863" y="11746075"/>
              <a:ext cx="616701" cy="731520"/>
              <a:chOff x="2026030" y="12980555"/>
              <a:chExt cx="539841" cy="640350"/>
            </a:xfrm>
            <a:solidFill>
              <a:srgbClr val="000000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22804B3B-EC05-91E5-4FA5-D3FA914F2ED1}"/>
                  </a:ext>
                </a:extLst>
              </p:cNvPr>
              <p:cNvSpPr/>
              <p:nvPr/>
            </p:nvSpPr>
            <p:spPr>
              <a:xfrm>
                <a:off x="2026030" y="13188766"/>
                <a:ext cx="539841" cy="432139"/>
              </a:xfrm>
              <a:custGeom>
                <a:avLst/>
                <a:gdLst>
                  <a:gd name="connsiteX0" fmla="*/ 539504 w 539841"/>
                  <a:gd name="connsiteY0" fmla="*/ 310763 h 432139"/>
                  <a:gd name="connsiteX1" fmla="*/ 534060 w 539841"/>
                  <a:gd name="connsiteY1" fmla="*/ 273905 h 432139"/>
                  <a:gd name="connsiteX2" fmla="*/ 379854 w 539841"/>
                  <a:gd name="connsiteY2" fmla="*/ 4792 h 432139"/>
                  <a:gd name="connsiteX3" fmla="*/ 367864 w 539841"/>
                  <a:gd name="connsiteY3" fmla="*/ 394 h 432139"/>
                  <a:gd name="connsiteX4" fmla="*/ 175751 w 539841"/>
                  <a:gd name="connsiteY4" fmla="*/ 6 h 432139"/>
                  <a:gd name="connsiteX5" fmla="*/ 157151 w 539841"/>
                  <a:gd name="connsiteY5" fmla="*/ 7182 h 432139"/>
                  <a:gd name="connsiteX6" fmla="*/ 872 w 539841"/>
                  <a:gd name="connsiteY6" fmla="*/ 306627 h 432139"/>
                  <a:gd name="connsiteX7" fmla="*/ 47735 w 539841"/>
                  <a:gd name="connsiteY7" fmla="*/ 406270 h 432139"/>
                  <a:gd name="connsiteX8" fmla="*/ 112941 w 539841"/>
                  <a:gd name="connsiteY8" fmla="*/ 425669 h 432139"/>
                  <a:gd name="connsiteX9" fmla="*/ 266430 w 539841"/>
                  <a:gd name="connsiteY9" fmla="*/ 432137 h 432139"/>
                  <a:gd name="connsiteX10" fmla="*/ 386538 w 539841"/>
                  <a:gd name="connsiteY10" fmla="*/ 428321 h 432139"/>
                  <a:gd name="connsiteX11" fmla="*/ 462048 w 539841"/>
                  <a:gd name="connsiteY11" fmla="*/ 419463 h 432139"/>
                  <a:gd name="connsiteX12" fmla="*/ 539502 w 539841"/>
                  <a:gd name="connsiteY12" fmla="*/ 310768 h 432139"/>
                  <a:gd name="connsiteX13" fmla="*/ 443445 w 539841"/>
                  <a:gd name="connsiteY13" fmla="*/ 357576 h 432139"/>
                  <a:gd name="connsiteX14" fmla="*/ 390618 w 539841"/>
                  <a:gd name="connsiteY14" fmla="*/ 363458 h 432139"/>
                  <a:gd name="connsiteX15" fmla="*/ 384134 w 539841"/>
                  <a:gd name="connsiteY15" fmla="*/ 363458 h 432139"/>
                  <a:gd name="connsiteX16" fmla="*/ 302660 w 539841"/>
                  <a:gd name="connsiteY16" fmla="*/ 366110 h 432139"/>
                  <a:gd name="connsiteX17" fmla="*/ 266947 w 539841"/>
                  <a:gd name="connsiteY17" fmla="*/ 367142 h 432139"/>
                  <a:gd name="connsiteX18" fmla="*/ 226631 w 539841"/>
                  <a:gd name="connsiteY18" fmla="*/ 365722 h 432139"/>
                  <a:gd name="connsiteX19" fmla="*/ 116443 w 539841"/>
                  <a:gd name="connsiteY19" fmla="*/ 361193 h 432139"/>
                  <a:gd name="connsiteX20" fmla="*/ 116443 w 539841"/>
                  <a:gd name="connsiteY20" fmla="*/ 361198 h 432139"/>
                  <a:gd name="connsiteX21" fmla="*/ 81701 w 539841"/>
                  <a:gd name="connsiteY21" fmla="*/ 351109 h 432139"/>
                  <a:gd name="connsiteX22" fmla="*/ 65239 w 539841"/>
                  <a:gd name="connsiteY22" fmla="*/ 314056 h 432139"/>
                  <a:gd name="connsiteX23" fmla="*/ 65234 w 539841"/>
                  <a:gd name="connsiteY23" fmla="*/ 314061 h 432139"/>
                  <a:gd name="connsiteX24" fmla="*/ 189810 w 539841"/>
                  <a:gd name="connsiteY24" fmla="*/ 64727 h 432139"/>
                  <a:gd name="connsiteX25" fmla="*/ 275886 w 539841"/>
                  <a:gd name="connsiteY25" fmla="*/ 64727 h 432139"/>
                  <a:gd name="connsiteX26" fmla="*/ 349650 w 539841"/>
                  <a:gd name="connsiteY26" fmla="*/ 64727 h 432139"/>
                  <a:gd name="connsiteX27" fmla="*/ 470603 w 539841"/>
                  <a:gd name="connsiteY27" fmla="*/ 285472 h 432139"/>
                  <a:gd name="connsiteX28" fmla="*/ 471513 w 539841"/>
                  <a:gd name="connsiteY28" fmla="*/ 290257 h 432139"/>
                  <a:gd name="connsiteX29" fmla="*/ 471509 w 539841"/>
                  <a:gd name="connsiteY29" fmla="*/ 290257 h 432139"/>
                  <a:gd name="connsiteX30" fmla="*/ 475076 w 539841"/>
                  <a:gd name="connsiteY30" fmla="*/ 314374 h 432139"/>
                  <a:gd name="connsiteX31" fmla="*/ 443445 w 539841"/>
                  <a:gd name="connsiteY31" fmla="*/ 357569 h 432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39841" h="432139">
                    <a:moveTo>
                      <a:pt x="539504" y="310763"/>
                    </a:moveTo>
                    <a:cubicBezTo>
                      <a:pt x="538460" y="298374"/>
                      <a:pt x="536642" y="286064"/>
                      <a:pt x="534060" y="273905"/>
                    </a:cubicBezTo>
                    <a:cubicBezTo>
                      <a:pt x="514420" y="166054"/>
                      <a:pt x="461725" y="76957"/>
                      <a:pt x="379854" y="4792"/>
                    </a:cubicBezTo>
                    <a:cubicBezTo>
                      <a:pt x="376467" y="2019"/>
                      <a:pt x="372245" y="471"/>
                      <a:pt x="367864" y="394"/>
                    </a:cubicBezTo>
                    <a:cubicBezTo>
                      <a:pt x="303825" y="394"/>
                      <a:pt x="239781" y="394"/>
                      <a:pt x="175751" y="6"/>
                    </a:cubicBezTo>
                    <a:cubicBezTo>
                      <a:pt x="168838" y="-174"/>
                      <a:pt x="162142" y="2410"/>
                      <a:pt x="157151" y="7182"/>
                    </a:cubicBezTo>
                    <a:cubicBezTo>
                      <a:pt x="67380" y="87425"/>
                      <a:pt x="14553" y="187191"/>
                      <a:pt x="872" y="306627"/>
                    </a:cubicBezTo>
                    <a:cubicBezTo>
                      <a:pt x="-4251" y="348266"/>
                      <a:pt x="10398" y="383442"/>
                      <a:pt x="47735" y="406270"/>
                    </a:cubicBezTo>
                    <a:cubicBezTo>
                      <a:pt x="67502" y="418069"/>
                      <a:pt x="89918" y="424739"/>
                      <a:pt x="112941" y="425669"/>
                    </a:cubicBezTo>
                    <a:cubicBezTo>
                      <a:pt x="165311" y="428384"/>
                      <a:pt x="217685" y="429936"/>
                      <a:pt x="266430" y="432137"/>
                    </a:cubicBezTo>
                    <a:cubicBezTo>
                      <a:pt x="308948" y="430843"/>
                      <a:pt x="347776" y="429941"/>
                      <a:pt x="386538" y="428321"/>
                    </a:cubicBezTo>
                    <a:cubicBezTo>
                      <a:pt x="411880" y="427289"/>
                      <a:pt x="437290" y="426901"/>
                      <a:pt x="462048" y="419463"/>
                    </a:cubicBezTo>
                    <a:cubicBezTo>
                      <a:pt x="514287" y="403681"/>
                      <a:pt x="542549" y="365014"/>
                      <a:pt x="539502" y="310768"/>
                    </a:cubicBezTo>
                    <a:close/>
                    <a:moveTo>
                      <a:pt x="443445" y="357576"/>
                    </a:moveTo>
                    <a:cubicBezTo>
                      <a:pt x="426129" y="361608"/>
                      <a:pt x="408396" y="363584"/>
                      <a:pt x="390618" y="363458"/>
                    </a:cubicBezTo>
                    <a:lnTo>
                      <a:pt x="384134" y="363458"/>
                    </a:lnTo>
                    <a:cubicBezTo>
                      <a:pt x="357558" y="364558"/>
                      <a:pt x="330918" y="365334"/>
                      <a:pt x="302660" y="366110"/>
                    </a:cubicBezTo>
                    <a:lnTo>
                      <a:pt x="266947" y="367142"/>
                    </a:lnTo>
                    <a:lnTo>
                      <a:pt x="226631" y="365722"/>
                    </a:lnTo>
                    <a:cubicBezTo>
                      <a:pt x="190660" y="364428"/>
                      <a:pt x="153454" y="363070"/>
                      <a:pt x="116443" y="361193"/>
                    </a:cubicBezTo>
                    <a:lnTo>
                      <a:pt x="116443" y="361198"/>
                    </a:lnTo>
                    <a:cubicBezTo>
                      <a:pt x="104200" y="360765"/>
                      <a:pt x="92259" y="357301"/>
                      <a:pt x="81701" y="351109"/>
                    </a:cubicBezTo>
                    <a:cubicBezTo>
                      <a:pt x="69449" y="343671"/>
                      <a:pt x="62839" y="335268"/>
                      <a:pt x="65239" y="314056"/>
                    </a:cubicBezTo>
                    <a:lnTo>
                      <a:pt x="65234" y="314061"/>
                    </a:lnTo>
                    <a:cubicBezTo>
                      <a:pt x="74771" y="218541"/>
                      <a:pt x="119092" y="129826"/>
                      <a:pt x="189810" y="64727"/>
                    </a:cubicBezTo>
                    <a:lnTo>
                      <a:pt x="275886" y="64727"/>
                    </a:lnTo>
                    <a:lnTo>
                      <a:pt x="349650" y="64727"/>
                    </a:lnTo>
                    <a:cubicBezTo>
                      <a:pt x="413265" y="122992"/>
                      <a:pt x="455787" y="200606"/>
                      <a:pt x="470603" y="285472"/>
                    </a:cubicBezTo>
                    <a:lnTo>
                      <a:pt x="471513" y="290257"/>
                    </a:lnTo>
                    <a:lnTo>
                      <a:pt x="471509" y="290257"/>
                    </a:lnTo>
                    <a:cubicBezTo>
                      <a:pt x="473172" y="298218"/>
                      <a:pt x="474361" y="306273"/>
                      <a:pt x="475076" y="314374"/>
                    </a:cubicBezTo>
                    <a:cubicBezTo>
                      <a:pt x="475852" y="334228"/>
                      <a:pt x="470992" y="349099"/>
                      <a:pt x="443445" y="3575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EE05E6B-AFFC-82A4-9BAC-557A8AD0B707}"/>
                  </a:ext>
                </a:extLst>
              </p:cNvPr>
              <p:cNvSpPr/>
              <p:nvPr/>
            </p:nvSpPr>
            <p:spPr>
              <a:xfrm>
                <a:off x="2129637" y="12980555"/>
                <a:ext cx="333331" cy="121661"/>
              </a:xfrm>
              <a:custGeom>
                <a:avLst/>
                <a:gdLst>
                  <a:gd name="connsiteX0" fmla="*/ 58790 w 333331"/>
                  <a:gd name="connsiteY0" fmla="*/ 118266 h 121661"/>
                  <a:gd name="connsiteX1" fmla="*/ 70003 w 333331"/>
                  <a:gd name="connsiteY1" fmla="*/ 121631 h 121661"/>
                  <a:gd name="connsiteX2" fmla="*/ 215967 w 333331"/>
                  <a:gd name="connsiteY2" fmla="*/ 121631 h 121661"/>
                  <a:gd name="connsiteX3" fmla="*/ 261990 w 333331"/>
                  <a:gd name="connsiteY3" fmla="*/ 121631 h 121661"/>
                  <a:gd name="connsiteX4" fmla="*/ 261985 w 333331"/>
                  <a:gd name="connsiteY4" fmla="*/ 121631 h 121661"/>
                  <a:gd name="connsiteX5" fmla="*/ 277542 w 333331"/>
                  <a:gd name="connsiteY5" fmla="*/ 115164 h 121661"/>
                  <a:gd name="connsiteX6" fmla="*/ 312348 w 333331"/>
                  <a:gd name="connsiteY6" fmla="*/ 75400 h 121661"/>
                  <a:gd name="connsiteX7" fmla="*/ 331342 w 333331"/>
                  <a:gd name="connsiteY7" fmla="*/ 39060 h 121661"/>
                  <a:gd name="connsiteX8" fmla="*/ 307099 w 333331"/>
                  <a:gd name="connsiteY8" fmla="*/ 1687 h 121661"/>
                  <a:gd name="connsiteX9" fmla="*/ 294977 w 333331"/>
                  <a:gd name="connsiteY9" fmla="*/ 650 h 121661"/>
                  <a:gd name="connsiteX10" fmla="*/ 254596 w 333331"/>
                  <a:gd name="connsiteY10" fmla="*/ 9702 h 121661"/>
                  <a:gd name="connsiteX11" fmla="*/ 185045 w 333331"/>
                  <a:gd name="connsiteY11" fmla="*/ 38866 h 121661"/>
                  <a:gd name="connsiteX12" fmla="*/ 167159 w 333331"/>
                  <a:gd name="connsiteY12" fmla="*/ 42808 h 121661"/>
                  <a:gd name="connsiteX13" fmla="*/ 149010 w 333331"/>
                  <a:gd name="connsiteY13" fmla="*/ 38866 h 121661"/>
                  <a:gd name="connsiteX14" fmla="*/ 69739 w 333331"/>
                  <a:gd name="connsiteY14" fmla="*/ 6536 h 121661"/>
                  <a:gd name="connsiteX15" fmla="*/ 39402 w 333331"/>
                  <a:gd name="connsiteY15" fmla="*/ 68 h 121661"/>
                  <a:gd name="connsiteX16" fmla="*/ 33958 w 333331"/>
                  <a:gd name="connsiteY16" fmla="*/ 68 h 121661"/>
                  <a:gd name="connsiteX17" fmla="*/ 2263 w 333331"/>
                  <a:gd name="connsiteY17" fmla="*/ 44423 h 121661"/>
                  <a:gd name="connsiteX18" fmla="*/ 2263 w 333331"/>
                  <a:gd name="connsiteY18" fmla="*/ 44427 h 121661"/>
                  <a:gd name="connsiteX19" fmla="*/ 58784 w 333331"/>
                  <a:gd name="connsiteY19" fmla="*/ 118265 h 12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3331" h="121661">
                    <a:moveTo>
                      <a:pt x="58790" y="118266"/>
                    </a:moveTo>
                    <a:cubicBezTo>
                      <a:pt x="62127" y="120445"/>
                      <a:pt x="66019" y="121609"/>
                      <a:pt x="70003" y="121631"/>
                    </a:cubicBezTo>
                    <a:lnTo>
                      <a:pt x="215967" y="121631"/>
                    </a:lnTo>
                    <a:lnTo>
                      <a:pt x="261990" y="121631"/>
                    </a:lnTo>
                    <a:lnTo>
                      <a:pt x="261985" y="121631"/>
                    </a:lnTo>
                    <a:cubicBezTo>
                      <a:pt x="267886" y="121947"/>
                      <a:pt x="273609" y="119565"/>
                      <a:pt x="277542" y="115164"/>
                    </a:cubicBezTo>
                    <a:cubicBezTo>
                      <a:pt x="289868" y="102557"/>
                      <a:pt x="301488" y="89279"/>
                      <a:pt x="312348" y="75400"/>
                    </a:cubicBezTo>
                    <a:cubicBezTo>
                      <a:pt x="320445" y="64291"/>
                      <a:pt x="326847" y="52041"/>
                      <a:pt x="331342" y="39060"/>
                    </a:cubicBezTo>
                    <a:cubicBezTo>
                      <a:pt x="337825" y="20179"/>
                      <a:pt x="326933" y="5115"/>
                      <a:pt x="307099" y="1687"/>
                    </a:cubicBezTo>
                    <a:cubicBezTo>
                      <a:pt x="303098" y="993"/>
                      <a:pt x="299042" y="645"/>
                      <a:pt x="294977" y="650"/>
                    </a:cubicBezTo>
                    <a:cubicBezTo>
                      <a:pt x="281073" y="1173"/>
                      <a:pt x="267388" y="4240"/>
                      <a:pt x="254596" y="9702"/>
                    </a:cubicBezTo>
                    <a:cubicBezTo>
                      <a:pt x="231132" y="18754"/>
                      <a:pt x="208123" y="29101"/>
                      <a:pt x="185045" y="38866"/>
                    </a:cubicBezTo>
                    <a:cubicBezTo>
                      <a:pt x="179426" y="41410"/>
                      <a:pt x="173331" y="42754"/>
                      <a:pt x="167159" y="42808"/>
                    </a:cubicBezTo>
                    <a:cubicBezTo>
                      <a:pt x="160902" y="42759"/>
                      <a:pt x="154722" y="41415"/>
                      <a:pt x="149010" y="38866"/>
                    </a:cubicBezTo>
                    <a:cubicBezTo>
                      <a:pt x="123087" y="27550"/>
                      <a:pt x="96315" y="17009"/>
                      <a:pt x="69739" y="6536"/>
                    </a:cubicBezTo>
                    <a:cubicBezTo>
                      <a:pt x="60118" y="2517"/>
                      <a:pt x="49832" y="325"/>
                      <a:pt x="39402" y="68"/>
                    </a:cubicBezTo>
                    <a:cubicBezTo>
                      <a:pt x="37589" y="-26"/>
                      <a:pt x="35772" y="-26"/>
                      <a:pt x="33958" y="68"/>
                    </a:cubicBezTo>
                    <a:cubicBezTo>
                      <a:pt x="8033" y="2590"/>
                      <a:pt x="-6033" y="19467"/>
                      <a:pt x="2263" y="44423"/>
                    </a:cubicBezTo>
                    <a:lnTo>
                      <a:pt x="2263" y="44427"/>
                    </a:lnTo>
                    <a:cubicBezTo>
                      <a:pt x="12582" y="74498"/>
                      <a:pt x="32421" y="100414"/>
                      <a:pt x="58784" y="11826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708FB645-82C7-9068-11AD-13FB9CCAC5C7}"/>
                  </a:ext>
                </a:extLst>
              </p:cNvPr>
              <p:cNvSpPr/>
              <p:nvPr/>
            </p:nvSpPr>
            <p:spPr>
              <a:xfrm>
                <a:off x="2186161" y="13129285"/>
                <a:ext cx="218946" cy="29223"/>
              </a:xfrm>
              <a:custGeom>
                <a:avLst/>
                <a:gdLst>
                  <a:gd name="connsiteX0" fmla="*/ 90544 w 218946"/>
                  <a:gd name="connsiteY0" fmla="*/ 65 h 29223"/>
                  <a:gd name="connsiteX1" fmla="*/ 27477 w 218946"/>
                  <a:gd name="connsiteY1" fmla="*/ 65 h 29223"/>
                  <a:gd name="connsiteX2" fmla="*/ 14126 w 218946"/>
                  <a:gd name="connsiteY2" fmla="*/ 65 h 29223"/>
                  <a:gd name="connsiteX3" fmla="*/ 14121 w 218946"/>
                  <a:gd name="connsiteY3" fmla="*/ 65 h 29223"/>
                  <a:gd name="connsiteX4" fmla="*/ 3071 w 218946"/>
                  <a:gd name="connsiteY4" fmla="*/ 5284 h 29223"/>
                  <a:gd name="connsiteX5" fmla="*/ 187 w 218946"/>
                  <a:gd name="connsiteY5" fmla="*/ 17137 h 29223"/>
                  <a:gd name="connsiteX6" fmla="*/ 16780 w 218946"/>
                  <a:gd name="connsiteY6" fmla="*/ 29099 h 29223"/>
                  <a:gd name="connsiteX7" fmla="*/ 202735 w 218946"/>
                  <a:gd name="connsiteY7" fmla="*/ 29099 h 29223"/>
                  <a:gd name="connsiteX8" fmla="*/ 214305 w 218946"/>
                  <a:gd name="connsiteY8" fmla="*/ 25120 h 29223"/>
                  <a:gd name="connsiteX9" fmla="*/ 218809 w 218946"/>
                  <a:gd name="connsiteY9" fmla="*/ 13772 h 29223"/>
                  <a:gd name="connsiteX10" fmla="*/ 201438 w 218946"/>
                  <a:gd name="connsiteY10" fmla="*/ -3 h 29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8946" h="29223">
                    <a:moveTo>
                      <a:pt x="90544" y="65"/>
                    </a:moveTo>
                    <a:lnTo>
                      <a:pt x="27477" y="65"/>
                    </a:lnTo>
                    <a:lnTo>
                      <a:pt x="14126" y="65"/>
                    </a:lnTo>
                    <a:lnTo>
                      <a:pt x="14121" y="65"/>
                    </a:lnTo>
                    <a:cubicBezTo>
                      <a:pt x="9840" y="51"/>
                      <a:pt x="5780" y="1968"/>
                      <a:pt x="3071" y="5284"/>
                    </a:cubicBezTo>
                    <a:cubicBezTo>
                      <a:pt x="367" y="8599"/>
                      <a:pt x="-695" y="12951"/>
                      <a:pt x="187" y="17137"/>
                    </a:cubicBezTo>
                    <a:cubicBezTo>
                      <a:pt x="1697" y="24864"/>
                      <a:pt x="8953" y="30096"/>
                      <a:pt x="16780" y="29099"/>
                    </a:cubicBezTo>
                    <a:lnTo>
                      <a:pt x="202735" y="29099"/>
                    </a:lnTo>
                    <a:cubicBezTo>
                      <a:pt x="206990" y="29518"/>
                      <a:pt x="211212" y="28065"/>
                      <a:pt x="214305" y="25120"/>
                    </a:cubicBezTo>
                    <a:cubicBezTo>
                      <a:pt x="217393" y="22174"/>
                      <a:pt x="219039" y="18030"/>
                      <a:pt x="218809" y="13772"/>
                    </a:cubicBezTo>
                    <a:cubicBezTo>
                      <a:pt x="218809" y="5045"/>
                      <a:pt x="212325" y="-3"/>
                      <a:pt x="201438" y="-3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3BA264D-DC87-444C-832E-5738F7919173}"/>
                </a:ext>
              </a:extLst>
            </p:cNvPr>
            <p:cNvGrpSpPr/>
            <p:nvPr/>
          </p:nvGrpSpPr>
          <p:grpSpPr>
            <a:xfrm>
              <a:off x="25541739" y="12192614"/>
              <a:ext cx="273002" cy="167446"/>
              <a:chOff x="25541739" y="12192614"/>
              <a:chExt cx="273002" cy="167446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EF6118D-DB39-12CD-0A0F-1C391A677432}"/>
                  </a:ext>
                </a:extLst>
              </p:cNvPr>
              <p:cNvSpPr/>
              <p:nvPr/>
            </p:nvSpPr>
            <p:spPr>
              <a:xfrm rot="18900000">
                <a:off x="25543238" y="12193585"/>
                <a:ext cx="271503" cy="9144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9FDA8F6-8765-9678-D83A-90C51055A20A}"/>
                  </a:ext>
                </a:extLst>
              </p:cNvPr>
              <p:cNvSpPr/>
              <p:nvPr/>
            </p:nvSpPr>
            <p:spPr>
              <a:xfrm rot="2700000" flipH="1">
                <a:off x="25503736" y="12230617"/>
                <a:ext cx="167446" cy="9144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8CDA827-40E8-92DB-308C-49B21F1C939D}"/>
              </a:ext>
            </a:extLst>
          </p:cNvPr>
          <p:cNvGrpSpPr>
            <a:grpSpLocks noChangeAspect="1"/>
          </p:cNvGrpSpPr>
          <p:nvPr/>
        </p:nvGrpSpPr>
        <p:grpSpPr>
          <a:xfrm>
            <a:off x="7900834" y="3497748"/>
            <a:ext cx="575434" cy="682570"/>
            <a:chOff x="26064332" y="11736004"/>
            <a:chExt cx="616701" cy="731520"/>
          </a:xfrm>
        </p:grpSpPr>
        <p:sp>
          <p:nvSpPr>
            <p:cNvPr id="39" name="Oval 200">
              <a:extLst>
                <a:ext uri="{FF2B5EF4-FFF2-40B4-BE49-F238E27FC236}">
                  <a16:creationId xmlns:a16="http://schemas.microsoft.com/office/drawing/2014/main" id="{E5E661E5-4C71-AD56-1C3C-FB35CD2CEFF6}"/>
                </a:ext>
              </a:extLst>
            </p:cNvPr>
            <p:cNvSpPr/>
            <p:nvPr/>
          </p:nvSpPr>
          <p:spPr>
            <a:xfrm>
              <a:off x="26112350" y="12015189"/>
              <a:ext cx="516162" cy="421857"/>
            </a:xfrm>
            <a:custGeom>
              <a:avLst/>
              <a:gdLst>
                <a:gd name="connsiteX0" fmla="*/ 0 w 473869"/>
                <a:gd name="connsiteY0" fmla="*/ 140520 h 281040"/>
                <a:gd name="connsiteX1" fmla="*/ 236935 w 473869"/>
                <a:gd name="connsiteY1" fmla="*/ 0 h 281040"/>
                <a:gd name="connsiteX2" fmla="*/ 473870 w 473869"/>
                <a:gd name="connsiteY2" fmla="*/ 140520 h 281040"/>
                <a:gd name="connsiteX3" fmla="*/ 236935 w 473869"/>
                <a:gd name="connsiteY3" fmla="*/ 281040 h 281040"/>
                <a:gd name="connsiteX4" fmla="*/ 0 w 473869"/>
                <a:gd name="connsiteY4" fmla="*/ 140520 h 281040"/>
                <a:gd name="connsiteX0" fmla="*/ 10 w 473880"/>
                <a:gd name="connsiteY0" fmla="*/ 226245 h 366765"/>
                <a:gd name="connsiteX1" fmla="*/ 229801 w 473880"/>
                <a:gd name="connsiteY1" fmla="*/ 0 h 366765"/>
                <a:gd name="connsiteX2" fmla="*/ 473880 w 473880"/>
                <a:gd name="connsiteY2" fmla="*/ 226245 h 366765"/>
                <a:gd name="connsiteX3" fmla="*/ 236945 w 473880"/>
                <a:gd name="connsiteY3" fmla="*/ 366765 h 366765"/>
                <a:gd name="connsiteX4" fmla="*/ 10 w 473880"/>
                <a:gd name="connsiteY4" fmla="*/ 226245 h 366765"/>
                <a:gd name="connsiteX0" fmla="*/ 28 w 473898"/>
                <a:gd name="connsiteY0" fmla="*/ 226245 h 419152"/>
                <a:gd name="connsiteX1" fmla="*/ 229819 w 473898"/>
                <a:gd name="connsiteY1" fmla="*/ 0 h 419152"/>
                <a:gd name="connsiteX2" fmla="*/ 473898 w 473898"/>
                <a:gd name="connsiteY2" fmla="*/ 226245 h 419152"/>
                <a:gd name="connsiteX3" fmla="*/ 241726 w 473898"/>
                <a:gd name="connsiteY3" fmla="*/ 419152 h 419152"/>
                <a:gd name="connsiteX4" fmla="*/ 28 w 473898"/>
                <a:gd name="connsiteY4" fmla="*/ 226245 h 419152"/>
                <a:gd name="connsiteX0" fmla="*/ 18964 w 516162"/>
                <a:gd name="connsiteY0" fmla="*/ 226245 h 421857"/>
                <a:gd name="connsiteX1" fmla="*/ 248755 w 516162"/>
                <a:gd name="connsiteY1" fmla="*/ 0 h 421857"/>
                <a:gd name="connsiteX2" fmla="*/ 492834 w 516162"/>
                <a:gd name="connsiteY2" fmla="*/ 226245 h 421857"/>
                <a:gd name="connsiteX3" fmla="*/ 260662 w 516162"/>
                <a:gd name="connsiteY3" fmla="*/ 419152 h 421857"/>
                <a:gd name="connsiteX4" fmla="*/ 18964 w 516162"/>
                <a:gd name="connsiteY4" fmla="*/ 226245 h 42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162" h="421857">
                  <a:moveTo>
                    <a:pt x="18964" y="226245"/>
                  </a:moveTo>
                  <a:cubicBezTo>
                    <a:pt x="16980" y="156386"/>
                    <a:pt x="117899" y="0"/>
                    <a:pt x="248755" y="0"/>
                  </a:cubicBezTo>
                  <a:cubicBezTo>
                    <a:pt x="379611" y="0"/>
                    <a:pt x="492834" y="148638"/>
                    <a:pt x="492834" y="226245"/>
                  </a:cubicBezTo>
                  <a:cubicBezTo>
                    <a:pt x="492834" y="303852"/>
                    <a:pt x="624881" y="442965"/>
                    <a:pt x="260662" y="419152"/>
                  </a:cubicBezTo>
                  <a:cubicBezTo>
                    <a:pt x="-103557" y="395339"/>
                    <a:pt x="20948" y="296104"/>
                    <a:pt x="18964" y="22624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0" name="Content Placeholder 92">
              <a:extLst>
                <a:ext uri="{FF2B5EF4-FFF2-40B4-BE49-F238E27FC236}">
                  <a16:creationId xmlns:a16="http://schemas.microsoft.com/office/drawing/2014/main" id="{46BED8B6-69A2-5629-AF88-BD855A68462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6064332" y="11736004"/>
              <a:ext cx="616701" cy="731520"/>
              <a:chOff x="2026030" y="12980555"/>
              <a:chExt cx="539841" cy="640350"/>
            </a:xfrm>
            <a:solidFill>
              <a:srgbClr val="000000"/>
            </a:solidFill>
          </p:grpSpPr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00EA398-9E44-51C4-8314-DED63D9C3A74}"/>
                  </a:ext>
                </a:extLst>
              </p:cNvPr>
              <p:cNvSpPr/>
              <p:nvPr/>
            </p:nvSpPr>
            <p:spPr>
              <a:xfrm>
                <a:off x="2026030" y="13188766"/>
                <a:ext cx="539841" cy="432139"/>
              </a:xfrm>
              <a:custGeom>
                <a:avLst/>
                <a:gdLst>
                  <a:gd name="connsiteX0" fmla="*/ 539504 w 539841"/>
                  <a:gd name="connsiteY0" fmla="*/ 310763 h 432139"/>
                  <a:gd name="connsiteX1" fmla="*/ 534060 w 539841"/>
                  <a:gd name="connsiteY1" fmla="*/ 273905 h 432139"/>
                  <a:gd name="connsiteX2" fmla="*/ 379854 w 539841"/>
                  <a:gd name="connsiteY2" fmla="*/ 4792 h 432139"/>
                  <a:gd name="connsiteX3" fmla="*/ 367864 w 539841"/>
                  <a:gd name="connsiteY3" fmla="*/ 394 h 432139"/>
                  <a:gd name="connsiteX4" fmla="*/ 175751 w 539841"/>
                  <a:gd name="connsiteY4" fmla="*/ 6 h 432139"/>
                  <a:gd name="connsiteX5" fmla="*/ 157151 w 539841"/>
                  <a:gd name="connsiteY5" fmla="*/ 7182 h 432139"/>
                  <a:gd name="connsiteX6" fmla="*/ 872 w 539841"/>
                  <a:gd name="connsiteY6" fmla="*/ 306627 h 432139"/>
                  <a:gd name="connsiteX7" fmla="*/ 47735 w 539841"/>
                  <a:gd name="connsiteY7" fmla="*/ 406270 h 432139"/>
                  <a:gd name="connsiteX8" fmla="*/ 112941 w 539841"/>
                  <a:gd name="connsiteY8" fmla="*/ 425669 h 432139"/>
                  <a:gd name="connsiteX9" fmla="*/ 266430 w 539841"/>
                  <a:gd name="connsiteY9" fmla="*/ 432137 h 432139"/>
                  <a:gd name="connsiteX10" fmla="*/ 386538 w 539841"/>
                  <a:gd name="connsiteY10" fmla="*/ 428321 h 432139"/>
                  <a:gd name="connsiteX11" fmla="*/ 462048 w 539841"/>
                  <a:gd name="connsiteY11" fmla="*/ 419463 h 432139"/>
                  <a:gd name="connsiteX12" fmla="*/ 539502 w 539841"/>
                  <a:gd name="connsiteY12" fmla="*/ 310768 h 432139"/>
                  <a:gd name="connsiteX13" fmla="*/ 443445 w 539841"/>
                  <a:gd name="connsiteY13" fmla="*/ 357576 h 432139"/>
                  <a:gd name="connsiteX14" fmla="*/ 390618 w 539841"/>
                  <a:gd name="connsiteY14" fmla="*/ 363458 h 432139"/>
                  <a:gd name="connsiteX15" fmla="*/ 384134 w 539841"/>
                  <a:gd name="connsiteY15" fmla="*/ 363458 h 432139"/>
                  <a:gd name="connsiteX16" fmla="*/ 302660 w 539841"/>
                  <a:gd name="connsiteY16" fmla="*/ 366110 h 432139"/>
                  <a:gd name="connsiteX17" fmla="*/ 266947 w 539841"/>
                  <a:gd name="connsiteY17" fmla="*/ 367142 h 432139"/>
                  <a:gd name="connsiteX18" fmla="*/ 226631 w 539841"/>
                  <a:gd name="connsiteY18" fmla="*/ 365722 h 432139"/>
                  <a:gd name="connsiteX19" fmla="*/ 116443 w 539841"/>
                  <a:gd name="connsiteY19" fmla="*/ 361193 h 432139"/>
                  <a:gd name="connsiteX20" fmla="*/ 116443 w 539841"/>
                  <a:gd name="connsiteY20" fmla="*/ 361198 h 432139"/>
                  <a:gd name="connsiteX21" fmla="*/ 81701 w 539841"/>
                  <a:gd name="connsiteY21" fmla="*/ 351109 h 432139"/>
                  <a:gd name="connsiteX22" fmla="*/ 65239 w 539841"/>
                  <a:gd name="connsiteY22" fmla="*/ 314056 h 432139"/>
                  <a:gd name="connsiteX23" fmla="*/ 65234 w 539841"/>
                  <a:gd name="connsiteY23" fmla="*/ 314061 h 432139"/>
                  <a:gd name="connsiteX24" fmla="*/ 189810 w 539841"/>
                  <a:gd name="connsiteY24" fmla="*/ 64727 h 432139"/>
                  <a:gd name="connsiteX25" fmla="*/ 275886 w 539841"/>
                  <a:gd name="connsiteY25" fmla="*/ 64727 h 432139"/>
                  <a:gd name="connsiteX26" fmla="*/ 349650 w 539841"/>
                  <a:gd name="connsiteY26" fmla="*/ 64727 h 432139"/>
                  <a:gd name="connsiteX27" fmla="*/ 470603 w 539841"/>
                  <a:gd name="connsiteY27" fmla="*/ 285472 h 432139"/>
                  <a:gd name="connsiteX28" fmla="*/ 471513 w 539841"/>
                  <a:gd name="connsiteY28" fmla="*/ 290257 h 432139"/>
                  <a:gd name="connsiteX29" fmla="*/ 471509 w 539841"/>
                  <a:gd name="connsiteY29" fmla="*/ 290257 h 432139"/>
                  <a:gd name="connsiteX30" fmla="*/ 475076 w 539841"/>
                  <a:gd name="connsiteY30" fmla="*/ 314374 h 432139"/>
                  <a:gd name="connsiteX31" fmla="*/ 443445 w 539841"/>
                  <a:gd name="connsiteY31" fmla="*/ 357569 h 432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39841" h="432139">
                    <a:moveTo>
                      <a:pt x="539504" y="310763"/>
                    </a:moveTo>
                    <a:cubicBezTo>
                      <a:pt x="538460" y="298374"/>
                      <a:pt x="536642" y="286064"/>
                      <a:pt x="534060" y="273905"/>
                    </a:cubicBezTo>
                    <a:cubicBezTo>
                      <a:pt x="514420" y="166054"/>
                      <a:pt x="461725" y="76957"/>
                      <a:pt x="379854" y="4792"/>
                    </a:cubicBezTo>
                    <a:cubicBezTo>
                      <a:pt x="376467" y="2019"/>
                      <a:pt x="372245" y="471"/>
                      <a:pt x="367864" y="394"/>
                    </a:cubicBezTo>
                    <a:cubicBezTo>
                      <a:pt x="303825" y="394"/>
                      <a:pt x="239781" y="394"/>
                      <a:pt x="175751" y="6"/>
                    </a:cubicBezTo>
                    <a:cubicBezTo>
                      <a:pt x="168838" y="-174"/>
                      <a:pt x="162142" y="2410"/>
                      <a:pt x="157151" y="7182"/>
                    </a:cubicBezTo>
                    <a:cubicBezTo>
                      <a:pt x="67380" y="87425"/>
                      <a:pt x="14553" y="187191"/>
                      <a:pt x="872" y="306627"/>
                    </a:cubicBezTo>
                    <a:cubicBezTo>
                      <a:pt x="-4251" y="348266"/>
                      <a:pt x="10398" y="383442"/>
                      <a:pt x="47735" y="406270"/>
                    </a:cubicBezTo>
                    <a:cubicBezTo>
                      <a:pt x="67502" y="418069"/>
                      <a:pt x="89918" y="424739"/>
                      <a:pt x="112941" y="425669"/>
                    </a:cubicBezTo>
                    <a:cubicBezTo>
                      <a:pt x="165311" y="428384"/>
                      <a:pt x="217685" y="429936"/>
                      <a:pt x="266430" y="432137"/>
                    </a:cubicBezTo>
                    <a:cubicBezTo>
                      <a:pt x="308948" y="430843"/>
                      <a:pt x="347776" y="429941"/>
                      <a:pt x="386538" y="428321"/>
                    </a:cubicBezTo>
                    <a:cubicBezTo>
                      <a:pt x="411880" y="427289"/>
                      <a:pt x="437290" y="426901"/>
                      <a:pt x="462048" y="419463"/>
                    </a:cubicBezTo>
                    <a:cubicBezTo>
                      <a:pt x="514287" y="403681"/>
                      <a:pt x="542549" y="365014"/>
                      <a:pt x="539502" y="310768"/>
                    </a:cubicBezTo>
                    <a:close/>
                    <a:moveTo>
                      <a:pt x="443445" y="357576"/>
                    </a:moveTo>
                    <a:cubicBezTo>
                      <a:pt x="426129" y="361608"/>
                      <a:pt x="408396" y="363584"/>
                      <a:pt x="390618" y="363458"/>
                    </a:cubicBezTo>
                    <a:lnTo>
                      <a:pt x="384134" y="363458"/>
                    </a:lnTo>
                    <a:cubicBezTo>
                      <a:pt x="357558" y="364558"/>
                      <a:pt x="330918" y="365334"/>
                      <a:pt x="302660" y="366110"/>
                    </a:cubicBezTo>
                    <a:lnTo>
                      <a:pt x="266947" y="367142"/>
                    </a:lnTo>
                    <a:lnTo>
                      <a:pt x="226631" y="365722"/>
                    </a:lnTo>
                    <a:cubicBezTo>
                      <a:pt x="190660" y="364428"/>
                      <a:pt x="153454" y="363070"/>
                      <a:pt x="116443" y="361193"/>
                    </a:cubicBezTo>
                    <a:lnTo>
                      <a:pt x="116443" y="361198"/>
                    </a:lnTo>
                    <a:cubicBezTo>
                      <a:pt x="104200" y="360765"/>
                      <a:pt x="92259" y="357301"/>
                      <a:pt x="81701" y="351109"/>
                    </a:cubicBezTo>
                    <a:cubicBezTo>
                      <a:pt x="69449" y="343671"/>
                      <a:pt x="62839" y="335268"/>
                      <a:pt x="65239" y="314056"/>
                    </a:cubicBezTo>
                    <a:lnTo>
                      <a:pt x="65234" y="314061"/>
                    </a:lnTo>
                    <a:cubicBezTo>
                      <a:pt x="74771" y="218541"/>
                      <a:pt x="119092" y="129826"/>
                      <a:pt x="189810" y="64727"/>
                    </a:cubicBezTo>
                    <a:lnTo>
                      <a:pt x="275886" y="64727"/>
                    </a:lnTo>
                    <a:lnTo>
                      <a:pt x="349650" y="64727"/>
                    </a:lnTo>
                    <a:cubicBezTo>
                      <a:pt x="413265" y="122992"/>
                      <a:pt x="455787" y="200606"/>
                      <a:pt x="470603" y="285472"/>
                    </a:cubicBezTo>
                    <a:lnTo>
                      <a:pt x="471513" y="290257"/>
                    </a:lnTo>
                    <a:lnTo>
                      <a:pt x="471509" y="290257"/>
                    </a:lnTo>
                    <a:cubicBezTo>
                      <a:pt x="473172" y="298218"/>
                      <a:pt x="474361" y="306273"/>
                      <a:pt x="475076" y="314374"/>
                    </a:cubicBezTo>
                    <a:cubicBezTo>
                      <a:pt x="475852" y="334228"/>
                      <a:pt x="470992" y="349099"/>
                      <a:pt x="443445" y="3575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C61BB529-8037-D73B-CB19-4125E77CF217}"/>
                  </a:ext>
                </a:extLst>
              </p:cNvPr>
              <p:cNvSpPr/>
              <p:nvPr/>
            </p:nvSpPr>
            <p:spPr>
              <a:xfrm>
                <a:off x="2129637" y="12980555"/>
                <a:ext cx="333331" cy="121661"/>
              </a:xfrm>
              <a:custGeom>
                <a:avLst/>
                <a:gdLst>
                  <a:gd name="connsiteX0" fmla="*/ 58790 w 333331"/>
                  <a:gd name="connsiteY0" fmla="*/ 118266 h 121661"/>
                  <a:gd name="connsiteX1" fmla="*/ 70003 w 333331"/>
                  <a:gd name="connsiteY1" fmla="*/ 121631 h 121661"/>
                  <a:gd name="connsiteX2" fmla="*/ 215967 w 333331"/>
                  <a:gd name="connsiteY2" fmla="*/ 121631 h 121661"/>
                  <a:gd name="connsiteX3" fmla="*/ 261990 w 333331"/>
                  <a:gd name="connsiteY3" fmla="*/ 121631 h 121661"/>
                  <a:gd name="connsiteX4" fmla="*/ 261985 w 333331"/>
                  <a:gd name="connsiteY4" fmla="*/ 121631 h 121661"/>
                  <a:gd name="connsiteX5" fmla="*/ 277542 w 333331"/>
                  <a:gd name="connsiteY5" fmla="*/ 115164 h 121661"/>
                  <a:gd name="connsiteX6" fmla="*/ 312348 w 333331"/>
                  <a:gd name="connsiteY6" fmla="*/ 75400 h 121661"/>
                  <a:gd name="connsiteX7" fmla="*/ 331342 w 333331"/>
                  <a:gd name="connsiteY7" fmla="*/ 39060 h 121661"/>
                  <a:gd name="connsiteX8" fmla="*/ 307099 w 333331"/>
                  <a:gd name="connsiteY8" fmla="*/ 1687 h 121661"/>
                  <a:gd name="connsiteX9" fmla="*/ 294977 w 333331"/>
                  <a:gd name="connsiteY9" fmla="*/ 650 h 121661"/>
                  <a:gd name="connsiteX10" fmla="*/ 254596 w 333331"/>
                  <a:gd name="connsiteY10" fmla="*/ 9702 h 121661"/>
                  <a:gd name="connsiteX11" fmla="*/ 185045 w 333331"/>
                  <a:gd name="connsiteY11" fmla="*/ 38866 h 121661"/>
                  <a:gd name="connsiteX12" fmla="*/ 167159 w 333331"/>
                  <a:gd name="connsiteY12" fmla="*/ 42808 h 121661"/>
                  <a:gd name="connsiteX13" fmla="*/ 149010 w 333331"/>
                  <a:gd name="connsiteY13" fmla="*/ 38866 h 121661"/>
                  <a:gd name="connsiteX14" fmla="*/ 69739 w 333331"/>
                  <a:gd name="connsiteY14" fmla="*/ 6536 h 121661"/>
                  <a:gd name="connsiteX15" fmla="*/ 39402 w 333331"/>
                  <a:gd name="connsiteY15" fmla="*/ 68 h 121661"/>
                  <a:gd name="connsiteX16" fmla="*/ 33958 w 333331"/>
                  <a:gd name="connsiteY16" fmla="*/ 68 h 121661"/>
                  <a:gd name="connsiteX17" fmla="*/ 2263 w 333331"/>
                  <a:gd name="connsiteY17" fmla="*/ 44423 h 121661"/>
                  <a:gd name="connsiteX18" fmla="*/ 2263 w 333331"/>
                  <a:gd name="connsiteY18" fmla="*/ 44427 h 121661"/>
                  <a:gd name="connsiteX19" fmla="*/ 58784 w 333331"/>
                  <a:gd name="connsiteY19" fmla="*/ 118265 h 12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3331" h="121661">
                    <a:moveTo>
                      <a:pt x="58790" y="118266"/>
                    </a:moveTo>
                    <a:cubicBezTo>
                      <a:pt x="62127" y="120445"/>
                      <a:pt x="66019" y="121609"/>
                      <a:pt x="70003" y="121631"/>
                    </a:cubicBezTo>
                    <a:lnTo>
                      <a:pt x="215967" y="121631"/>
                    </a:lnTo>
                    <a:lnTo>
                      <a:pt x="261990" y="121631"/>
                    </a:lnTo>
                    <a:lnTo>
                      <a:pt x="261985" y="121631"/>
                    </a:lnTo>
                    <a:cubicBezTo>
                      <a:pt x="267886" y="121947"/>
                      <a:pt x="273609" y="119565"/>
                      <a:pt x="277542" y="115164"/>
                    </a:cubicBezTo>
                    <a:cubicBezTo>
                      <a:pt x="289868" y="102557"/>
                      <a:pt x="301488" y="89279"/>
                      <a:pt x="312348" y="75400"/>
                    </a:cubicBezTo>
                    <a:cubicBezTo>
                      <a:pt x="320445" y="64291"/>
                      <a:pt x="326847" y="52041"/>
                      <a:pt x="331342" y="39060"/>
                    </a:cubicBezTo>
                    <a:cubicBezTo>
                      <a:pt x="337825" y="20179"/>
                      <a:pt x="326933" y="5115"/>
                      <a:pt x="307099" y="1687"/>
                    </a:cubicBezTo>
                    <a:cubicBezTo>
                      <a:pt x="303098" y="993"/>
                      <a:pt x="299042" y="645"/>
                      <a:pt x="294977" y="650"/>
                    </a:cubicBezTo>
                    <a:cubicBezTo>
                      <a:pt x="281073" y="1173"/>
                      <a:pt x="267388" y="4240"/>
                      <a:pt x="254596" y="9702"/>
                    </a:cubicBezTo>
                    <a:cubicBezTo>
                      <a:pt x="231132" y="18754"/>
                      <a:pt x="208123" y="29101"/>
                      <a:pt x="185045" y="38866"/>
                    </a:cubicBezTo>
                    <a:cubicBezTo>
                      <a:pt x="179426" y="41410"/>
                      <a:pt x="173331" y="42754"/>
                      <a:pt x="167159" y="42808"/>
                    </a:cubicBezTo>
                    <a:cubicBezTo>
                      <a:pt x="160902" y="42759"/>
                      <a:pt x="154722" y="41415"/>
                      <a:pt x="149010" y="38866"/>
                    </a:cubicBezTo>
                    <a:cubicBezTo>
                      <a:pt x="123087" y="27550"/>
                      <a:pt x="96315" y="17009"/>
                      <a:pt x="69739" y="6536"/>
                    </a:cubicBezTo>
                    <a:cubicBezTo>
                      <a:pt x="60118" y="2517"/>
                      <a:pt x="49832" y="325"/>
                      <a:pt x="39402" y="68"/>
                    </a:cubicBezTo>
                    <a:cubicBezTo>
                      <a:pt x="37589" y="-26"/>
                      <a:pt x="35772" y="-26"/>
                      <a:pt x="33958" y="68"/>
                    </a:cubicBezTo>
                    <a:cubicBezTo>
                      <a:pt x="8033" y="2590"/>
                      <a:pt x="-6033" y="19467"/>
                      <a:pt x="2263" y="44423"/>
                    </a:cubicBezTo>
                    <a:lnTo>
                      <a:pt x="2263" y="44427"/>
                    </a:lnTo>
                    <a:cubicBezTo>
                      <a:pt x="12582" y="74498"/>
                      <a:pt x="32421" y="100414"/>
                      <a:pt x="58784" y="11826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DB3E4897-5211-777C-7611-126328920FFF}"/>
                  </a:ext>
                </a:extLst>
              </p:cNvPr>
              <p:cNvSpPr/>
              <p:nvPr/>
            </p:nvSpPr>
            <p:spPr>
              <a:xfrm>
                <a:off x="2186161" y="13129285"/>
                <a:ext cx="218946" cy="29223"/>
              </a:xfrm>
              <a:custGeom>
                <a:avLst/>
                <a:gdLst>
                  <a:gd name="connsiteX0" fmla="*/ 90544 w 218946"/>
                  <a:gd name="connsiteY0" fmla="*/ 65 h 29223"/>
                  <a:gd name="connsiteX1" fmla="*/ 27477 w 218946"/>
                  <a:gd name="connsiteY1" fmla="*/ 65 h 29223"/>
                  <a:gd name="connsiteX2" fmla="*/ 14126 w 218946"/>
                  <a:gd name="connsiteY2" fmla="*/ 65 h 29223"/>
                  <a:gd name="connsiteX3" fmla="*/ 14121 w 218946"/>
                  <a:gd name="connsiteY3" fmla="*/ 65 h 29223"/>
                  <a:gd name="connsiteX4" fmla="*/ 3071 w 218946"/>
                  <a:gd name="connsiteY4" fmla="*/ 5284 h 29223"/>
                  <a:gd name="connsiteX5" fmla="*/ 187 w 218946"/>
                  <a:gd name="connsiteY5" fmla="*/ 17137 h 29223"/>
                  <a:gd name="connsiteX6" fmla="*/ 16780 w 218946"/>
                  <a:gd name="connsiteY6" fmla="*/ 29099 h 29223"/>
                  <a:gd name="connsiteX7" fmla="*/ 202735 w 218946"/>
                  <a:gd name="connsiteY7" fmla="*/ 29099 h 29223"/>
                  <a:gd name="connsiteX8" fmla="*/ 214305 w 218946"/>
                  <a:gd name="connsiteY8" fmla="*/ 25120 h 29223"/>
                  <a:gd name="connsiteX9" fmla="*/ 218809 w 218946"/>
                  <a:gd name="connsiteY9" fmla="*/ 13772 h 29223"/>
                  <a:gd name="connsiteX10" fmla="*/ 201438 w 218946"/>
                  <a:gd name="connsiteY10" fmla="*/ -3 h 29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8946" h="29223">
                    <a:moveTo>
                      <a:pt x="90544" y="65"/>
                    </a:moveTo>
                    <a:lnTo>
                      <a:pt x="27477" y="65"/>
                    </a:lnTo>
                    <a:lnTo>
                      <a:pt x="14126" y="65"/>
                    </a:lnTo>
                    <a:lnTo>
                      <a:pt x="14121" y="65"/>
                    </a:lnTo>
                    <a:cubicBezTo>
                      <a:pt x="9840" y="51"/>
                      <a:pt x="5780" y="1968"/>
                      <a:pt x="3071" y="5284"/>
                    </a:cubicBezTo>
                    <a:cubicBezTo>
                      <a:pt x="367" y="8599"/>
                      <a:pt x="-695" y="12951"/>
                      <a:pt x="187" y="17137"/>
                    </a:cubicBezTo>
                    <a:cubicBezTo>
                      <a:pt x="1697" y="24864"/>
                      <a:pt x="8953" y="30096"/>
                      <a:pt x="16780" y="29099"/>
                    </a:cubicBezTo>
                    <a:lnTo>
                      <a:pt x="202735" y="29099"/>
                    </a:lnTo>
                    <a:cubicBezTo>
                      <a:pt x="206990" y="29518"/>
                      <a:pt x="211212" y="28065"/>
                      <a:pt x="214305" y="25120"/>
                    </a:cubicBezTo>
                    <a:cubicBezTo>
                      <a:pt x="217393" y="22174"/>
                      <a:pt x="219039" y="18030"/>
                      <a:pt x="218809" y="13772"/>
                    </a:cubicBezTo>
                    <a:cubicBezTo>
                      <a:pt x="218809" y="5045"/>
                      <a:pt x="212325" y="-3"/>
                      <a:pt x="201438" y="-3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E255085-5B7A-D2C7-F87F-35F3D488FEE6}"/>
                </a:ext>
              </a:extLst>
            </p:cNvPr>
            <p:cNvSpPr/>
            <p:nvPr/>
          </p:nvSpPr>
          <p:spPr>
            <a:xfrm rot="18900000">
              <a:off x="26239831" y="12180404"/>
              <a:ext cx="271503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C33D3B-6908-2229-E331-46CB88C4B5E4}"/>
                </a:ext>
              </a:extLst>
            </p:cNvPr>
            <p:cNvSpPr/>
            <p:nvPr/>
          </p:nvSpPr>
          <p:spPr>
            <a:xfrm rot="2700000" flipH="1">
              <a:off x="26239833" y="12180404"/>
              <a:ext cx="271503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2555DC6-E188-3869-2DD1-7452BB3011FB}"/>
              </a:ext>
            </a:extLst>
          </p:cNvPr>
          <p:cNvGrpSpPr>
            <a:grpSpLocks noChangeAspect="1"/>
          </p:cNvGrpSpPr>
          <p:nvPr/>
        </p:nvGrpSpPr>
        <p:grpSpPr>
          <a:xfrm>
            <a:off x="8445182" y="2382859"/>
            <a:ext cx="575434" cy="682570"/>
            <a:chOff x="25352863" y="11746075"/>
            <a:chExt cx="616701" cy="731520"/>
          </a:xfrm>
        </p:grpSpPr>
        <p:sp>
          <p:nvSpPr>
            <p:cNvPr id="47" name="Oval 200">
              <a:extLst>
                <a:ext uri="{FF2B5EF4-FFF2-40B4-BE49-F238E27FC236}">
                  <a16:creationId xmlns:a16="http://schemas.microsoft.com/office/drawing/2014/main" id="{5C44886B-3E75-B344-DC64-4ECB7A324950}"/>
                </a:ext>
              </a:extLst>
            </p:cNvPr>
            <p:cNvSpPr/>
            <p:nvPr/>
          </p:nvSpPr>
          <p:spPr>
            <a:xfrm>
              <a:off x="25400881" y="12025260"/>
              <a:ext cx="516162" cy="421857"/>
            </a:xfrm>
            <a:custGeom>
              <a:avLst/>
              <a:gdLst>
                <a:gd name="connsiteX0" fmla="*/ 0 w 473869"/>
                <a:gd name="connsiteY0" fmla="*/ 140520 h 281040"/>
                <a:gd name="connsiteX1" fmla="*/ 236935 w 473869"/>
                <a:gd name="connsiteY1" fmla="*/ 0 h 281040"/>
                <a:gd name="connsiteX2" fmla="*/ 473870 w 473869"/>
                <a:gd name="connsiteY2" fmla="*/ 140520 h 281040"/>
                <a:gd name="connsiteX3" fmla="*/ 236935 w 473869"/>
                <a:gd name="connsiteY3" fmla="*/ 281040 h 281040"/>
                <a:gd name="connsiteX4" fmla="*/ 0 w 473869"/>
                <a:gd name="connsiteY4" fmla="*/ 140520 h 281040"/>
                <a:gd name="connsiteX0" fmla="*/ 10 w 473880"/>
                <a:gd name="connsiteY0" fmla="*/ 226245 h 366765"/>
                <a:gd name="connsiteX1" fmla="*/ 229801 w 473880"/>
                <a:gd name="connsiteY1" fmla="*/ 0 h 366765"/>
                <a:gd name="connsiteX2" fmla="*/ 473880 w 473880"/>
                <a:gd name="connsiteY2" fmla="*/ 226245 h 366765"/>
                <a:gd name="connsiteX3" fmla="*/ 236945 w 473880"/>
                <a:gd name="connsiteY3" fmla="*/ 366765 h 366765"/>
                <a:gd name="connsiteX4" fmla="*/ 10 w 473880"/>
                <a:gd name="connsiteY4" fmla="*/ 226245 h 366765"/>
                <a:gd name="connsiteX0" fmla="*/ 28 w 473898"/>
                <a:gd name="connsiteY0" fmla="*/ 226245 h 419152"/>
                <a:gd name="connsiteX1" fmla="*/ 229819 w 473898"/>
                <a:gd name="connsiteY1" fmla="*/ 0 h 419152"/>
                <a:gd name="connsiteX2" fmla="*/ 473898 w 473898"/>
                <a:gd name="connsiteY2" fmla="*/ 226245 h 419152"/>
                <a:gd name="connsiteX3" fmla="*/ 241726 w 473898"/>
                <a:gd name="connsiteY3" fmla="*/ 419152 h 419152"/>
                <a:gd name="connsiteX4" fmla="*/ 28 w 473898"/>
                <a:gd name="connsiteY4" fmla="*/ 226245 h 419152"/>
                <a:gd name="connsiteX0" fmla="*/ 18964 w 516162"/>
                <a:gd name="connsiteY0" fmla="*/ 226245 h 421857"/>
                <a:gd name="connsiteX1" fmla="*/ 248755 w 516162"/>
                <a:gd name="connsiteY1" fmla="*/ 0 h 421857"/>
                <a:gd name="connsiteX2" fmla="*/ 492834 w 516162"/>
                <a:gd name="connsiteY2" fmla="*/ 226245 h 421857"/>
                <a:gd name="connsiteX3" fmla="*/ 260662 w 516162"/>
                <a:gd name="connsiteY3" fmla="*/ 419152 h 421857"/>
                <a:gd name="connsiteX4" fmla="*/ 18964 w 516162"/>
                <a:gd name="connsiteY4" fmla="*/ 226245 h 42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162" h="421857">
                  <a:moveTo>
                    <a:pt x="18964" y="226245"/>
                  </a:moveTo>
                  <a:cubicBezTo>
                    <a:pt x="16980" y="156386"/>
                    <a:pt x="117899" y="0"/>
                    <a:pt x="248755" y="0"/>
                  </a:cubicBezTo>
                  <a:cubicBezTo>
                    <a:pt x="379611" y="0"/>
                    <a:pt x="492834" y="148638"/>
                    <a:pt x="492834" y="226245"/>
                  </a:cubicBezTo>
                  <a:cubicBezTo>
                    <a:pt x="492834" y="303852"/>
                    <a:pt x="624881" y="442965"/>
                    <a:pt x="260662" y="419152"/>
                  </a:cubicBezTo>
                  <a:cubicBezTo>
                    <a:pt x="-103557" y="395339"/>
                    <a:pt x="20948" y="296104"/>
                    <a:pt x="18964" y="22624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8" name="Content Placeholder 92">
              <a:extLst>
                <a:ext uri="{FF2B5EF4-FFF2-40B4-BE49-F238E27FC236}">
                  <a16:creationId xmlns:a16="http://schemas.microsoft.com/office/drawing/2014/main" id="{157CE123-402C-275C-977E-9536F1ADAEA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5352863" y="11746075"/>
              <a:ext cx="616701" cy="731520"/>
              <a:chOff x="2026030" y="12980555"/>
              <a:chExt cx="539841" cy="640350"/>
            </a:xfrm>
            <a:solidFill>
              <a:srgbClr val="000000"/>
            </a:solidFill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120A4AE4-EB05-3DDA-5DEF-1DE02D1FA642}"/>
                  </a:ext>
                </a:extLst>
              </p:cNvPr>
              <p:cNvSpPr/>
              <p:nvPr/>
            </p:nvSpPr>
            <p:spPr>
              <a:xfrm>
                <a:off x="2026030" y="13188766"/>
                <a:ext cx="539841" cy="432139"/>
              </a:xfrm>
              <a:custGeom>
                <a:avLst/>
                <a:gdLst>
                  <a:gd name="connsiteX0" fmla="*/ 539504 w 539841"/>
                  <a:gd name="connsiteY0" fmla="*/ 310763 h 432139"/>
                  <a:gd name="connsiteX1" fmla="*/ 534060 w 539841"/>
                  <a:gd name="connsiteY1" fmla="*/ 273905 h 432139"/>
                  <a:gd name="connsiteX2" fmla="*/ 379854 w 539841"/>
                  <a:gd name="connsiteY2" fmla="*/ 4792 h 432139"/>
                  <a:gd name="connsiteX3" fmla="*/ 367864 w 539841"/>
                  <a:gd name="connsiteY3" fmla="*/ 394 h 432139"/>
                  <a:gd name="connsiteX4" fmla="*/ 175751 w 539841"/>
                  <a:gd name="connsiteY4" fmla="*/ 6 h 432139"/>
                  <a:gd name="connsiteX5" fmla="*/ 157151 w 539841"/>
                  <a:gd name="connsiteY5" fmla="*/ 7182 h 432139"/>
                  <a:gd name="connsiteX6" fmla="*/ 872 w 539841"/>
                  <a:gd name="connsiteY6" fmla="*/ 306627 h 432139"/>
                  <a:gd name="connsiteX7" fmla="*/ 47735 w 539841"/>
                  <a:gd name="connsiteY7" fmla="*/ 406270 h 432139"/>
                  <a:gd name="connsiteX8" fmla="*/ 112941 w 539841"/>
                  <a:gd name="connsiteY8" fmla="*/ 425669 h 432139"/>
                  <a:gd name="connsiteX9" fmla="*/ 266430 w 539841"/>
                  <a:gd name="connsiteY9" fmla="*/ 432137 h 432139"/>
                  <a:gd name="connsiteX10" fmla="*/ 386538 w 539841"/>
                  <a:gd name="connsiteY10" fmla="*/ 428321 h 432139"/>
                  <a:gd name="connsiteX11" fmla="*/ 462048 w 539841"/>
                  <a:gd name="connsiteY11" fmla="*/ 419463 h 432139"/>
                  <a:gd name="connsiteX12" fmla="*/ 539502 w 539841"/>
                  <a:gd name="connsiteY12" fmla="*/ 310768 h 432139"/>
                  <a:gd name="connsiteX13" fmla="*/ 443445 w 539841"/>
                  <a:gd name="connsiteY13" fmla="*/ 357576 h 432139"/>
                  <a:gd name="connsiteX14" fmla="*/ 390618 w 539841"/>
                  <a:gd name="connsiteY14" fmla="*/ 363458 h 432139"/>
                  <a:gd name="connsiteX15" fmla="*/ 384134 w 539841"/>
                  <a:gd name="connsiteY15" fmla="*/ 363458 h 432139"/>
                  <a:gd name="connsiteX16" fmla="*/ 302660 w 539841"/>
                  <a:gd name="connsiteY16" fmla="*/ 366110 h 432139"/>
                  <a:gd name="connsiteX17" fmla="*/ 266947 w 539841"/>
                  <a:gd name="connsiteY17" fmla="*/ 367142 h 432139"/>
                  <a:gd name="connsiteX18" fmla="*/ 226631 w 539841"/>
                  <a:gd name="connsiteY18" fmla="*/ 365722 h 432139"/>
                  <a:gd name="connsiteX19" fmla="*/ 116443 w 539841"/>
                  <a:gd name="connsiteY19" fmla="*/ 361193 h 432139"/>
                  <a:gd name="connsiteX20" fmla="*/ 116443 w 539841"/>
                  <a:gd name="connsiteY20" fmla="*/ 361198 h 432139"/>
                  <a:gd name="connsiteX21" fmla="*/ 81701 w 539841"/>
                  <a:gd name="connsiteY21" fmla="*/ 351109 h 432139"/>
                  <a:gd name="connsiteX22" fmla="*/ 65239 w 539841"/>
                  <a:gd name="connsiteY22" fmla="*/ 314056 h 432139"/>
                  <a:gd name="connsiteX23" fmla="*/ 65234 w 539841"/>
                  <a:gd name="connsiteY23" fmla="*/ 314061 h 432139"/>
                  <a:gd name="connsiteX24" fmla="*/ 189810 w 539841"/>
                  <a:gd name="connsiteY24" fmla="*/ 64727 h 432139"/>
                  <a:gd name="connsiteX25" fmla="*/ 275886 w 539841"/>
                  <a:gd name="connsiteY25" fmla="*/ 64727 h 432139"/>
                  <a:gd name="connsiteX26" fmla="*/ 349650 w 539841"/>
                  <a:gd name="connsiteY26" fmla="*/ 64727 h 432139"/>
                  <a:gd name="connsiteX27" fmla="*/ 470603 w 539841"/>
                  <a:gd name="connsiteY27" fmla="*/ 285472 h 432139"/>
                  <a:gd name="connsiteX28" fmla="*/ 471513 w 539841"/>
                  <a:gd name="connsiteY28" fmla="*/ 290257 h 432139"/>
                  <a:gd name="connsiteX29" fmla="*/ 471509 w 539841"/>
                  <a:gd name="connsiteY29" fmla="*/ 290257 h 432139"/>
                  <a:gd name="connsiteX30" fmla="*/ 475076 w 539841"/>
                  <a:gd name="connsiteY30" fmla="*/ 314374 h 432139"/>
                  <a:gd name="connsiteX31" fmla="*/ 443445 w 539841"/>
                  <a:gd name="connsiteY31" fmla="*/ 357569 h 432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39841" h="432139">
                    <a:moveTo>
                      <a:pt x="539504" y="310763"/>
                    </a:moveTo>
                    <a:cubicBezTo>
                      <a:pt x="538460" y="298374"/>
                      <a:pt x="536642" y="286064"/>
                      <a:pt x="534060" y="273905"/>
                    </a:cubicBezTo>
                    <a:cubicBezTo>
                      <a:pt x="514420" y="166054"/>
                      <a:pt x="461725" y="76957"/>
                      <a:pt x="379854" y="4792"/>
                    </a:cubicBezTo>
                    <a:cubicBezTo>
                      <a:pt x="376467" y="2019"/>
                      <a:pt x="372245" y="471"/>
                      <a:pt x="367864" y="394"/>
                    </a:cubicBezTo>
                    <a:cubicBezTo>
                      <a:pt x="303825" y="394"/>
                      <a:pt x="239781" y="394"/>
                      <a:pt x="175751" y="6"/>
                    </a:cubicBezTo>
                    <a:cubicBezTo>
                      <a:pt x="168838" y="-174"/>
                      <a:pt x="162142" y="2410"/>
                      <a:pt x="157151" y="7182"/>
                    </a:cubicBezTo>
                    <a:cubicBezTo>
                      <a:pt x="67380" y="87425"/>
                      <a:pt x="14553" y="187191"/>
                      <a:pt x="872" y="306627"/>
                    </a:cubicBezTo>
                    <a:cubicBezTo>
                      <a:pt x="-4251" y="348266"/>
                      <a:pt x="10398" y="383442"/>
                      <a:pt x="47735" y="406270"/>
                    </a:cubicBezTo>
                    <a:cubicBezTo>
                      <a:pt x="67502" y="418069"/>
                      <a:pt x="89918" y="424739"/>
                      <a:pt x="112941" y="425669"/>
                    </a:cubicBezTo>
                    <a:cubicBezTo>
                      <a:pt x="165311" y="428384"/>
                      <a:pt x="217685" y="429936"/>
                      <a:pt x="266430" y="432137"/>
                    </a:cubicBezTo>
                    <a:cubicBezTo>
                      <a:pt x="308948" y="430843"/>
                      <a:pt x="347776" y="429941"/>
                      <a:pt x="386538" y="428321"/>
                    </a:cubicBezTo>
                    <a:cubicBezTo>
                      <a:pt x="411880" y="427289"/>
                      <a:pt x="437290" y="426901"/>
                      <a:pt x="462048" y="419463"/>
                    </a:cubicBezTo>
                    <a:cubicBezTo>
                      <a:pt x="514287" y="403681"/>
                      <a:pt x="542549" y="365014"/>
                      <a:pt x="539502" y="310768"/>
                    </a:cubicBezTo>
                    <a:close/>
                    <a:moveTo>
                      <a:pt x="443445" y="357576"/>
                    </a:moveTo>
                    <a:cubicBezTo>
                      <a:pt x="426129" y="361608"/>
                      <a:pt x="408396" y="363584"/>
                      <a:pt x="390618" y="363458"/>
                    </a:cubicBezTo>
                    <a:lnTo>
                      <a:pt x="384134" y="363458"/>
                    </a:lnTo>
                    <a:cubicBezTo>
                      <a:pt x="357558" y="364558"/>
                      <a:pt x="330918" y="365334"/>
                      <a:pt x="302660" y="366110"/>
                    </a:cubicBezTo>
                    <a:lnTo>
                      <a:pt x="266947" y="367142"/>
                    </a:lnTo>
                    <a:lnTo>
                      <a:pt x="226631" y="365722"/>
                    </a:lnTo>
                    <a:cubicBezTo>
                      <a:pt x="190660" y="364428"/>
                      <a:pt x="153454" y="363070"/>
                      <a:pt x="116443" y="361193"/>
                    </a:cubicBezTo>
                    <a:lnTo>
                      <a:pt x="116443" y="361198"/>
                    </a:lnTo>
                    <a:cubicBezTo>
                      <a:pt x="104200" y="360765"/>
                      <a:pt x="92259" y="357301"/>
                      <a:pt x="81701" y="351109"/>
                    </a:cubicBezTo>
                    <a:cubicBezTo>
                      <a:pt x="69449" y="343671"/>
                      <a:pt x="62839" y="335268"/>
                      <a:pt x="65239" y="314056"/>
                    </a:cubicBezTo>
                    <a:lnTo>
                      <a:pt x="65234" y="314061"/>
                    </a:lnTo>
                    <a:cubicBezTo>
                      <a:pt x="74771" y="218541"/>
                      <a:pt x="119092" y="129826"/>
                      <a:pt x="189810" y="64727"/>
                    </a:cubicBezTo>
                    <a:lnTo>
                      <a:pt x="275886" y="64727"/>
                    </a:lnTo>
                    <a:lnTo>
                      <a:pt x="349650" y="64727"/>
                    </a:lnTo>
                    <a:cubicBezTo>
                      <a:pt x="413265" y="122992"/>
                      <a:pt x="455787" y="200606"/>
                      <a:pt x="470603" y="285472"/>
                    </a:cubicBezTo>
                    <a:lnTo>
                      <a:pt x="471513" y="290257"/>
                    </a:lnTo>
                    <a:lnTo>
                      <a:pt x="471509" y="290257"/>
                    </a:lnTo>
                    <a:cubicBezTo>
                      <a:pt x="473172" y="298218"/>
                      <a:pt x="474361" y="306273"/>
                      <a:pt x="475076" y="314374"/>
                    </a:cubicBezTo>
                    <a:cubicBezTo>
                      <a:pt x="475852" y="334228"/>
                      <a:pt x="470992" y="349099"/>
                      <a:pt x="443445" y="3575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9E10B3B5-1277-4E9D-A31B-0E3E335BB8D6}"/>
                  </a:ext>
                </a:extLst>
              </p:cNvPr>
              <p:cNvSpPr/>
              <p:nvPr/>
            </p:nvSpPr>
            <p:spPr>
              <a:xfrm>
                <a:off x="2129637" y="12980555"/>
                <a:ext cx="333331" cy="121661"/>
              </a:xfrm>
              <a:custGeom>
                <a:avLst/>
                <a:gdLst>
                  <a:gd name="connsiteX0" fmla="*/ 58790 w 333331"/>
                  <a:gd name="connsiteY0" fmla="*/ 118266 h 121661"/>
                  <a:gd name="connsiteX1" fmla="*/ 70003 w 333331"/>
                  <a:gd name="connsiteY1" fmla="*/ 121631 h 121661"/>
                  <a:gd name="connsiteX2" fmla="*/ 215967 w 333331"/>
                  <a:gd name="connsiteY2" fmla="*/ 121631 h 121661"/>
                  <a:gd name="connsiteX3" fmla="*/ 261990 w 333331"/>
                  <a:gd name="connsiteY3" fmla="*/ 121631 h 121661"/>
                  <a:gd name="connsiteX4" fmla="*/ 261985 w 333331"/>
                  <a:gd name="connsiteY4" fmla="*/ 121631 h 121661"/>
                  <a:gd name="connsiteX5" fmla="*/ 277542 w 333331"/>
                  <a:gd name="connsiteY5" fmla="*/ 115164 h 121661"/>
                  <a:gd name="connsiteX6" fmla="*/ 312348 w 333331"/>
                  <a:gd name="connsiteY6" fmla="*/ 75400 h 121661"/>
                  <a:gd name="connsiteX7" fmla="*/ 331342 w 333331"/>
                  <a:gd name="connsiteY7" fmla="*/ 39060 h 121661"/>
                  <a:gd name="connsiteX8" fmla="*/ 307099 w 333331"/>
                  <a:gd name="connsiteY8" fmla="*/ 1687 h 121661"/>
                  <a:gd name="connsiteX9" fmla="*/ 294977 w 333331"/>
                  <a:gd name="connsiteY9" fmla="*/ 650 h 121661"/>
                  <a:gd name="connsiteX10" fmla="*/ 254596 w 333331"/>
                  <a:gd name="connsiteY10" fmla="*/ 9702 h 121661"/>
                  <a:gd name="connsiteX11" fmla="*/ 185045 w 333331"/>
                  <a:gd name="connsiteY11" fmla="*/ 38866 h 121661"/>
                  <a:gd name="connsiteX12" fmla="*/ 167159 w 333331"/>
                  <a:gd name="connsiteY12" fmla="*/ 42808 h 121661"/>
                  <a:gd name="connsiteX13" fmla="*/ 149010 w 333331"/>
                  <a:gd name="connsiteY13" fmla="*/ 38866 h 121661"/>
                  <a:gd name="connsiteX14" fmla="*/ 69739 w 333331"/>
                  <a:gd name="connsiteY14" fmla="*/ 6536 h 121661"/>
                  <a:gd name="connsiteX15" fmla="*/ 39402 w 333331"/>
                  <a:gd name="connsiteY15" fmla="*/ 68 h 121661"/>
                  <a:gd name="connsiteX16" fmla="*/ 33958 w 333331"/>
                  <a:gd name="connsiteY16" fmla="*/ 68 h 121661"/>
                  <a:gd name="connsiteX17" fmla="*/ 2263 w 333331"/>
                  <a:gd name="connsiteY17" fmla="*/ 44423 h 121661"/>
                  <a:gd name="connsiteX18" fmla="*/ 2263 w 333331"/>
                  <a:gd name="connsiteY18" fmla="*/ 44427 h 121661"/>
                  <a:gd name="connsiteX19" fmla="*/ 58784 w 333331"/>
                  <a:gd name="connsiteY19" fmla="*/ 118265 h 12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3331" h="121661">
                    <a:moveTo>
                      <a:pt x="58790" y="118266"/>
                    </a:moveTo>
                    <a:cubicBezTo>
                      <a:pt x="62127" y="120445"/>
                      <a:pt x="66019" y="121609"/>
                      <a:pt x="70003" y="121631"/>
                    </a:cubicBezTo>
                    <a:lnTo>
                      <a:pt x="215967" y="121631"/>
                    </a:lnTo>
                    <a:lnTo>
                      <a:pt x="261990" y="121631"/>
                    </a:lnTo>
                    <a:lnTo>
                      <a:pt x="261985" y="121631"/>
                    </a:lnTo>
                    <a:cubicBezTo>
                      <a:pt x="267886" y="121947"/>
                      <a:pt x="273609" y="119565"/>
                      <a:pt x="277542" y="115164"/>
                    </a:cubicBezTo>
                    <a:cubicBezTo>
                      <a:pt x="289868" y="102557"/>
                      <a:pt x="301488" y="89279"/>
                      <a:pt x="312348" y="75400"/>
                    </a:cubicBezTo>
                    <a:cubicBezTo>
                      <a:pt x="320445" y="64291"/>
                      <a:pt x="326847" y="52041"/>
                      <a:pt x="331342" y="39060"/>
                    </a:cubicBezTo>
                    <a:cubicBezTo>
                      <a:pt x="337825" y="20179"/>
                      <a:pt x="326933" y="5115"/>
                      <a:pt x="307099" y="1687"/>
                    </a:cubicBezTo>
                    <a:cubicBezTo>
                      <a:pt x="303098" y="993"/>
                      <a:pt x="299042" y="645"/>
                      <a:pt x="294977" y="650"/>
                    </a:cubicBezTo>
                    <a:cubicBezTo>
                      <a:pt x="281073" y="1173"/>
                      <a:pt x="267388" y="4240"/>
                      <a:pt x="254596" y="9702"/>
                    </a:cubicBezTo>
                    <a:cubicBezTo>
                      <a:pt x="231132" y="18754"/>
                      <a:pt x="208123" y="29101"/>
                      <a:pt x="185045" y="38866"/>
                    </a:cubicBezTo>
                    <a:cubicBezTo>
                      <a:pt x="179426" y="41410"/>
                      <a:pt x="173331" y="42754"/>
                      <a:pt x="167159" y="42808"/>
                    </a:cubicBezTo>
                    <a:cubicBezTo>
                      <a:pt x="160902" y="42759"/>
                      <a:pt x="154722" y="41415"/>
                      <a:pt x="149010" y="38866"/>
                    </a:cubicBezTo>
                    <a:cubicBezTo>
                      <a:pt x="123087" y="27550"/>
                      <a:pt x="96315" y="17009"/>
                      <a:pt x="69739" y="6536"/>
                    </a:cubicBezTo>
                    <a:cubicBezTo>
                      <a:pt x="60118" y="2517"/>
                      <a:pt x="49832" y="325"/>
                      <a:pt x="39402" y="68"/>
                    </a:cubicBezTo>
                    <a:cubicBezTo>
                      <a:pt x="37589" y="-26"/>
                      <a:pt x="35772" y="-26"/>
                      <a:pt x="33958" y="68"/>
                    </a:cubicBezTo>
                    <a:cubicBezTo>
                      <a:pt x="8033" y="2590"/>
                      <a:pt x="-6033" y="19467"/>
                      <a:pt x="2263" y="44423"/>
                    </a:cubicBezTo>
                    <a:lnTo>
                      <a:pt x="2263" y="44427"/>
                    </a:lnTo>
                    <a:cubicBezTo>
                      <a:pt x="12582" y="74498"/>
                      <a:pt x="32421" y="100414"/>
                      <a:pt x="58784" y="11826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7E5B0C3F-300A-0480-C9CC-B8A642FB03A4}"/>
                  </a:ext>
                </a:extLst>
              </p:cNvPr>
              <p:cNvSpPr/>
              <p:nvPr/>
            </p:nvSpPr>
            <p:spPr>
              <a:xfrm>
                <a:off x="2186161" y="13129285"/>
                <a:ext cx="218946" cy="29223"/>
              </a:xfrm>
              <a:custGeom>
                <a:avLst/>
                <a:gdLst>
                  <a:gd name="connsiteX0" fmla="*/ 90544 w 218946"/>
                  <a:gd name="connsiteY0" fmla="*/ 65 h 29223"/>
                  <a:gd name="connsiteX1" fmla="*/ 27477 w 218946"/>
                  <a:gd name="connsiteY1" fmla="*/ 65 h 29223"/>
                  <a:gd name="connsiteX2" fmla="*/ 14126 w 218946"/>
                  <a:gd name="connsiteY2" fmla="*/ 65 h 29223"/>
                  <a:gd name="connsiteX3" fmla="*/ 14121 w 218946"/>
                  <a:gd name="connsiteY3" fmla="*/ 65 h 29223"/>
                  <a:gd name="connsiteX4" fmla="*/ 3071 w 218946"/>
                  <a:gd name="connsiteY4" fmla="*/ 5284 h 29223"/>
                  <a:gd name="connsiteX5" fmla="*/ 187 w 218946"/>
                  <a:gd name="connsiteY5" fmla="*/ 17137 h 29223"/>
                  <a:gd name="connsiteX6" fmla="*/ 16780 w 218946"/>
                  <a:gd name="connsiteY6" fmla="*/ 29099 h 29223"/>
                  <a:gd name="connsiteX7" fmla="*/ 202735 w 218946"/>
                  <a:gd name="connsiteY7" fmla="*/ 29099 h 29223"/>
                  <a:gd name="connsiteX8" fmla="*/ 214305 w 218946"/>
                  <a:gd name="connsiteY8" fmla="*/ 25120 h 29223"/>
                  <a:gd name="connsiteX9" fmla="*/ 218809 w 218946"/>
                  <a:gd name="connsiteY9" fmla="*/ 13772 h 29223"/>
                  <a:gd name="connsiteX10" fmla="*/ 201438 w 218946"/>
                  <a:gd name="connsiteY10" fmla="*/ -3 h 29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8946" h="29223">
                    <a:moveTo>
                      <a:pt x="90544" y="65"/>
                    </a:moveTo>
                    <a:lnTo>
                      <a:pt x="27477" y="65"/>
                    </a:lnTo>
                    <a:lnTo>
                      <a:pt x="14126" y="65"/>
                    </a:lnTo>
                    <a:lnTo>
                      <a:pt x="14121" y="65"/>
                    </a:lnTo>
                    <a:cubicBezTo>
                      <a:pt x="9840" y="51"/>
                      <a:pt x="5780" y="1968"/>
                      <a:pt x="3071" y="5284"/>
                    </a:cubicBezTo>
                    <a:cubicBezTo>
                      <a:pt x="367" y="8599"/>
                      <a:pt x="-695" y="12951"/>
                      <a:pt x="187" y="17137"/>
                    </a:cubicBezTo>
                    <a:cubicBezTo>
                      <a:pt x="1697" y="24864"/>
                      <a:pt x="8953" y="30096"/>
                      <a:pt x="16780" y="29099"/>
                    </a:cubicBezTo>
                    <a:lnTo>
                      <a:pt x="202735" y="29099"/>
                    </a:lnTo>
                    <a:cubicBezTo>
                      <a:pt x="206990" y="29518"/>
                      <a:pt x="211212" y="28065"/>
                      <a:pt x="214305" y="25120"/>
                    </a:cubicBezTo>
                    <a:cubicBezTo>
                      <a:pt x="217393" y="22174"/>
                      <a:pt x="219039" y="18030"/>
                      <a:pt x="218809" y="13772"/>
                    </a:cubicBezTo>
                    <a:cubicBezTo>
                      <a:pt x="218809" y="5045"/>
                      <a:pt x="212325" y="-3"/>
                      <a:pt x="201438" y="-3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5D605B8-4C19-CD76-866A-C07D1D3A9DF5}"/>
                </a:ext>
              </a:extLst>
            </p:cNvPr>
            <p:cNvGrpSpPr/>
            <p:nvPr/>
          </p:nvGrpSpPr>
          <p:grpSpPr>
            <a:xfrm>
              <a:off x="25541739" y="12192614"/>
              <a:ext cx="273002" cy="167446"/>
              <a:chOff x="25541739" y="12192614"/>
              <a:chExt cx="273002" cy="167446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BB6D2305-C511-E454-A0C2-1FEE89CC8F75}"/>
                  </a:ext>
                </a:extLst>
              </p:cNvPr>
              <p:cNvSpPr/>
              <p:nvPr/>
            </p:nvSpPr>
            <p:spPr>
              <a:xfrm rot="18900000">
                <a:off x="25543238" y="12193585"/>
                <a:ext cx="271503" cy="9144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489A3B9-6E65-5E0B-EEDD-0974156D5CD0}"/>
                  </a:ext>
                </a:extLst>
              </p:cNvPr>
              <p:cNvSpPr/>
              <p:nvPr/>
            </p:nvSpPr>
            <p:spPr>
              <a:xfrm rot="2700000" flipH="1">
                <a:off x="25503736" y="12230617"/>
                <a:ext cx="167446" cy="9144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5B2068A-BA19-9E83-E356-024DB11DECD2}"/>
              </a:ext>
            </a:extLst>
          </p:cNvPr>
          <p:cNvGrpSpPr>
            <a:grpSpLocks noChangeAspect="1"/>
          </p:cNvGrpSpPr>
          <p:nvPr/>
        </p:nvGrpSpPr>
        <p:grpSpPr>
          <a:xfrm>
            <a:off x="9483806" y="1877990"/>
            <a:ext cx="575434" cy="682570"/>
            <a:chOff x="26064332" y="11736004"/>
            <a:chExt cx="616701" cy="731520"/>
          </a:xfrm>
        </p:grpSpPr>
        <p:sp>
          <p:nvSpPr>
            <p:cNvPr id="56" name="Oval 200">
              <a:extLst>
                <a:ext uri="{FF2B5EF4-FFF2-40B4-BE49-F238E27FC236}">
                  <a16:creationId xmlns:a16="http://schemas.microsoft.com/office/drawing/2014/main" id="{09A07CA4-AC05-F3FA-B22A-F116CC305423}"/>
                </a:ext>
              </a:extLst>
            </p:cNvPr>
            <p:cNvSpPr/>
            <p:nvPr/>
          </p:nvSpPr>
          <p:spPr>
            <a:xfrm>
              <a:off x="26112350" y="12015189"/>
              <a:ext cx="516162" cy="421857"/>
            </a:xfrm>
            <a:custGeom>
              <a:avLst/>
              <a:gdLst>
                <a:gd name="connsiteX0" fmla="*/ 0 w 473869"/>
                <a:gd name="connsiteY0" fmla="*/ 140520 h 281040"/>
                <a:gd name="connsiteX1" fmla="*/ 236935 w 473869"/>
                <a:gd name="connsiteY1" fmla="*/ 0 h 281040"/>
                <a:gd name="connsiteX2" fmla="*/ 473870 w 473869"/>
                <a:gd name="connsiteY2" fmla="*/ 140520 h 281040"/>
                <a:gd name="connsiteX3" fmla="*/ 236935 w 473869"/>
                <a:gd name="connsiteY3" fmla="*/ 281040 h 281040"/>
                <a:gd name="connsiteX4" fmla="*/ 0 w 473869"/>
                <a:gd name="connsiteY4" fmla="*/ 140520 h 281040"/>
                <a:gd name="connsiteX0" fmla="*/ 10 w 473880"/>
                <a:gd name="connsiteY0" fmla="*/ 226245 h 366765"/>
                <a:gd name="connsiteX1" fmla="*/ 229801 w 473880"/>
                <a:gd name="connsiteY1" fmla="*/ 0 h 366765"/>
                <a:gd name="connsiteX2" fmla="*/ 473880 w 473880"/>
                <a:gd name="connsiteY2" fmla="*/ 226245 h 366765"/>
                <a:gd name="connsiteX3" fmla="*/ 236945 w 473880"/>
                <a:gd name="connsiteY3" fmla="*/ 366765 h 366765"/>
                <a:gd name="connsiteX4" fmla="*/ 10 w 473880"/>
                <a:gd name="connsiteY4" fmla="*/ 226245 h 366765"/>
                <a:gd name="connsiteX0" fmla="*/ 28 w 473898"/>
                <a:gd name="connsiteY0" fmla="*/ 226245 h 419152"/>
                <a:gd name="connsiteX1" fmla="*/ 229819 w 473898"/>
                <a:gd name="connsiteY1" fmla="*/ 0 h 419152"/>
                <a:gd name="connsiteX2" fmla="*/ 473898 w 473898"/>
                <a:gd name="connsiteY2" fmla="*/ 226245 h 419152"/>
                <a:gd name="connsiteX3" fmla="*/ 241726 w 473898"/>
                <a:gd name="connsiteY3" fmla="*/ 419152 h 419152"/>
                <a:gd name="connsiteX4" fmla="*/ 28 w 473898"/>
                <a:gd name="connsiteY4" fmla="*/ 226245 h 419152"/>
                <a:gd name="connsiteX0" fmla="*/ 18964 w 516162"/>
                <a:gd name="connsiteY0" fmla="*/ 226245 h 421857"/>
                <a:gd name="connsiteX1" fmla="*/ 248755 w 516162"/>
                <a:gd name="connsiteY1" fmla="*/ 0 h 421857"/>
                <a:gd name="connsiteX2" fmla="*/ 492834 w 516162"/>
                <a:gd name="connsiteY2" fmla="*/ 226245 h 421857"/>
                <a:gd name="connsiteX3" fmla="*/ 260662 w 516162"/>
                <a:gd name="connsiteY3" fmla="*/ 419152 h 421857"/>
                <a:gd name="connsiteX4" fmla="*/ 18964 w 516162"/>
                <a:gd name="connsiteY4" fmla="*/ 226245 h 42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162" h="421857">
                  <a:moveTo>
                    <a:pt x="18964" y="226245"/>
                  </a:moveTo>
                  <a:cubicBezTo>
                    <a:pt x="16980" y="156386"/>
                    <a:pt x="117899" y="0"/>
                    <a:pt x="248755" y="0"/>
                  </a:cubicBezTo>
                  <a:cubicBezTo>
                    <a:pt x="379611" y="0"/>
                    <a:pt x="492834" y="148638"/>
                    <a:pt x="492834" y="226245"/>
                  </a:cubicBezTo>
                  <a:cubicBezTo>
                    <a:pt x="492834" y="303852"/>
                    <a:pt x="624881" y="442965"/>
                    <a:pt x="260662" y="419152"/>
                  </a:cubicBezTo>
                  <a:cubicBezTo>
                    <a:pt x="-103557" y="395339"/>
                    <a:pt x="20948" y="296104"/>
                    <a:pt x="18964" y="22624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7" name="Content Placeholder 92">
              <a:extLst>
                <a:ext uri="{FF2B5EF4-FFF2-40B4-BE49-F238E27FC236}">
                  <a16:creationId xmlns:a16="http://schemas.microsoft.com/office/drawing/2014/main" id="{ED05863E-9E0D-150B-DE1F-FE6F4472F9B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6064332" y="11736004"/>
              <a:ext cx="616701" cy="731520"/>
              <a:chOff x="2026030" y="12980555"/>
              <a:chExt cx="539841" cy="640350"/>
            </a:xfrm>
            <a:solidFill>
              <a:srgbClr val="000000"/>
            </a:solidFill>
          </p:grpSpPr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3991803D-9513-C7DE-3483-99A5398FEA54}"/>
                  </a:ext>
                </a:extLst>
              </p:cNvPr>
              <p:cNvSpPr/>
              <p:nvPr/>
            </p:nvSpPr>
            <p:spPr>
              <a:xfrm>
                <a:off x="2026030" y="13188766"/>
                <a:ext cx="539841" cy="432139"/>
              </a:xfrm>
              <a:custGeom>
                <a:avLst/>
                <a:gdLst>
                  <a:gd name="connsiteX0" fmla="*/ 539504 w 539841"/>
                  <a:gd name="connsiteY0" fmla="*/ 310763 h 432139"/>
                  <a:gd name="connsiteX1" fmla="*/ 534060 w 539841"/>
                  <a:gd name="connsiteY1" fmla="*/ 273905 h 432139"/>
                  <a:gd name="connsiteX2" fmla="*/ 379854 w 539841"/>
                  <a:gd name="connsiteY2" fmla="*/ 4792 h 432139"/>
                  <a:gd name="connsiteX3" fmla="*/ 367864 w 539841"/>
                  <a:gd name="connsiteY3" fmla="*/ 394 h 432139"/>
                  <a:gd name="connsiteX4" fmla="*/ 175751 w 539841"/>
                  <a:gd name="connsiteY4" fmla="*/ 6 h 432139"/>
                  <a:gd name="connsiteX5" fmla="*/ 157151 w 539841"/>
                  <a:gd name="connsiteY5" fmla="*/ 7182 h 432139"/>
                  <a:gd name="connsiteX6" fmla="*/ 872 w 539841"/>
                  <a:gd name="connsiteY6" fmla="*/ 306627 h 432139"/>
                  <a:gd name="connsiteX7" fmla="*/ 47735 w 539841"/>
                  <a:gd name="connsiteY7" fmla="*/ 406270 h 432139"/>
                  <a:gd name="connsiteX8" fmla="*/ 112941 w 539841"/>
                  <a:gd name="connsiteY8" fmla="*/ 425669 h 432139"/>
                  <a:gd name="connsiteX9" fmla="*/ 266430 w 539841"/>
                  <a:gd name="connsiteY9" fmla="*/ 432137 h 432139"/>
                  <a:gd name="connsiteX10" fmla="*/ 386538 w 539841"/>
                  <a:gd name="connsiteY10" fmla="*/ 428321 h 432139"/>
                  <a:gd name="connsiteX11" fmla="*/ 462048 w 539841"/>
                  <a:gd name="connsiteY11" fmla="*/ 419463 h 432139"/>
                  <a:gd name="connsiteX12" fmla="*/ 539502 w 539841"/>
                  <a:gd name="connsiteY12" fmla="*/ 310768 h 432139"/>
                  <a:gd name="connsiteX13" fmla="*/ 443445 w 539841"/>
                  <a:gd name="connsiteY13" fmla="*/ 357576 h 432139"/>
                  <a:gd name="connsiteX14" fmla="*/ 390618 w 539841"/>
                  <a:gd name="connsiteY14" fmla="*/ 363458 h 432139"/>
                  <a:gd name="connsiteX15" fmla="*/ 384134 w 539841"/>
                  <a:gd name="connsiteY15" fmla="*/ 363458 h 432139"/>
                  <a:gd name="connsiteX16" fmla="*/ 302660 w 539841"/>
                  <a:gd name="connsiteY16" fmla="*/ 366110 h 432139"/>
                  <a:gd name="connsiteX17" fmla="*/ 266947 w 539841"/>
                  <a:gd name="connsiteY17" fmla="*/ 367142 h 432139"/>
                  <a:gd name="connsiteX18" fmla="*/ 226631 w 539841"/>
                  <a:gd name="connsiteY18" fmla="*/ 365722 h 432139"/>
                  <a:gd name="connsiteX19" fmla="*/ 116443 w 539841"/>
                  <a:gd name="connsiteY19" fmla="*/ 361193 h 432139"/>
                  <a:gd name="connsiteX20" fmla="*/ 116443 w 539841"/>
                  <a:gd name="connsiteY20" fmla="*/ 361198 h 432139"/>
                  <a:gd name="connsiteX21" fmla="*/ 81701 w 539841"/>
                  <a:gd name="connsiteY21" fmla="*/ 351109 h 432139"/>
                  <a:gd name="connsiteX22" fmla="*/ 65239 w 539841"/>
                  <a:gd name="connsiteY22" fmla="*/ 314056 h 432139"/>
                  <a:gd name="connsiteX23" fmla="*/ 65234 w 539841"/>
                  <a:gd name="connsiteY23" fmla="*/ 314061 h 432139"/>
                  <a:gd name="connsiteX24" fmla="*/ 189810 w 539841"/>
                  <a:gd name="connsiteY24" fmla="*/ 64727 h 432139"/>
                  <a:gd name="connsiteX25" fmla="*/ 275886 w 539841"/>
                  <a:gd name="connsiteY25" fmla="*/ 64727 h 432139"/>
                  <a:gd name="connsiteX26" fmla="*/ 349650 w 539841"/>
                  <a:gd name="connsiteY26" fmla="*/ 64727 h 432139"/>
                  <a:gd name="connsiteX27" fmla="*/ 470603 w 539841"/>
                  <a:gd name="connsiteY27" fmla="*/ 285472 h 432139"/>
                  <a:gd name="connsiteX28" fmla="*/ 471513 w 539841"/>
                  <a:gd name="connsiteY28" fmla="*/ 290257 h 432139"/>
                  <a:gd name="connsiteX29" fmla="*/ 471509 w 539841"/>
                  <a:gd name="connsiteY29" fmla="*/ 290257 h 432139"/>
                  <a:gd name="connsiteX30" fmla="*/ 475076 w 539841"/>
                  <a:gd name="connsiteY30" fmla="*/ 314374 h 432139"/>
                  <a:gd name="connsiteX31" fmla="*/ 443445 w 539841"/>
                  <a:gd name="connsiteY31" fmla="*/ 357569 h 432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39841" h="432139">
                    <a:moveTo>
                      <a:pt x="539504" y="310763"/>
                    </a:moveTo>
                    <a:cubicBezTo>
                      <a:pt x="538460" y="298374"/>
                      <a:pt x="536642" y="286064"/>
                      <a:pt x="534060" y="273905"/>
                    </a:cubicBezTo>
                    <a:cubicBezTo>
                      <a:pt x="514420" y="166054"/>
                      <a:pt x="461725" y="76957"/>
                      <a:pt x="379854" y="4792"/>
                    </a:cubicBezTo>
                    <a:cubicBezTo>
                      <a:pt x="376467" y="2019"/>
                      <a:pt x="372245" y="471"/>
                      <a:pt x="367864" y="394"/>
                    </a:cubicBezTo>
                    <a:cubicBezTo>
                      <a:pt x="303825" y="394"/>
                      <a:pt x="239781" y="394"/>
                      <a:pt x="175751" y="6"/>
                    </a:cubicBezTo>
                    <a:cubicBezTo>
                      <a:pt x="168838" y="-174"/>
                      <a:pt x="162142" y="2410"/>
                      <a:pt x="157151" y="7182"/>
                    </a:cubicBezTo>
                    <a:cubicBezTo>
                      <a:pt x="67380" y="87425"/>
                      <a:pt x="14553" y="187191"/>
                      <a:pt x="872" y="306627"/>
                    </a:cubicBezTo>
                    <a:cubicBezTo>
                      <a:pt x="-4251" y="348266"/>
                      <a:pt x="10398" y="383442"/>
                      <a:pt x="47735" y="406270"/>
                    </a:cubicBezTo>
                    <a:cubicBezTo>
                      <a:pt x="67502" y="418069"/>
                      <a:pt x="89918" y="424739"/>
                      <a:pt x="112941" y="425669"/>
                    </a:cubicBezTo>
                    <a:cubicBezTo>
                      <a:pt x="165311" y="428384"/>
                      <a:pt x="217685" y="429936"/>
                      <a:pt x="266430" y="432137"/>
                    </a:cubicBezTo>
                    <a:cubicBezTo>
                      <a:pt x="308948" y="430843"/>
                      <a:pt x="347776" y="429941"/>
                      <a:pt x="386538" y="428321"/>
                    </a:cubicBezTo>
                    <a:cubicBezTo>
                      <a:pt x="411880" y="427289"/>
                      <a:pt x="437290" y="426901"/>
                      <a:pt x="462048" y="419463"/>
                    </a:cubicBezTo>
                    <a:cubicBezTo>
                      <a:pt x="514287" y="403681"/>
                      <a:pt x="542549" y="365014"/>
                      <a:pt x="539502" y="310768"/>
                    </a:cubicBezTo>
                    <a:close/>
                    <a:moveTo>
                      <a:pt x="443445" y="357576"/>
                    </a:moveTo>
                    <a:cubicBezTo>
                      <a:pt x="426129" y="361608"/>
                      <a:pt x="408396" y="363584"/>
                      <a:pt x="390618" y="363458"/>
                    </a:cubicBezTo>
                    <a:lnTo>
                      <a:pt x="384134" y="363458"/>
                    </a:lnTo>
                    <a:cubicBezTo>
                      <a:pt x="357558" y="364558"/>
                      <a:pt x="330918" y="365334"/>
                      <a:pt x="302660" y="366110"/>
                    </a:cubicBezTo>
                    <a:lnTo>
                      <a:pt x="266947" y="367142"/>
                    </a:lnTo>
                    <a:lnTo>
                      <a:pt x="226631" y="365722"/>
                    </a:lnTo>
                    <a:cubicBezTo>
                      <a:pt x="190660" y="364428"/>
                      <a:pt x="153454" y="363070"/>
                      <a:pt x="116443" y="361193"/>
                    </a:cubicBezTo>
                    <a:lnTo>
                      <a:pt x="116443" y="361198"/>
                    </a:lnTo>
                    <a:cubicBezTo>
                      <a:pt x="104200" y="360765"/>
                      <a:pt x="92259" y="357301"/>
                      <a:pt x="81701" y="351109"/>
                    </a:cubicBezTo>
                    <a:cubicBezTo>
                      <a:pt x="69449" y="343671"/>
                      <a:pt x="62839" y="335268"/>
                      <a:pt x="65239" y="314056"/>
                    </a:cubicBezTo>
                    <a:lnTo>
                      <a:pt x="65234" y="314061"/>
                    </a:lnTo>
                    <a:cubicBezTo>
                      <a:pt x="74771" y="218541"/>
                      <a:pt x="119092" y="129826"/>
                      <a:pt x="189810" y="64727"/>
                    </a:cubicBezTo>
                    <a:lnTo>
                      <a:pt x="275886" y="64727"/>
                    </a:lnTo>
                    <a:lnTo>
                      <a:pt x="349650" y="64727"/>
                    </a:lnTo>
                    <a:cubicBezTo>
                      <a:pt x="413265" y="122992"/>
                      <a:pt x="455787" y="200606"/>
                      <a:pt x="470603" y="285472"/>
                    </a:cubicBezTo>
                    <a:lnTo>
                      <a:pt x="471513" y="290257"/>
                    </a:lnTo>
                    <a:lnTo>
                      <a:pt x="471509" y="290257"/>
                    </a:lnTo>
                    <a:cubicBezTo>
                      <a:pt x="473172" y="298218"/>
                      <a:pt x="474361" y="306273"/>
                      <a:pt x="475076" y="314374"/>
                    </a:cubicBezTo>
                    <a:cubicBezTo>
                      <a:pt x="475852" y="334228"/>
                      <a:pt x="470992" y="349099"/>
                      <a:pt x="443445" y="3575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204D1B26-BD7C-2251-9FF2-BF00F4ADC207}"/>
                  </a:ext>
                </a:extLst>
              </p:cNvPr>
              <p:cNvSpPr/>
              <p:nvPr/>
            </p:nvSpPr>
            <p:spPr>
              <a:xfrm>
                <a:off x="2129637" y="12980555"/>
                <a:ext cx="333331" cy="121661"/>
              </a:xfrm>
              <a:custGeom>
                <a:avLst/>
                <a:gdLst>
                  <a:gd name="connsiteX0" fmla="*/ 58790 w 333331"/>
                  <a:gd name="connsiteY0" fmla="*/ 118266 h 121661"/>
                  <a:gd name="connsiteX1" fmla="*/ 70003 w 333331"/>
                  <a:gd name="connsiteY1" fmla="*/ 121631 h 121661"/>
                  <a:gd name="connsiteX2" fmla="*/ 215967 w 333331"/>
                  <a:gd name="connsiteY2" fmla="*/ 121631 h 121661"/>
                  <a:gd name="connsiteX3" fmla="*/ 261990 w 333331"/>
                  <a:gd name="connsiteY3" fmla="*/ 121631 h 121661"/>
                  <a:gd name="connsiteX4" fmla="*/ 261985 w 333331"/>
                  <a:gd name="connsiteY4" fmla="*/ 121631 h 121661"/>
                  <a:gd name="connsiteX5" fmla="*/ 277542 w 333331"/>
                  <a:gd name="connsiteY5" fmla="*/ 115164 h 121661"/>
                  <a:gd name="connsiteX6" fmla="*/ 312348 w 333331"/>
                  <a:gd name="connsiteY6" fmla="*/ 75400 h 121661"/>
                  <a:gd name="connsiteX7" fmla="*/ 331342 w 333331"/>
                  <a:gd name="connsiteY7" fmla="*/ 39060 h 121661"/>
                  <a:gd name="connsiteX8" fmla="*/ 307099 w 333331"/>
                  <a:gd name="connsiteY8" fmla="*/ 1687 h 121661"/>
                  <a:gd name="connsiteX9" fmla="*/ 294977 w 333331"/>
                  <a:gd name="connsiteY9" fmla="*/ 650 h 121661"/>
                  <a:gd name="connsiteX10" fmla="*/ 254596 w 333331"/>
                  <a:gd name="connsiteY10" fmla="*/ 9702 h 121661"/>
                  <a:gd name="connsiteX11" fmla="*/ 185045 w 333331"/>
                  <a:gd name="connsiteY11" fmla="*/ 38866 h 121661"/>
                  <a:gd name="connsiteX12" fmla="*/ 167159 w 333331"/>
                  <a:gd name="connsiteY12" fmla="*/ 42808 h 121661"/>
                  <a:gd name="connsiteX13" fmla="*/ 149010 w 333331"/>
                  <a:gd name="connsiteY13" fmla="*/ 38866 h 121661"/>
                  <a:gd name="connsiteX14" fmla="*/ 69739 w 333331"/>
                  <a:gd name="connsiteY14" fmla="*/ 6536 h 121661"/>
                  <a:gd name="connsiteX15" fmla="*/ 39402 w 333331"/>
                  <a:gd name="connsiteY15" fmla="*/ 68 h 121661"/>
                  <a:gd name="connsiteX16" fmla="*/ 33958 w 333331"/>
                  <a:gd name="connsiteY16" fmla="*/ 68 h 121661"/>
                  <a:gd name="connsiteX17" fmla="*/ 2263 w 333331"/>
                  <a:gd name="connsiteY17" fmla="*/ 44423 h 121661"/>
                  <a:gd name="connsiteX18" fmla="*/ 2263 w 333331"/>
                  <a:gd name="connsiteY18" fmla="*/ 44427 h 121661"/>
                  <a:gd name="connsiteX19" fmla="*/ 58784 w 333331"/>
                  <a:gd name="connsiteY19" fmla="*/ 118265 h 12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3331" h="121661">
                    <a:moveTo>
                      <a:pt x="58790" y="118266"/>
                    </a:moveTo>
                    <a:cubicBezTo>
                      <a:pt x="62127" y="120445"/>
                      <a:pt x="66019" y="121609"/>
                      <a:pt x="70003" y="121631"/>
                    </a:cubicBezTo>
                    <a:lnTo>
                      <a:pt x="215967" y="121631"/>
                    </a:lnTo>
                    <a:lnTo>
                      <a:pt x="261990" y="121631"/>
                    </a:lnTo>
                    <a:lnTo>
                      <a:pt x="261985" y="121631"/>
                    </a:lnTo>
                    <a:cubicBezTo>
                      <a:pt x="267886" y="121947"/>
                      <a:pt x="273609" y="119565"/>
                      <a:pt x="277542" y="115164"/>
                    </a:cubicBezTo>
                    <a:cubicBezTo>
                      <a:pt x="289868" y="102557"/>
                      <a:pt x="301488" y="89279"/>
                      <a:pt x="312348" y="75400"/>
                    </a:cubicBezTo>
                    <a:cubicBezTo>
                      <a:pt x="320445" y="64291"/>
                      <a:pt x="326847" y="52041"/>
                      <a:pt x="331342" y="39060"/>
                    </a:cubicBezTo>
                    <a:cubicBezTo>
                      <a:pt x="337825" y="20179"/>
                      <a:pt x="326933" y="5115"/>
                      <a:pt x="307099" y="1687"/>
                    </a:cubicBezTo>
                    <a:cubicBezTo>
                      <a:pt x="303098" y="993"/>
                      <a:pt x="299042" y="645"/>
                      <a:pt x="294977" y="650"/>
                    </a:cubicBezTo>
                    <a:cubicBezTo>
                      <a:pt x="281073" y="1173"/>
                      <a:pt x="267388" y="4240"/>
                      <a:pt x="254596" y="9702"/>
                    </a:cubicBezTo>
                    <a:cubicBezTo>
                      <a:pt x="231132" y="18754"/>
                      <a:pt x="208123" y="29101"/>
                      <a:pt x="185045" y="38866"/>
                    </a:cubicBezTo>
                    <a:cubicBezTo>
                      <a:pt x="179426" y="41410"/>
                      <a:pt x="173331" y="42754"/>
                      <a:pt x="167159" y="42808"/>
                    </a:cubicBezTo>
                    <a:cubicBezTo>
                      <a:pt x="160902" y="42759"/>
                      <a:pt x="154722" y="41415"/>
                      <a:pt x="149010" y="38866"/>
                    </a:cubicBezTo>
                    <a:cubicBezTo>
                      <a:pt x="123087" y="27550"/>
                      <a:pt x="96315" y="17009"/>
                      <a:pt x="69739" y="6536"/>
                    </a:cubicBezTo>
                    <a:cubicBezTo>
                      <a:pt x="60118" y="2517"/>
                      <a:pt x="49832" y="325"/>
                      <a:pt x="39402" y="68"/>
                    </a:cubicBezTo>
                    <a:cubicBezTo>
                      <a:pt x="37589" y="-26"/>
                      <a:pt x="35772" y="-26"/>
                      <a:pt x="33958" y="68"/>
                    </a:cubicBezTo>
                    <a:cubicBezTo>
                      <a:pt x="8033" y="2590"/>
                      <a:pt x="-6033" y="19467"/>
                      <a:pt x="2263" y="44423"/>
                    </a:cubicBezTo>
                    <a:lnTo>
                      <a:pt x="2263" y="44427"/>
                    </a:lnTo>
                    <a:cubicBezTo>
                      <a:pt x="12582" y="74498"/>
                      <a:pt x="32421" y="100414"/>
                      <a:pt x="58784" y="11826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CBD5FEFE-AC79-CB48-A182-71FF331D70E9}"/>
                  </a:ext>
                </a:extLst>
              </p:cNvPr>
              <p:cNvSpPr/>
              <p:nvPr/>
            </p:nvSpPr>
            <p:spPr>
              <a:xfrm>
                <a:off x="2186161" y="13129285"/>
                <a:ext cx="218946" cy="29223"/>
              </a:xfrm>
              <a:custGeom>
                <a:avLst/>
                <a:gdLst>
                  <a:gd name="connsiteX0" fmla="*/ 90544 w 218946"/>
                  <a:gd name="connsiteY0" fmla="*/ 65 h 29223"/>
                  <a:gd name="connsiteX1" fmla="*/ 27477 w 218946"/>
                  <a:gd name="connsiteY1" fmla="*/ 65 h 29223"/>
                  <a:gd name="connsiteX2" fmla="*/ 14126 w 218946"/>
                  <a:gd name="connsiteY2" fmla="*/ 65 h 29223"/>
                  <a:gd name="connsiteX3" fmla="*/ 14121 w 218946"/>
                  <a:gd name="connsiteY3" fmla="*/ 65 h 29223"/>
                  <a:gd name="connsiteX4" fmla="*/ 3071 w 218946"/>
                  <a:gd name="connsiteY4" fmla="*/ 5284 h 29223"/>
                  <a:gd name="connsiteX5" fmla="*/ 187 w 218946"/>
                  <a:gd name="connsiteY5" fmla="*/ 17137 h 29223"/>
                  <a:gd name="connsiteX6" fmla="*/ 16780 w 218946"/>
                  <a:gd name="connsiteY6" fmla="*/ 29099 h 29223"/>
                  <a:gd name="connsiteX7" fmla="*/ 202735 w 218946"/>
                  <a:gd name="connsiteY7" fmla="*/ 29099 h 29223"/>
                  <a:gd name="connsiteX8" fmla="*/ 214305 w 218946"/>
                  <a:gd name="connsiteY8" fmla="*/ 25120 h 29223"/>
                  <a:gd name="connsiteX9" fmla="*/ 218809 w 218946"/>
                  <a:gd name="connsiteY9" fmla="*/ 13772 h 29223"/>
                  <a:gd name="connsiteX10" fmla="*/ 201438 w 218946"/>
                  <a:gd name="connsiteY10" fmla="*/ -3 h 29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8946" h="29223">
                    <a:moveTo>
                      <a:pt x="90544" y="65"/>
                    </a:moveTo>
                    <a:lnTo>
                      <a:pt x="27477" y="65"/>
                    </a:lnTo>
                    <a:lnTo>
                      <a:pt x="14126" y="65"/>
                    </a:lnTo>
                    <a:lnTo>
                      <a:pt x="14121" y="65"/>
                    </a:lnTo>
                    <a:cubicBezTo>
                      <a:pt x="9840" y="51"/>
                      <a:pt x="5780" y="1968"/>
                      <a:pt x="3071" y="5284"/>
                    </a:cubicBezTo>
                    <a:cubicBezTo>
                      <a:pt x="367" y="8599"/>
                      <a:pt x="-695" y="12951"/>
                      <a:pt x="187" y="17137"/>
                    </a:cubicBezTo>
                    <a:cubicBezTo>
                      <a:pt x="1697" y="24864"/>
                      <a:pt x="8953" y="30096"/>
                      <a:pt x="16780" y="29099"/>
                    </a:cubicBezTo>
                    <a:lnTo>
                      <a:pt x="202735" y="29099"/>
                    </a:lnTo>
                    <a:cubicBezTo>
                      <a:pt x="206990" y="29518"/>
                      <a:pt x="211212" y="28065"/>
                      <a:pt x="214305" y="25120"/>
                    </a:cubicBezTo>
                    <a:cubicBezTo>
                      <a:pt x="217393" y="22174"/>
                      <a:pt x="219039" y="18030"/>
                      <a:pt x="218809" y="13772"/>
                    </a:cubicBezTo>
                    <a:cubicBezTo>
                      <a:pt x="218809" y="5045"/>
                      <a:pt x="212325" y="-3"/>
                      <a:pt x="201438" y="-3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3D5D049C-5C1A-8A0A-BAB2-1ECA5954E082}"/>
                </a:ext>
              </a:extLst>
            </p:cNvPr>
            <p:cNvSpPr/>
            <p:nvPr/>
          </p:nvSpPr>
          <p:spPr>
            <a:xfrm rot="18900000">
              <a:off x="26239831" y="12180404"/>
              <a:ext cx="271503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D4DBBF3-911D-8868-AFEE-2918F014DABF}"/>
                </a:ext>
              </a:extLst>
            </p:cNvPr>
            <p:cNvSpPr/>
            <p:nvPr/>
          </p:nvSpPr>
          <p:spPr>
            <a:xfrm rot="2700000" flipH="1">
              <a:off x="26239833" y="12180404"/>
              <a:ext cx="271503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61238E2-7E0D-879C-08D8-F1F1C8F63786}"/>
              </a:ext>
            </a:extLst>
          </p:cNvPr>
          <p:cNvGrpSpPr>
            <a:grpSpLocks noChangeAspect="1"/>
          </p:cNvGrpSpPr>
          <p:nvPr/>
        </p:nvGrpSpPr>
        <p:grpSpPr>
          <a:xfrm>
            <a:off x="11159317" y="2526454"/>
            <a:ext cx="575434" cy="682570"/>
            <a:chOff x="25352863" y="11746075"/>
            <a:chExt cx="616701" cy="731520"/>
          </a:xfrm>
        </p:grpSpPr>
        <p:sp>
          <p:nvSpPr>
            <p:cNvPr id="64" name="Oval 200">
              <a:extLst>
                <a:ext uri="{FF2B5EF4-FFF2-40B4-BE49-F238E27FC236}">
                  <a16:creationId xmlns:a16="http://schemas.microsoft.com/office/drawing/2014/main" id="{0D59C7CF-EF72-9364-34C2-877CFBF92CD9}"/>
                </a:ext>
              </a:extLst>
            </p:cNvPr>
            <p:cNvSpPr/>
            <p:nvPr/>
          </p:nvSpPr>
          <p:spPr>
            <a:xfrm>
              <a:off x="25400881" y="12025260"/>
              <a:ext cx="516162" cy="421857"/>
            </a:xfrm>
            <a:custGeom>
              <a:avLst/>
              <a:gdLst>
                <a:gd name="connsiteX0" fmla="*/ 0 w 473869"/>
                <a:gd name="connsiteY0" fmla="*/ 140520 h 281040"/>
                <a:gd name="connsiteX1" fmla="*/ 236935 w 473869"/>
                <a:gd name="connsiteY1" fmla="*/ 0 h 281040"/>
                <a:gd name="connsiteX2" fmla="*/ 473870 w 473869"/>
                <a:gd name="connsiteY2" fmla="*/ 140520 h 281040"/>
                <a:gd name="connsiteX3" fmla="*/ 236935 w 473869"/>
                <a:gd name="connsiteY3" fmla="*/ 281040 h 281040"/>
                <a:gd name="connsiteX4" fmla="*/ 0 w 473869"/>
                <a:gd name="connsiteY4" fmla="*/ 140520 h 281040"/>
                <a:gd name="connsiteX0" fmla="*/ 10 w 473880"/>
                <a:gd name="connsiteY0" fmla="*/ 226245 h 366765"/>
                <a:gd name="connsiteX1" fmla="*/ 229801 w 473880"/>
                <a:gd name="connsiteY1" fmla="*/ 0 h 366765"/>
                <a:gd name="connsiteX2" fmla="*/ 473880 w 473880"/>
                <a:gd name="connsiteY2" fmla="*/ 226245 h 366765"/>
                <a:gd name="connsiteX3" fmla="*/ 236945 w 473880"/>
                <a:gd name="connsiteY3" fmla="*/ 366765 h 366765"/>
                <a:gd name="connsiteX4" fmla="*/ 10 w 473880"/>
                <a:gd name="connsiteY4" fmla="*/ 226245 h 366765"/>
                <a:gd name="connsiteX0" fmla="*/ 28 w 473898"/>
                <a:gd name="connsiteY0" fmla="*/ 226245 h 419152"/>
                <a:gd name="connsiteX1" fmla="*/ 229819 w 473898"/>
                <a:gd name="connsiteY1" fmla="*/ 0 h 419152"/>
                <a:gd name="connsiteX2" fmla="*/ 473898 w 473898"/>
                <a:gd name="connsiteY2" fmla="*/ 226245 h 419152"/>
                <a:gd name="connsiteX3" fmla="*/ 241726 w 473898"/>
                <a:gd name="connsiteY3" fmla="*/ 419152 h 419152"/>
                <a:gd name="connsiteX4" fmla="*/ 28 w 473898"/>
                <a:gd name="connsiteY4" fmla="*/ 226245 h 419152"/>
                <a:gd name="connsiteX0" fmla="*/ 18964 w 516162"/>
                <a:gd name="connsiteY0" fmla="*/ 226245 h 421857"/>
                <a:gd name="connsiteX1" fmla="*/ 248755 w 516162"/>
                <a:gd name="connsiteY1" fmla="*/ 0 h 421857"/>
                <a:gd name="connsiteX2" fmla="*/ 492834 w 516162"/>
                <a:gd name="connsiteY2" fmla="*/ 226245 h 421857"/>
                <a:gd name="connsiteX3" fmla="*/ 260662 w 516162"/>
                <a:gd name="connsiteY3" fmla="*/ 419152 h 421857"/>
                <a:gd name="connsiteX4" fmla="*/ 18964 w 516162"/>
                <a:gd name="connsiteY4" fmla="*/ 226245 h 42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162" h="421857">
                  <a:moveTo>
                    <a:pt x="18964" y="226245"/>
                  </a:moveTo>
                  <a:cubicBezTo>
                    <a:pt x="16980" y="156386"/>
                    <a:pt x="117899" y="0"/>
                    <a:pt x="248755" y="0"/>
                  </a:cubicBezTo>
                  <a:cubicBezTo>
                    <a:pt x="379611" y="0"/>
                    <a:pt x="492834" y="148638"/>
                    <a:pt x="492834" y="226245"/>
                  </a:cubicBezTo>
                  <a:cubicBezTo>
                    <a:pt x="492834" y="303852"/>
                    <a:pt x="624881" y="442965"/>
                    <a:pt x="260662" y="419152"/>
                  </a:cubicBezTo>
                  <a:cubicBezTo>
                    <a:pt x="-103557" y="395339"/>
                    <a:pt x="20948" y="296104"/>
                    <a:pt x="18964" y="22624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5" name="Content Placeholder 92">
              <a:extLst>
                <a:ext uri="{FF2B5EF4-FFF2-40B4-BE49-F238E27FC236}">
                  <a16:creationId xmlns:a16="http://schemas.microsoft.com/office/drawing/2014/main" id="{BE0FF4B8-C805-AFC5-AA3F-52E4AFD2510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5352863" y="11746075"/>
              <a:ext cx="616701" cy="731520"/>
              <a:chOff x="2026030" y="12980555"/>
              <a:chExt cx="539841" cy="640350"/>
            </a:xfrm>
            <a:solidFill>
              <a:srgbClr val="000000"/>
            </a:solidFill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13711A8-887B-072F-A64E-16628E6B1EF1}"/>
                  </a:ext>
                </a:extLst>
              </p:cNvPr>
              <p:cNvSpPr/>
              <p:nvPr/>
            </p:nvSpPr>
            <p:spPr>
              <a:xfrm>
                <a:off x="2026030" y="13188766"/>
                <a:ext cx="539841" cy="432139"/>
              </a:xfrm>
              <a:custGeom>
                <a:avLst/>
                <a:gdLst>
                  <a:gd name="connsiteX0" fmla="*/ 539504 w 539841"/>
                  <a:gd name="connsiteY0" fmla="*/ 310763 h 432139"/>
                  <a:gd name="connsiteX1" fmla="*/ 534060 w 539841"/>
                  <a:gd name="connsiteY1" fmla="*/ 273905 h 432139"/>
                  <a:gd name="connsiteX2" fmla="*/ 379854 w 539841"/>
                  <a:gd name="connsiteY2" fmla="*/ 4792 h 432139"/>
                  <a:gd name="connsiteX3" fmla="*/ 367864 w 539841"/>
                  <a:gd name="connsiteY3" fmla="*/ 394 h 432139"/>
                  <a:gd name="connsiteX4" fmla="*/ 175751 w 539841"/>
                  <a:gd name="connsiteY4" fmla="*/ 6 h 432139"/>
                  <a:gd name="connsiteX5" fmla="*/ 157151 w 539841"/>
                  <a:gd name="connsiteY5" fmla="*/ 7182 h 432139"/>
                  <a:gd name="connsiteX6" fmla="*/ 872 w 539841"/>
                  <a:gd name="connsiteY6" fmla="*/ 306627 h 432139"/>
                  <a:gd name="connsiteX7" fmla="*/ 47735 w 539841"/>
                  <a:gd name="connsiteY7" fmla="*/ 406270 h 432139"/>
                  <a:gd name="connsiteX8" fmla="*/ 112941 w 539841"/>
                  <a:gd name="connsiteY8" fmla="*/ 425669 h 432139"/>
                  <a:gd name="connsiteX9" fmla="*/ 266430 w 539841"/>
                  <a:gd name="connsiteY9" fmla="*/ 432137 h 432139"/>
                  <a:gd name="connsiteX10" fmla="*/ 386538 w 539841"/>
                  <a:gd name="connsiteY10" fmla="*/ 428321 h 432139"/>
                  <a:gd name="connsiteX11" fmla="*/ 462048 w 539841"/>
                  <a:gd name="connsiteY11" fmla="*/ 419463 h 432139"/>
                  <a:gd name="connsiteX12" fmla="*/ 539502 w 539841"/>
                  <a:gd name="connsiteY12" fmla="*/ 310768 h 432139"/>
                  <a:gd name="connsiteX13" fmla="*/ 443445 w 539841"/>
                  <a:gd name="connsiteY13" fmla="*/ 357576 h 432139"/>
                  <a:gd name="connsiteX14" fmla="*/ 390618 w 539841"/>
                  <a:gd name="connsiteY14" fmla="*/ 363458 h 432139"/>
                  <a:gd name="connsiteX15" fmla="*/ 384134 w 539841"/>
                  <a:gd name="connsiteY15" fmla="*/ 363458 h 432139"/>
                  <a:gd name="connsiteX16" fmla="*/ 302660 w 539841"/>
                  <a:gd name="connsiteY16" fmla="*/ 366110 h 432139"/>
                  <a:gd name="connsiteX17" fmla="*/ 266947 w 539841"/>
                  <a:gd name="connsiteY17" fmla="*/ 367142 h 432139"/>
                  <a:gd name="connsiteX18" fmla="*/ 226631 w 539841"/>
                  <a:gd name="connsiteY18" fmla="*/ 365722 h 432139"/>
                  <a:gd name="connsiteX19" fmla="*/ 116443 w 539841"/>
                  <a:gd name="connsiteY19" fmla="*/ 361193 h 432139"/>
                  <a:gd name="connsiteX20" fmla="*/ 116443 w 539841"/>
                  <a:gd name="connsiteY20" fmla="*/ 361198 h 432139"/>
                  <a:gd name="connsiteX21" fmla="*/ 81701 w 539841"/>
                  <a:gd name="connsiteY21" fmla="*/ 351109 h 432139"/>
                  <a:gd name="connsiteX22" fmla="*/ 65239 w 539841"/>
                  <a:gd name="connsiteY22" fmla="*/ 314056 h 432139"/>
                  <a:gd name="connsiteX23" fmla="*/ 65234 w 539841"/>
                  <a:gd name="connsiteY23" fmla="*/ 314061 h 432139"/>
                  <a:gd name="connsiteX24" fmla="*/ 189810 w 539841"/>
                  <a:gd name="connsiteY24" fmla="*/ 64727 h 432139"/>
                  <a:gd name="connsiteX25" fmla="*/ 275886 w 539841"/>
                  <a:gd name="connsiteY25" fmla="*/ 64727 h 432139"/>
                  <a:gd name="connsiteX26" fmla="*/ 349650 w 539841"/>
                  <a:gd name="connsiteY26" fmla="*/ 64727 h 432139"/>
                  <a:gd name="connsiteX27" fmla="*/ 470603 w 539841"/>
                  <a:gd name="connsiteY27" fmla="*/ 285472 h 432139"/>
                  <a:gd name="connsiteX28" fmla="*/ 471513 w 539841"/>
                  <a:gd name="connsiteY28" fmla="*/ 290257 h 432139"/>
                  <a:gd name="connsiteX29" fmla="*/ 471509 w 539841"/>
                  <a:gd name="connsiteY29" fmla="*/ 290257 h 432139"/>
                  <a:gd name="connsiteX30" fmla="*/ 475076 w 539841"/>
                  <a:gd name="connsiteY30" fmla="*/ 314374 h 432139"/>
                  <a:gd name="connsiteX31" fmla="*/ 443445 w 539841"/>
                  <a:gd name="connsiteY31" fmla="*/ 357569 h 432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39841" h="432139">
                    <a:moveTo>
                      <a:pt x="539504" y="310763"/>
                    </a:moveTo>
                    <a:cubicBezTo>
                      <a:pt x="538460" y="298374"/>
                      <a:pt x="536642" y="286064"/>
                      <a:pt x="534060" y="273905"/>
                    </a:cubicBezTo>
                    <a:cubicBezTo>
                      <a:pt x="514420" y="166054"/>
                      <a:pt x="461725" y="76957"/>
                      <a:pt x="379854" y="4792"/>
                    </a:cubicBezTo>
                    <a:cubicBezTo>
                      <a:pt x="376467" y="2019"/>
                      <a:pt x="372245" y="471"/>
                      <a:pt x="367864" y="394"/>
                    </a:cubicBezTo>
                    <a:cubicBezTo>
                      <a:pt x="303825" y="394"/>
                      <a:pt x="239781" y="394"/>
                      <a:pt x="175751" y="6"/>
                    </a:cubicBezTo>
                    <a:cubicBezTo>
                      <a:pt x="168838" y="-174"/>
                      <a:pt x="162142" y="2410"/>
                      <a:pt x="157151" y="7182"/>
                    </a:cubicBezTo>
                    <a:cubicBezTo>
                      <a:pt x="67380" y="87425"/>
                      <a:pt x="14553" y="187191"/>
                      <a:pt x="872" y="306627"/>
                    </a:cubicBezTo>
                    <a:cubicBezTo>
                      <a:pt x="-4251" y="348266"/>
                      <a:pt x="10398" y="383442"/>
                      <a:pt x="47735" y="406270"/>
                    </a:cubicBezTo>
                    <a:cubicBezTo>
                      <a:pt x="67502" y="418069"/>
                      <a:pt x="89918" y="424739"/>
                      <a:pt x="112941" y="425669"/>
                    </a:cubicBezTo>
                    <a:cubicBezTo>
                      <a:pt x="165311" y="428384"/>
                      <a:pt x="217685" y="429936"/>
                      <a:pt x="266430" y="432137"/>
                    </a:cubicBezTo>
                    <a:cubicBezTo>
                      <a:pt x="308948" y="430843"/>
                      <a:pt x="347776" y="429941"/>
                      <a:pt x="386538" y="428321"/>
                    </a:cubicBezTo>
                    <a:cubicBezTo>
                      <a:pt x="411880" y="427289"/>
                      <a:pt x="437290" y="426901"/>
                      <a:pt x="462048" y="419463"/>
                    </a:cubicBezTo>
                    <a:cubicBezTo>
                      <a:pt x="514287" y="403681"/>
                      <a:pt x="542549" y="365014"/>
                      <a:pt x="539502" y="310768"/>
                    </a:cubicBezTo>
                    <a:close/>
                    <a:moveTo>
                      <a:pt x="443445" y="357576"/>
                    </a:moveTo>
                    <a:cubicBezTo>
                      <a:pt x="426129" y="361608"/>
                      <a:pt x="408396" y="363584"/>
                      <a:pt x="390618" y="363458"/>
                    </a:cubicBezTo>
                    <a:lnTo>
                      <a:pt x="384134" y="363458"/>
                    </a:lnTo>
                    <a:cubicBezTo>
                      <a:pt x="357558" y="364558"/>
                      <a:pt x="330918" y="365334"/>
                      <a:pt x="302660" y="366110"/>
                    </a:cubicBezTo>
                    <a:lnTo>
                      <a:pt x="266947" y="367142"/>
                    </a:lnTo>
                    <a:lnTo>
                      <a:pt x="226631" y="365722"/>
                    </a:lnTo>
                    <a:cubicBezTo>
                      <a:pt x="190660" y="364428"/>
                      <a:pt x="153454" y="363070"/>
                      <a:pt x="116443" y="361193"/>
                    </a:cubicBezTo>
                    <a:lnTo>
                      <a:pt x="116443" y="361198"/>
                    </a:lnTo>
                    <a:cubicBezTo>
                      <a:pt x="104200" y="360765"/>
                      <a:pt x="92259" y="357301"/>
                      <a:pt x="81701" y="351109"/>
                    </a:cubicBezTo>
                    <a:cubicBezTo>
                      <a:pt x="69449" y="343671"/>
                      <a:pt x="62839" y="335268"/>
                      <a:pt x="65239" y="314056"/>
                    </a:cubicBezTo>
                    <a:lnTo>
                      <a:pt x="65234" y="314061"/>
                    </a:lnTo>
                    <a:cubicBezTo>
                      <a:pt x="74771" y="218541"/>
                      <a:pt x="119092" y="129826"/>
                      <a:pt x="189810" y="64727"/>
                    </a:cubicBezTo>
                    <a:lnTo>
                      <a:pt x="275886" y="64727"/>
                    </a:lnTo>
                    <a:lnTo>
                      <a:pt x="349650" y="64727"/>
                    </a:lnTo>
                    <a:cubicBezTo>
                      <a:pt x="413265" y="122992"/>
                      <a:pt x="455787" y="200606"/>
                      <a:pt x="470603" y="285472"/>
                    </a:cubicBezTo>
                    <a:lnTo>
                      <a:pt x="471513" y="290257"/>
                    </a:lnTo>
                    <a:lnTo>
                      <a:pt x="471509" y="290257"/>
                    </a:lnTo>
                    <a:cubicBezTo>
                      <a:pt x="473172" y="298218"/>
                      <a:pt x="474361" y="306273"/>
                      <a:pt x="475076" y="314374"/>
                    </a:cubicBezTo>
                    <a:cubicBezTo>
                      <a:pt x="475852" y="334228"/>
                      <a:pt x="470992" y="349099"/>
                      <a:pt x="443445" y="3575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E390A5BB-EA23-F1D2-9067-0FF73C8C2217}"/>
                  </a:ext>
                </a:extLst>
              </p:cNvPr>
              <p:cNvSpPr/>
              <p:nvPr/>
            </p:nvSpPr>
            <p:spPr>
              <a:xfrm>
                <a:off x="2129637" y="12980555"/>
                <a:ext cx="333331" cy="121661"/>
              </a:xfrm>
              <a:custGeom>
                <a:avLst/>
                <a:gdLst>
                  <a:gd name="connsiteX0" fmla="*/ 58790 w 333331"/>
                  <a:gd name="connsiteY0" fmla="*/ 118266 h 121661"/>
                  <a:gd name="connsiteX1" fmla="*/ 70003 w 333331"/>
                  <a:gd name="connsiteY1" fmla="*/ 121631 h 121661"/>
                  <a:gd name="connsiteX2" fmla="*/ 215967 w 333331"/>
                  <a:gd name="connsiteY2" fmla="*/ 121631 h 121661"/>
                  <a:gd name="connsiteX3" fmla="*/ 261990 w 333331"/>
                  <a:gd name="connsiteY3" fmla="*/ 121631 h 121661"/>
                  <a:gd name="connsiteX4" fmla="*/ 261985 w 333331"/>
                  <a:gd name="connsiteY4" fmla="*/ 121631 h 121661"/>
                  <a:gd name="connsiteX5" fmla="*/ 277542 w 333331"/>
                  <a:gd name="connsiteY5" fmla="*/ 115164 h 121661"/>
                  <a:gd name="connsiteX6" fmla="*/ 312348 w 333331"/>
                  <a:gd name="connsiteY6" fmla="*/ 75400 h 121661"/>
                  <a:gd name="connsiteX7" fmla="*/ 331342 w 333331"/>
                  <a:gd name="connsiteY7" fmla="*/ 39060 h 121661"/>
                  <a:gd name="connsiteX8" fmla="*/ 307099 w 333331"/>
                  <a:gd name="connsiteY8" fmla="*/ 1687 h 121661"/>
                  <a:gd name="connsiteX9" fmla="*/ 294977 w 333331"/>
                  <a:gd name="connsiteY9" fmla="*/ 650 h 121661"/>
                  <a:gd name="connsiteX10" fmla="*/ 254596 w 333331"/>
                  <a:gd name="connsiteY10" fmla="*/ 9702 h 121661"/>
                  <a:gd name="connsiteX11" fmla="*/ 185045 w 333331"/>
                  <a:gd name="connsiteY11" fmla="*/ 38866 h 121661"/>
                  <a:gd name="connsiteX12" fmla="*/ 167159 w 333331"/>
                  <a:gd name="connsiteY12" fmla="*/ 42808 h 121661"/>
                  <a:gd name="connsiteX13" fmla="*/ 149010 w 333331"/>
                  <a:gd name="connsiteY13" fmla="*/ 38866 h 121661"/>
                  <a:gd name="connsiteX14" fmla="*/ 69739 w 333331"/>
                  <a:gd name="connsiteY14" fmla="*/ 6536 h 121661"/>
                  <a:gd name="connsiteX15" fmla="*/ 39402 w 333331"/>
                  <a:gd name="connsiteY15" fmla="*/ 68 h 121661"/>
                  <a:gd name="connsiteX16" fmla="*/ 33958 w 333331"/>
                  <a:gd name="connsiteY16" fmla="*/ 68 h 121661"/>
                  <a:gd name="connsiteX17" fmla="*/ 2263 w 333331"/>
                  <a:gd name="connsiteY17" fmla="*/ 44423 h 121661"/>
                  <a:gd name="connsiteX18" fmla="*/ 2263 w 333331"/>
                  <a:gd name="connsiteY18" fmla="*/ 44427 h 121661"/>
                  <a:gd name="connsiteX19" fmla="*/ 58784 w 333331"/>
                  <a:gd name="connsiteY19" fmla="*/ 118265 h 12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3331" h="121661">
                    <a:moveTo>
                      <a:pt x="58790" y="118266"/>
                    </a:moveTo>
                    <a:cubicBezTo>
                      <a:pt x="62127" y="120445"/>
                      <a:pt x="66019" y="121609"/>
                      <a:pt x="70003" y="121631"/>
                    </a:cubicBezTo>
                    <a:lnTo>
                      <a:pt x="215967" y="121631"/>
                    </a:lnTo>
                    <a:lnTo>
                      <a:pt x="261990" y="121631"/>
                    </a:lnTo>
                    <a:lnTo>
                      <a:pt x="261985" y="121631"/>
                    </a:lnTo>
                    <a:cubicBezTo>
                      <a:pt x="267886" y="121947"/>
                      <a:pt x="273609" y="119565"/>
                      <a:pt x="277542" y="115164"/>
                    </a:cubicBezTo>
                    <a:cubicBezTo>
                      <a:pt x="289868" y="102557"/>
                      <a:pt x="301488" y="89279"/>
                      <a:pt x="312348" y="75400"/>
                    </a:cubicBezTo>
                    <a:cubicBezTo>
                      <a:pt x="320445" y="64291"/>
                      <a:pt x="326847" y="52041"/>
                      <a:pt x="331342" y="39060"/>
                    </a:cubicBezTo>
                    <a:cubicBezTo>
                      <a:pt x="337825" y="20179"/>
                      <a:pt x="326933" y="5115"/>
                      <a:pt x="307099" y="1687"/>
                    </a:cubicBezTo>
                    <a:cubicBezTo>
                      <a:pt x="303098" y="993"/>
                      <a:pt x="299042" y="645"/>
                      <a:pt x="294977" y="650"/>
                    </a:cubicBezTo>
                    <a:cubicBezTo>
                      <a:pt x="281073" y="1173"/>
                      <a:pt x="267388" y="4240"/>
                      <a:pt x="254596" y="9702"/>
                    </a:cubicBezTo>
                    <a:cubicBezTo>
                      <a:pt x="231132" y="18754"/>
                      <a:pt x="208123" y="29101"/>
                      <a:pt x="185045" y="38866"/>
                    </a:cubicBezTo>
                    <a:cubicBezTo>
                      <a:pt x="179426" y="41410"/>
                      <a:pt x="173331" y="42754"/>
                      <a:pt x="167159" y="42808"/>
                    </a:cubicBezTo>
                    <a:cubicBezTo>
                      <a:pt x="160902" y="42759"/>
                      <a:pt x="154722" y="41415"/>
                      <a:pt x="149010" y="38866"/>
                    </a:cubicBezTo>
                    <a:cubicBezTo>
                      <a:pt x="123087" y="27550"/>
                      <a:pt x="96315" y="17009"/>
                      <a:pt x="69739" y="6536"/>
                    </a:cubicBezTo>
                    <a:cubicBezTo>
                      <a:pt x="60118" y="2517"/>
                      <a:pt x="49832" y="325"/>
                      <a:pt x="39402" y="68"/>
                    </a:cubicBezTo>
                    <a:cubicBezTo>
                      <a:pt x="37589" y="-26"/>
                      <a:pt x="35772" y="-26"/>
                      <a:pt x="33958" y="68"/>
                    </a:cubicBezTo>
                    <a:cubicBezTo>
                      <a:pt x="8033" y="2590"/>
                      <a:pt x="-6033" y="19467"/>
                      <a:pt x="2263" y="44423"/>
                    </a:cubicBezTo>
                    <a:lnTo>
                      <a:pt x="2263" y="44427"/>
                    </a:lnTo>
                    <a:cubicBezTo>
                      <a:pt x="12582" y="74498"/>
                      <a:pt x="32421" y="100414"/>
                      <a:pt x="58784" y="11826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C21B2127-2434-8BF8-C743-FC54B9DC1F21}"/>
                  </a:ext>
                </a:extLst>
              </p:cNvPr>
              <p:cNvSpPr/>
              <p:nvPr/>
            </p:nvSpPr>
            <p:spPr>
              <a:xfrm>
                <a:off x="2186161" y="13129285"/>
                <a:ext cx="218946" cy="29223"/>
              </a:xfrm>
              <a:custGeom>
                <a:avLst/>
                <a:gdLst>
                  <a:gd name="connsiteX0" fmla="*/ 90544 w 218946"/>
                  <a:gd name="connsiteY0" fmla="*/ 65 h 29223"/>
                  <a:gd name="connsiteX1" fmla="*/ 27477 w 218946"/>
                  <a:gd name="connsiteY1" fmla="*/ 65 h 29223"/>
                  <a:gd name="connsiteX2" fmla="*/ 14126 w 218946"/>
                  <a:gd name="connsiteY2" fmla="*/ 65 h 29223"/>
                  <a:gd name="connsiteX3" fmla="*/ 14121 w 218946"/>
                  <a:gd name="connsiteY3" fmla="*/ 65 h 29223"/>
                  <a:gd name="connsiteX4" fmla="*/ 3071 w 218946"/>
                  <a:gd name="connsiteY4" fmla="*/ 5284 h 29223"/>
                  <a:gd name="connsiteX5" fmla="*/ 187 w 218946"/>
                  <a:gd name="connsiteY5" fmla="*/ 17137 h 29223"/>
                  <a:gd name="connsiteX6" fmla="*/ 16780 w 218946"/>
                  <a:gd name="connsiteY6" fmla="*/ 29099 h 29223"/>
                  <a:gd name="connsiteX7" fmla="*/ 202735 w 218946"/>
                  <a:gd name="connsiteY7" fmla="*/ 29099 h 29223"/>
                  <a:gd name="connsiteX8" fmla="*/ 214305 w 218946"/>
                  <a:gd name="connsiteY8" fmla="*/ 25120 h 29223"/>
                  <a:gd name="connsiteX9" fmla="*/ 218809 w 218946"/>
                  <a:gd name="connsiteY9" fmla="*/ 13772 h 29223"/>
                  <a:gd name="connsiteX10" fmla="*/ 201438 w 218946"/>
                  <a:gd name="connsiteY10" fmla="*/ -3 h 29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8946" h="29223">
                    <a:moveTo>
                      <a:pt x="90544" y="65"/>
                    </a:moveTo>
                    <a:lnTo>
                      <a:pt x="27477" y="65"/>
                    </a:lnTo>
                    <a:lnTo>
                      <a:pt x="14126" y="65"/>
                    </a:lnTo>
                    <a:lnTo>
                      <a:pt x="14121" y="65"/>
                    </a:lnTo>
                    <a:cubicBezTo>
                      <a:pt x="9840" y="51"/>
                      <a:pt x="5780" y="1968"/>
                      <a:pt x="3071" y="5284"/>
                    </a:cubicBezTo>
                    <a:cubicBezTo>
                      <a:pt x="367" y="8599"/>
                      <a:pt x="-695" y="12951"/>
                      <a:pt x="187" y="17137"/>
                    </a:cubicBezTo>
                    <a:cubicBezTo>
                      <a:pt x="1697" y="24864"/>
                      <a:pt x="8953" y="30096"/>
                      <a:pt x="16780" y="29099"/>
                    </a:cubicBezTo>
                    <a:lnTo>
                      <a:pt x="202735" y="29099"/>
                    </a:lnTo>
                    <a:cubicBezTo>
                      <a:pt x="206990" y="29518"/>
                      <a:pt x="211212" y="28065"/>
                      <a:pt x="214305" y="25120"/>
                    </a:cubicBezTo>
                    <a:cubicBezTo>
                      <a:pt x="217393" y="22174"/>
                      <a:pt x="219039" y="18030"/>
                      <a:pt x="218809" y="13772"/>
                    </a:cubicBezTo>
                    <a:cubicBezTo>
                      <a:pt x="218809" y="5045"/>
                      <a:pt x="212325" y="-3"/>
                      <a:pt x="201438" y="-3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033864A8-4131-8D6F-D8C8-BE4EF0F12C07}"/>
                </a:ext>
              </a:extLst>
            </p:cNvPr>
            <p:cNvGrpSpPr/>
            <p:nvPr/>
          </p:nvGrpSpPr>
          <p:grpSpPr>
            <a:xfrm>
              <a:off x="25541739" y="12192614"/>
              <a:ext cx="273002" cy="167446"/>
              <a:chOff x="25541739" y="12192614"/>
              <a:chExt cx="273002" cy="167446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0CCCA5A2-FA31-34B9-0919-E840E2AE50A3}"/>
                  </a:ext>
                </a:extLst>
              </p:cNvPr>
              <p:cNvSpPr/>
              <p:nvPr/>
            </p:nvSpPr>
            <p:spPr>
              <a:xfrm rot="18900000">
                <a:off x="25543238" y="12193585"/>
                <a:ext cx="271503" cy="9144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4B415BD-89F1-00FC-142D-F44F8C2ECEFE}"/>
                  </a:ext>
                </a:extLst>
              </p:cNvPr>
              <p:cNvSpPr/>
              <p:nvPr/>
            </p:nvSpPr>
            <p:spPr>
              <a:xfrm rot="2700000" flipH="1">
                <a:off x="25503736" y="12230617"/>
                <a:ext cx="167446" cy="9144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aphicFrame>
        <p:nvGraphicFramePr>
          <p:cNvPr id="563" name="Table 562">
            <a:extLst>
              <a:ext uri="{FF2B5EF4-FFF2-40B4-BE49-F238E27FC236}">
                <a16:creationId xmlns:a16="http://schemas.microsoft.com/office/drawing/2014/main" id="{C5C4EFA3-05EB-8722-2BF5-BC3CAE845E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067694"/>
              </p:ext>
            </p:extLst>
          </p:nvPr>
        </p:nvGraphicFramePr>
        <p:xfrm>
          <a:off x="623750" y="1937851"/>
          <a:ext cx="4259607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9237">
                  <a:extLst>
                    <a:ext uri="{9D8B030D-6E8A-4147-A177-3AD203B41FA5}">
                      <a16:colId xmlns:a16="http://schemas.microsoft.com/office/drawing/2014/main" val="2214848338"/>
                    </a:ext>
                  </a:extLst>
                </a:gridCol>
                <a:gridCol w="990395">
                  <a:extLst>
                    <a:ext uri="{9D8B030D-6E8A-4147-A177-3AD203B41FA5}">
                      <a16:colId xmlns:a16="http://schemas.microsoft.com/office/drawing/2014/main" val="2661832152"/>
                    </a:ext>
                  </a:extLst>
                </a:gridCol>
                <a:gridCol w="1184170">
                  <a:extLst>
                    <a:ext uri="{9D8B030D-6E8A-4147-A177-3AD203B41FA5}">
                      <a16:colId xmlns:a16="http://schemas.microsoft.com/office/drawing/2014/main" val="96945634"/>
                    </a:ext>
                  </a:extLst>
                </a:gridCol>
                <a:gridCol w="925805">
                  <a:extLst>
                    <a:ext uri="{9D8B030D-6E8A-4147-A177-3AD203B41FA5}">
                      <a16:colId xmlns:a16="http://schemas.microsoft.com/office/drawing/2014/main" val="2380480809"/>
                    </a:ext>
                  </a:extLst>
                </a:gridCol>
              </a:tblGrid>
              <a:tr h="33588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Income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Rent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Savings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Debt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766240"/>
                  </a:ext>
                </a:extLst>
              </a:tr>
              <a:tr h="33588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$4,000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$1,500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$6,000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$850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183786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65" name="TextBox 564">
                <a:extLst>
                  <a:ext uri="{FF2B5EF4-FFF2-40B4-BE49-F238E27FC236}">
                    <a16:creationId xmlns:a16="http://schemas.microsoft.com/office/drawing/2014/main" id="{ACBF91F9-5E58-09BD-0ACB-876721773BBB}"/>
                  </a:ext>
                </a:extLst>
              </p:cNvPr>
              <p:cNvSpPr txBox="1"/>
              <p:nvPr/>
            </p:nvSpPr>
            <p:spPr>
              <a:xfrm>
                <a:off x="164011" y="1994353"/>
                <a:ext cx="54684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dirty="0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dirty="0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dirty="0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rgbClr val="FF6600"/>
                  </a:solidFill>
                </a:endParaRPr>
              </a:p>
            </p:txBody>
          </p:sp>
        </mc:Choice>
        <mc:Fallback xmlns="">
          <p:sp>
            <p:nvSpPr>
              <p:cNvPr id="565" name="TextBox 564">
                <a:extLst>
                  <a:ext uri="{FF2B5EF4-FFF2-40B4-BE49-F238E27FC236}">
                    <a16:creationId xmlns:a16="http://schemas.microsoft.com/office/drawing/2014/main" id="{ACBF91F9-5E58-09BD-0ACB-876721773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11" y="1994353"/>
                <a:ext cx="546847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6" name="TextBox 565">
            <a:extLst>
              <a:ext uri="{FF2B5EF4-FFF2-40B4-BE49-F238E27FC236}">
                <a16:creationId xmlns:a16="http://schemas.microsoft.com/office/drawing/2014/main" id="{13E9F8DB-A7CB-1EEE-65F4-D4DF06642384}"/>
              </a:ext>
            </a:extLst>
          </p:cNvPr>
          <p:cNvSpPr txBox="1"/>
          <p:nvPr/>
        </p:nvSpPr>
        <p:spPr>
          <a:xfrm>
            <a:off x="615035" y="1535206"/>
            <a:ext cx="42756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5BBB"/>
                </a:solidFill>
              </a:rPr>
              <a:t>ACCEPTED</a:t>
            </a:r>
          </a:p>
        </p:txBody>
      </p:sp>
      <p:sp>
        <p:nvSpPr>
          <p:cNvPr id="567" name="TextBox 566">
            <a:extLst>
              <a:ext uri="{FF2B5EF4-FFF2-40B4-BE49-F238E27FC236}">
                <a16:creationId xmlns:a16="http://schemas.microsoft.com/office/drawing/2014/main" id="{3B927853-D8AD-1452-C018-0C7F7574DD3C}"/>
              </a:ext>
            </a:extLst>
          </p:cNvPr>
          <p:cNvSpPr txBox="1"/>
          <p:nvPr/>
        </p:nvSpPr>
        <p:spPr>
          <a:xfrm>
            <a:off x="5874851" y="1572106"/>
            <a:ext cx="60020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6600"/>
                </a:solidFill>
              </a:rPr>
              <a:t>Savings Balance $$</a:t>
            </a:r>
          </a:p>
        </p:txBody>
      </p:sp>
      <p:cxnSp>
        <p:nvCxnSpPr>
          <p:cNvPr id="553" name="Straight Connector 552">
            <a:extLst>
              <a:ext uri="{FF2B5EF4-FFF2-40B4-BE49-F238E27FC236}">
                <a16:creationId xmlns:a16="http://schemas.microsoft.com/office/drawing/2014/main" id="{A6D9EE82-14A5-BF30-7C94-6F78A8C3D4B9}"/>
              </a:ext>
            </a:extLst>
          </p:cNvPr>
          <p:cNvCxnSpPr>
            <a:cxnSpLocks/>
          </p:cNvCxnSpPr>
          <p:nvPr/>
        </p:nvCxnSpPr>
        <p:spPr>
          <a:xfrm>
            <a:off x="7020660" y="2866946"/>
            <a:ext cx="370715" cy="847158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395C592-8AE9-0484-416B-DFE9A0D34DC6}"/>
              </a:ext>
            </a:extLst>
          </p:cNvPr>
          <p:cNvGrpSpPr>
            <a:grpSpLocks noChangeAspect="1"/>
          </p:cNvGrpSpPr>
          <p:nvPr/>
        </p:nvGrpSpPr>
        <p:grpSpPr>
          <a:xfrm>
            <a:off x="7058939" y="3202047"/>
            <a:ext cx="575434" cy="682570"/>
            <a:chOff x="26064332" y="11736004"/>
            <a:chExt cx="616701" cy="731520"/>
          </a:xfrm>
        </p:grpSpPr>
        <p:sp>
          <p:nvSpPr>
            <p:cNvPr id="31" name="Oval 200">
              <a:extLst>
                <a:ext uri="{FF2B5EF4-FFF2-40B4-BE49-F238E27FC236}">
                  <a16:creationId xmlns:a16="http://schemas.microsoft.com/office/drawing/2014/main" id="{8C569A5E-FDE0-F291-ADDD-1AEFB2E822B1}"/>
                </a:ext>
              </a:extLst>
            </p:cNvPr>
            <p:cNvSpPr/>
            <p:nvPr/>
          </p:nvSpPr>
          <p:spPr>
            <a:xfrm>
              <a:off x="26112350" y="12015189"/>
              <a:ext cx="516162" cy="421857"/>
            </a:xfrm>
            <a:custGeom>
              <a:avLst/>
              <a:gdLst>
                <a:gd name="connsiteX0" fmla="*/ 0 w 473869"/>
                <a:gd name="connsiteY0" fmla="*/ 140520 h 281040"/>
                <a:gd name="connsiteX1" fmla="*/ 236935 w 473869"/>
                <a:gd name="connsiteY1" fmla="*/ 0 h 281040"/>
                <a:gd name="connsiteX2" fmla="*/ 473870 w 473869"/>
                <a:gd name="connsiteY2" fmla="*/ 140520 h 281040"/>
                <a:gd name="connsiteX3" fmla="*/ 236935 w 473869"/>
                <a:gd name="connsiteY3" fmla="*/ 281040 h 281040"/>
                <a:gd name="connsiteX4" fmla="*/ 0 w 473869"/>
                <a:gd name="connsiteY4" fmla="*/ 140520 h 281040"/>
                <a:gd name="connsiteX0" fmla="*/ 10 w 473880"/>
                <a:gd name="connsiteY0" fmla="*/ 226245 h 366765"/>
                <a:gd name="connsiteX1" fmla="*/ 229801 w 473880"/>
                <a:gd name="connsiteY1" fmla="*/ 0 h 366765"/>
                <a:gd name="connsiteX2" fmla="*/ 473880 w 473880"/>
                <a:gd name="connsiteY2" fmla="*/ 226245 h 366765"/>
                <a:gd name="connsiteX3" fmla="*/ 236945 w 473880"/>
                <a:gd name="connsiteY3" fmla="*/ 366765 h 366765"/>
                <a:gd name="connsiteX4" fmla="*/ 10 w 473880"/>
                <a:gd name="connsiteY4" fmla="*/ 226245 h 366765"/>
                <a:gd name="connsiteX0" fmla="*/ 28 w 473898"/>
                <a:gd name="connsiteY0" fmla="*/ 226245 h 419152"/>
                <a:gd name="connsiteX1" fmla="*/ 229819 w 473898"/>
                <a:gd name="connsiteY1" fmla="*/ 0 h 419152"/>
                <a:gd name="connsiteX2" fmla="*/ 473898 w 473898"/>
                <a:gd name="connsiteY2" fmla="*/ 226245 h 419152"/>
                <a:gd name="connsiteX3" fmla="*/ 241726 w 473898"/>
                <a:gd name="connsiteY3" fmla="*/ 419152 h 419152"/>
                <a:gd name="connsiteX4" fmla="*/ 28 w 473898"/>
                <a:gd name="connsiteY4" fmla="*/ 226245 h 419152"/>
                <a:gd name="connsiteX0" fmla="*/ 18964 w 516162"/>
                <a:gd name="connsiteY0" fmla="*/ 226245 h 421857"/>
                <a:gd name="connsiteX1" fmla="*/ 248755 w 516162"/>
                <a:gd name="connsiteY1" fmla="*/ 0 h 421857"/>
                <a:gd name="connsiteX2" fmla="*/ 492834 w 516162"/>
                <a:gd name="connsiteY2" fmla="*/ 226245 h 421857"/>
                <a:gd name="connsiteX3" fmla="*/ 260662 w 516162"/>
                <a:gd name="connsiteY3" fmla="*/ 419152 h 421857"/>
                <a:gd name="connsiteX4" fmla="*/ 18964 w 516162"/>
                <a:gd name="connsiteY4" fmla="*/ 226245 h 42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162" h="421857">
                  <a:moveTo>
                    <a:pt x="18964" y="226245"/>
                  </a:moveTo>
                  <a:cubicBezTo>
                    <a:pt x="16980" y="156386"/>
                    <a:pt x="117899" y="0"/>
                    <a:pt x="248755" y="0"/>
                  </a:cubicBezTo>
                  <a:cubicBezTo>
                    <a:pt x="379611" y="0"/>
                    <a:pt x="492834" y="148638"/>
                    <a:pt x="492834" y="226245"/>
                  </a:cubicBezTo>
                  <a:cubicBezTo>
                    <a:pt x="492834" y="303852"/>
                    <a:pt x="624881" y="442965"/>
                    <a:pt x="260662" y="419152"/>
                  </a:cubicBezTo>
                  <a:cubicBezTo>
                    <a:pt x="-103557" y="395339"/>
                    <a:pt x="20948" y="296104"/>
                    <a:pt x="18964" y="22624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Content Placeholder 92">
              <a:extLst>
                <a:ext uri="{FF2B5EF4-FFF2-40B4-BE49-F238E27FC236}">
                  <a16:creationId xmlns:a16="http://schemas.microsoft.com/office/drawing/2014/main" id="{0FCA200B-DE53-764D-F137-7FEACD3424D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6064332" y="11736004"/>
              <a:ext cx="616701" cy="731520"/>
              <a:chOff x="2026030" y="12980555"/>
              <a:chExt cx="539841" cy="640350"/>
            </a:xfrm>
            <a:solidFill>
              <a:srgbClr val="000000"/>
            </a:solidFill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083D39E0-5DA8-0763-88DF-39DD264D5C45}"/>
                  </a:ext>
                </a:extLst>
              </p:cNvPr>
              <p:cNvSpPr/>
              <p:nvPr/>
            </p:nvSpPr>
            <p:spPr>
              <a:xfrm>
                <a:off x="2026030" y="13188766"/>
                <a:ext cx="539841" cy="432139"/>
              </a:xfrm>
              <a:custGeom>
                <a:avLst/>
                <a:gdLst>
                  <a:gd name="connsiteX0" fmla="*/ 539504 w 539841"/>
                  <a:gd name="connsiteY0" fmla="*/ 310763 h 432139"/>
                  <a:gd name="connsiteX1" fmla="*/ 534060 w 539841"/>
                  <a:gd name="connsiteY1" fmla="*/ 273905 h 432139"/>
                  <a:gd name="connsiteX2" fmla="*/ 379854 w 539841"/>
                  <a:gd name="connsiteY2" fmla="*/ 4792 h 432139"/>
                  <a:gd name="connsiteX3" fmla="*/ 367864 w 539841"/>
                  <a:gd name="connsiteY3" fmla="*/ 394 h 432139"/>
                  <a:gd name="connsiteX4" fmla="*/ 175751 w 539841"/>
                  <a:gd name="connsiteY4" fmla="*/ 6 h 432139"/>
                  <a:gd name="connsiteX5" fmla="*/ 157151 w 539841"/>
                  <a:gd name="connsiteY5" fmla="*/ 7182 h 432139"/>
                  <a:gd name="connsiteX6" fmla="*/ 872 w 539841"/>
                  <a:gd name="connsiteY6" fmla="*/ 306627 h 432139"/>
                  <a:gd name="connsiteX7" fmla="*/ 47735 w 539841"/>
                  <a:gd name="connsiteY7" fmla="*/ 406270 h 432139"/>
                  <a:gd name="connsiteX8" fmla="*/ 112941 w 539841"/>
                  <a:gd name="connsiteY8" fmla="*/ 425669 h 432139"/>
                  <a:gd name="connsiteX9" fmla="*/ 266430 w 539841"/>
                  <a:gd name="connsiteY9" fmla="*/ 432137 h 432139"/>
                  <a:gd name="connsiteX10" fmla="*/ 386538 w 539841"/>
                  <a:gd name="connsiteY10" fmla="*/ 428321 h 432139"/>
                  <a:gd name="connsiteX11" fmla="*/ 462048 w 539841"/>
                  <a:gd name="connsiteY11" fmla="*/ 419463 h 432139"/>
                  <a:gd name="connsiteX12" fmla="*/ 539502 w 539841"/>
                  <a:gd name="connsiteY12" fmla="*/ 310768 h 432139"/>
                  <a:gd name="connsiteX13" fmla="*/ 443445 w 539841"/>
                  <a:gd name="connsiteY13" fmla="*/ 357576 h 432139"/>
                  <a:gd name="connsiteX14" fmla="*/ 390618 w 539841"/>
                  <a:gd name="connsiteY14" fmla="*/ 363458 h 432139"/>
                  <a:gd name="connsiteX15" fmla="*/ 384134 w 539841"/>
                  <a:gd name="connsiteY15" fmla="*/ 363458 h 432139"/>
                  <a:gd name="connsiteX16" fmla="*/ 302660 w 539841"/>
                  <a:gd name="connsiteY16" fmla="*/ 366110 h 432139"/>
                  <a:gd name="connsiteX17" fmla="*/ 266947 w 539841"/>
                  <a:gd name="connsiteY17" fmla="*/ 367142 h 432139"/>
                  <a:gd name="connsiteX18" fmla="*/ 226631 w 539841"/>
                  <a:gd name="connsiteY18" fmla="*/ 365722 h 432139"/>
                  <a:gd name="connsiteX19" fmla="*/ 116443 w 539841"/>
                  <a:gd name="connsiteY19" fmla="*/ 361193 h 432139"/>
                  <a:gd name="connsiteX20" fmla="*/ 116443 w 539841"/>
                  <a:gd name="connsiteY20" fmla="*/ 361198 h 432139"/>
                  <a:gd name="connsiteX21" fmla="*/ 81701 w 539841"/>
                  <a:gd name="connsiteY21" fmla="*/ 351109 h 432139"/>
                  <a:gd name="connsiteX22" fmla="*/ 65239 w 539841"/>
                  <a:gd name="connsiteY22" fmla="*/ 314056 h 432139"/>
                  <a:gd name="connsiteX23" fmla="*/ 65234 w 539841"/>
                  <a:gd name="connsiteY23" fmla="*/ 314061 h 432139"/>
                  <a:gd name="connsiteX24" fmla="*/ 189810 w 539841"/>
                  <a:gd name="connsiteY24" fmla="*/ 64727 h 432139"/>
                  <a:gd name="connsiteX25" fmla="*/ 275886 w 539841"/>
                  <a:gd name="connsiteY25" fmla="*/ 64727 h 432139"/>
                  <a:gd name="connsiteX26" fmla="*/ 349650 w 539841"/>
                  <a:gd name="connsiteY26" fmla="*/ 64727 h 432139"/>
                  <a:gd name="connsiteX27" fmla="*/ 470603 w 539841"/>
                  <a:gd name="connsiteY27" fmla="*/ 285472 h 432139"/>
                  <a:gd name="connsiteX28" fmla="*/ 471513 w 539841"/>
                  <a:gd name="connsiteY28" fmla="*/ 290257 h 432139"/>
                  <a:gd name="connsiteX29" fmla="*/ 471509 w 539841"/>
                  <a:gd name="connsiteY29" fmla="*/ 290257 h 432139"/>
                  <a:gd name="connsiteX30" fmla="*/ 475076 w 539841"/>
                  <a:gd name="connsiteY30" fmla="*/ 314374 h 432139"/>
                  <a:gd name="connsiteX31" fmla="*/ 443445 w 539841"/>
                  <a:gd name="connsiteY31" fmla="*/ 357569 h 432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39841" h="432139">
                    <a:moveTo>
                      <a:pt x="539504" y="310763"/>
                    </a:moveTo>
                    <a:cubicBezTo>
                      <a:pt x="538460" y="298374"/>
                      <a:pt x="536642" y="286064"/>
                      <a:pt x="534060" y="273905"/>
                    </a:cubicBezTo>
                    <a:cubicBezTo>
                      <a:pt x="514420" y="166054"/>
                      <a:pt x="461725" y="76957"/>
                      <a:pt x="379854" y="4792"/>
                    </a:cubicBezTo>
                    <a:cubicBezTo>
                      <a:pt x="376467" y="2019"/>
                      <a:pt x="372245" y="471"/>
                      <a:pt x="367864" y="394"/>
                    </a:cubicBezTo>
                    <a:cubicBezTo>
                      <a:pt x="303825" y="394"/>
                      <a:pt x="239781" y="394"/>
                      <a:pt x="175751" y="6"/>
                    </a:cubicBezTo>
                    <a:cubicBezTo>
                      <a:pt x="168838" y="-174"/>
                      <a:pt x="162142" y="2410"/>
                      <a:pt x="157151" y="7182"/>
                    </a:cubicBezTo>
                    <a:cubicBezTo>
                      <a:pt x="67380" y="87425"/>
                      <a:pt x="14553" y="187191"/>
                      <a:pt x="872" y="306627"/>
                    </a:cubicBezTo>
                    <a:cubicBezTo>
                      <a:pt x="-4251" y="348266"/>
                      <a:pt x="10398" y="383442"/>
                      <a:pt x="47735" y="406270"/>
                    </a:cubicBezTo>
                    <a:cubicBezTo>
                      <a:pt x="67502" y="418069"/>
                      <a:pt x="89918" y="424739"/>
                      <a:pt x="112941" y="425669"/>
                    </a:cubicBezTo>
                    <a:cubicBezTo>
                      <a:pt x="165311" y="428384"/>
                      <a:pt x="217685" y="429936"/>
                      <a:pt x="266430" y="432137"/>
                    </a:cubicBezTo>
                    <a:cubicBezTo>
                      <a:pt x="308948" y="430843"/>
                      <a:pt x="347776" y="429941"/>
                      <a:pt x="386538" y="428321"/>
                    </a:cubicBezTo>
                    <a:cubicBezTo>
                      <a:pt x="411880" y="427289"/>
                      <a:pt x="437290" y="426901"/>
                      <a:pt x="462048" y="419463"/>
                    </a:cubicBezTo>
                    <a:cubicBezTo>
                      <a:pt x="514287" y="403681"/>
                      <a:pt x="542549" y="365014"/>
                      <a:pt x="539502" y="310768"/>
                    </a:cubicBezTo>
                    <a:close/>
                    <a:moveTo>
                      <a:pt x="443445" y="357576"/>
                    </a:moveTo>
                    <a:cubicBezTo>
                      <a:pt x="426129" y="361608"/>
                      <a:pt x="408396" y="363584"/>
                      <a:pt x="390618" y="363458"/>
                    </a:cubicBezTo>
                    <a:lnTo>
                      <a:pt x="384134" y="363458"/>
                    </a:lnTo>
                    <a:cubicBezTo>
                      <a:pt x="357558" y="364558"/>
                      <a:pt x="330918" y="365334"/>
                      <a:pt x="302660" y="366110"/>
                    </a:cubicBezTo>
                    <a:lnTo>
                      <a:pt x="266947" y="367142"/>
                    </a:lnTo>
                    <a:lnTo>
                      <a:pt x="226631" y="365722"/>
                    </a:lnTo>
                    <a:cubicBezTo>
                      <a:pt x="190660" y="364428"/>
                      <a:pt x="153454" y="363070"/>
                      <a:pt x="116443" y="361193"/>
                    </a:cubicBezTo>
                    <a:lnTo>
                      <a:pt x="116443" y="361198"/>
                    </a:lnTo>
                    <a:cubicBezTo>
                      <a:pt x="104200" y="360765"/>
                      <a:pt x="92259" y="357301"/>
                      <a:pt x="81701" y="351109"/>
                    </a:cubicBezTo>
                    <a:cubicBezTo>
                      <a:pt x="69449" y="343671"/>
                      <a:pt x="62839" y="335268"/>
                      <a:pt x="65239" y="314056"/>
                    </a:cubicBezTo>
                    <a:lnTo>
                      <a:pt x="65234" y="314061"/>
                    </a:lnTo>
                    <a:cubicBezTo>
                      <a:pt x="74771" y="218541"/>
                      <a:pt x="119092" y="129826"/>
                      <a:pt x="189810" y="64727"/>
                    </a:cubicBezTo>
                    <a:lnTo>
                      <a:pt x="275886" y="64727"/>
                    </a:lnTo>
                    <a:lnTo>
                      <a:pt x="349650" y="64727"/>
                    </a:lnTo>
                    <a:cubicBezTo>
                      <a:pt x="413265" y="122992"/>
                      <a:pt x="455787" y="200606"/>
                      <a:pt x="470603" y="285472"/>
                    </a:cubicBezTo>
                    <a:lnTo>
                      <a:pt x="471513" y="290257"/>
                    </a:lnTo>
                    <a:lnTo>
                      <a:pt x="471509" y="290257"/>
                    </a:lnTo>
                    <a:cubicBezTo>
                      <a:pt x="473172" y="298218"/>
                      <a:pt x="474361" y="306273"/>
                      <a:pt x="475076" y="314374"/>
                    </a:cubicBezTo>
                    <a:cubicBezTo>
                      <a:pt x="475852" y="334228"/>
                      <a:pt x="470992" y="349099"/>
                      <a:pt x="443445" y="3575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A04011F4-DDF6-8D0D-105B-A5BEB3208B56}"/>
                  </a:ext>
                </a:extLst>
              </p:cNvPr>
              <p:cNvSpPr/>
              <p:nvPr/>
            </p:nvSpPr>
            <p:spPr>
              <a:xfrm>
                <a:off x="2129637" y="12980555"/>
                <a:ext cx="333331" cy="121661"/>
              </a:xfrm>
              <a:custGeom>
                <a:avLst/>
                <a:gdLst>
                  <a:gd name="connsiteX0" fmla="*/ 58790 w 333331"/>
                  <a:gd name="connsiteY0" fmla="*/ 118266 h 121661"/>
                  <a:gd name="connsiteX1" fmla="*/ 70003 w 333331"/>
                  <a:gd name="connsiteY1" fmla="*/ 121631 h 121661"/>
                  <a:gd name="connsiteX2" fmla="*/ 215967 w 333331"/>
                  <a:gd name="connsiteY2" fmla="*/ 121631 h 121661"/>
                  <a:gd name="connsiteX3" fmla="*/ 261990 w 333331"/>
                  <a:gd name="connsiteY3" fmla="*/ 121631 h 121661"/>
                  <a:gd name="connsiteX4" fmla="*/ 261985 w 333331"/>
                  <a:gd name="connsiteY4" fmla="*/ 121631 h 121661"/>
                  <a:gd name="connsiteX5" fmla="*/ 277542 w 333331"/>
                  <a:gd name="connsiteY5" fmla="*/ 115164 h 121661"/>
                  <a:gd name="connsiteX6" fmla="*/ 312348 w 333331"/>
                  <a:gd name="connsiteY6" fmla="*/ 75400 h 121661"/>
                  <a:gd name="connsiteX7" fmla="*/ 331342 w 333331"/>
                  <a:gd name="connsiteY7" fmla="*/ 39060 h 121661"/>
                  <a:gd name="connsiteX8" fmla="*/ 307099 w 333331"/>
                  <a:gd name="connsiteY8" fmla="*/ 1687 h 121661"/>
                  <a:gd name="connsiteX9" fmla="*/ 294977 w 333331"/>
                  <a:gd name="connsiteY9" fmla="*/ 650 h 121661"/>
                  <a:gd name="connsiteX10" fmla="*/ 254596 w 333331"/>
                  <a:gd name="connsiteY10" fmla="*/ 9702 h 121661"/>
                  <a:gd name="connsiteX11" fmla="*/ 185045 w 333331"/>
                  <a:gd name="connsiteY11" fmla="*/ 38866 h 121661"/>
                  <a:gd name="connsiteX12" fmla="*/ 167159 w 333331"/>
                  <a:gd name="connsiteY12" fmla="*/ 42808 h 121661"/>
                  <a:gd name="connsiteX13" fmla="*/ 149010 w 333331"/>
                  <a:gd name="connsiteY13" fmla="*/ 38866 h 121661"/>
                  <a:gd name="connsiteX14" fmla="*/ 69739 w 333331"/>
                  <a:gd name="connsiteY14" fmla="*/ 6536 h 121661"/>
                  <a:gd name="connsiteX15" fmla="*/ 39402 w 333331"/>
                  <a:gd name="connsiteY15" fmla="*/ 68 h 121661"/>
                  <a:gd name="connsiteX16" fmla="*/ 33958 w 333331"/>
                  <a:gd name="connsiteY16" fmla="*/ 68 h 121661"/>
                  <a:gd name="connsiteX17" fmla="*/ 2263 w 333331"/>
                  <a:gd name="connsiteY17" fmla="*/ 44423 h 121661"/>
                  <a:gd name="connsiteX18" fmla="*/ 2263 w 333331"/>
                  <a:gd name="connsiteY18" fmla="*/ 44427 h 121661"/>
                  <a:gd name="connsiteX19" fmla="*/ 58784 w 333331"/>
                  <a:gd name="connsiteY19" fmla="*/ 118265 h 12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3331" h="121661">
                    <a:moveTo>
                      <a:pt x="58790" y="118266"/>
                    </a:moveTo>
                    <a:cubicBezTo>
                      <a:pt x="62127" y="120445"/>
                      <a:pt x="66019" y="121609"/>
                      <a:pt x="70003" y="121631"/>
                    </a:cubicBezTo>
                    <a:lnTo>
                      <a:pt x="215967" y="121631"/>
                    </a:lnTo>
                    <a:lnTo>
                      <a:pt x="261990" y="121631"/>
                    </a:lnTo>
                    <a:lnTo>
                      <a:pt x="261985" y="121631"/>
                    </a:lnTo>
                    <a:cubicBezTo>
                      <a:pt x="267886" y="121947"/>
                      <a:pt x="273609" y="119565"/>
                      <a:pt x="277542" y="115164"/>
                    </a:cubicBezTo>
                    <a:cubicBezTo>
                      <a:pt x="289868" y="102557"/>
                      <a:pt x="301488" y="89279"/>
                      <a:pt x="312348" y="75400"/>
                    </a:cubicBezTo>
                    <a:cubicBezTo>
                      <a:pt x="320445" y="64291"/>
                      <a:pt x="326847" y="52041"/>
                      <a:pt x="331342" y="39060"/>
                    </a:cubicBezTo>
                    <a:cubicBezTo>
                      <a:pt x="337825" y="20179"/>
                      <a:pt x="326933" y="5115"/>
                      <a:pt x="307099" y="1687"/>
                    </a:cubicBezTo>
                    <a:cubicBezTo>
                      <a:pt x="303098" y="993"/>
                      <a:pt x="299042" y="645"/>
                      <a:pt x="294977" y="650"/>
                    </a:cubicBezTo>
                    <a:cubicBezTo>
                      <a:pt x="281073" y="1173"/>
                      <a:pt x="267388" y="4240"/>
                      <a:pt x="254596" y="9702"/>
                    </a:cubicBezTo>
                    <a:cubicBezTo>
                      <a:pt x="231132" y="18754"/>
                      <a:pt x="208123" y="29101"/>
                      <a:pt x="185045" y="38866"/>
                    </a:cubicBezTo>
                    <a:cubicBezTo>
                      <a:pt x="179426" y="41410"/>
                      <a:pt x="173331" y="42754"/>
                      <a:pt x="167159" y="42808"/>
                    </a:cubicBezTo>
                    <a:cubicBezTo>
                      <a:pt x="160902" y="42759"/>
                      <a:pt x="154722" y="41415"/>
                      <a:pt x="149010" y="38866"/>
                    </a:cubicBezTo>
                    <a:cubicBezTo>
                      <a:pt x="123087" y="27550"/>
                      <a:pt x="96315" y="17009"/>
                      <a:pt x="69739" y="6536"/>
                    </a:cubicBezTo>
                    <a:cubicBezTo>
                      <a:pt x="60118" y="2517"/>
                      <a:pt x="49832" y="325"/>
                      <a:pt x="39402" y="68"/>
                    </a:cubicBezTo>
                    <a:cubicBezTo>
                      <a:pt x="37589" y="-26"/>
                      <a:pt x="35772" y="-26"/>
                      <a:pt x="33958" y="68"/>
                    </a:cubicBezTo>
                    <a:cubicBezTo>
                      <a:pt x="8033" y="2590"/>
                      <a:pt x="-6033" y="19467"/>
                      <a:pt x="2263" y="44423"/>
                    </a:cubicBezTo>
                    <a:lnTo>
                      <a:pt x="2263" y="44427"/>
                    </a:lnTo>
                    <a:cubicBezTo>
                      <a:pt x="12582" y="74498"/>
                      <a:pt x="32421" y="100414"/>
                      <a:pt x="58784" y="11826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C6DEFC22-D79D-4403-48B7-62C2B2AE8E3C}"/>
                  </a:ext>
                </a:extLst>
              </p:cNvPr>
              <p:cNvSpPr/>
              <p:nvPr/>
            </p:nvSpPr>
            <p:spPr>
              <a:xfrm>
                <a:off x="2186161" y="13129285"/>
                <a:ext cx="218946" cy="29223"/>
              </a:xfrm>
              <a:custGeom>
                <a:avLst/>
                <a:gdLst>
                  <a:gd name="connsiteX0" fmla="*/ 90544 w 218946"/>
                  <a:gd name="connsiteY0" fmla="*/ 65 h 29223"/>
                  <a:gd name="connsiteX1" fmla="*/ 27477 w 218946"/>
                  <a:gd name="connsiteY1" fmla="*/ 65 h 29223"/>
                  <a:gd name="connsiteX2" fmla="*/ 14126 w 218946"/>
                  <a:gd name="connsiteY2" fmla="*/ 65 h 29223"/>
                  <a:gd name="connsiteX3" fmla="*/ 14121 w 218946"/>
                  <a:gd name="connsiteY3" fmla="*/ 65 h 29223"/>
                  <a:gd name="connsiteX4" fmla="*/ 3071 w 218946"/>
                  <a:gd name="connsiteY4" fmla="*/ 5284 h 29223"/>
                  <a:gd name="connsiteX5" fmla="*/ 187 w 218946"/>
                  <a:gd name="connsiteY5" fmla="*/ 17137 h 29223"/>
                  <a:gd name="connsiteX6" fmla="*/ 16780 w 218946"/>
                  <a:gd name="connsiteY6" fmla="*/ 29099 h 29223"/>
                  <a:gd name="connsiteX7" fmla="*/ 202735 w 218946"/>
                  <a:gd name="connsiteY7" fmla="*/ 29099 h 29223"/>
                  <a:gd name="connsiteX8" fmla="*/ 214305 w 218946"/>
                  <a:gd name="connsiteY8" fmla="*/ 25120 h 29223"/>
                  <a:gd name="connsiteX9" fmla="*/ 218809 w 218946"/>
                  <a:gd name="connsiteY9" fmla="*/ 13772 h 29223"/>
                  <a:gd name="connsiteX10" fmla="*/ 201438 w 218946"/>
                  <a:gd name="connsiteY10" fmla="*/ -3 h 29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8946" h="29223">
                    <a:moveTo>
                      <a:pt x="90544" y="65"/>
                    </a:moveTo>
                    <a:lnTo>
                      <a:pt x="27477" y="65"/>
                    </a:lnTo>
                    <a:lnTo>
                      <a:pt x="14126" y="65"/>
                    </a:lnTo>
                    <a:lnTo>
                      <a:pt x="14121" y="65"/>
                    </a:lnTo>
                    <a:cubicBezTo>
                      <a:pt x="9840" y="51"/>
                      <a:pt x="5780" y="1968"/>
                      <a:pt x="3071" y="5284"/>
                    </a:cubicBezTo>
                    <a:cubicBezTo>
                      <a:pt x="367" y="8599"/>
                      <a:pt x="-695" y="12951"/>
                      <a:pt x="187" y="17137"/>
                    </a:cubicBezTo>
                    <a:cubicBezTo>
                      <a:pt x="1697" y="24864"/>
                      <a:pt x="8953" y="30096"/>
                      <a:pt x="16780" y="29099"/>
                    </a:cubicBezTo>
                    <a:lnTo>
                      <a:pt x="202735" y="29099"/>
                    </a:lnTo>
                    <a:cubicBezTo>
                      <a:pt x="206990" y="29518"/>
                      <a:pt x="211212" y="28065"/>
                      <a:pt x="214305" y="25120"/>
                    </a:cubicBezTo>
                    <a:cubicBezTo>
                      <a:pt x="217393" y="22174"/>
                      <a:pt x="219039" y="18030"/>
                      <a:pt x="218809" y="13772"/>
                    </a:cubicBezTo>
                    <a:cubicBezTo>
                      <a:pt x="218809" y="5045"/>
                      <a:pt x="212325" y="-3"/>
                      <a:pt x="201438" y="-3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768CCD8-9CD2-7B26-CEFF-E4DC2FC586F7}"/>
                </a:ext>
              </a:extLst>
            </p:cNvPr>
            <p:cNvSpPr/>
            <p:nvPr/>
          </p:nvSpPr>
          <p:spPr>
            <a:xfrm rot="18900000">
              <a:off x="26239831" y="12180404"/>
              <a:ext cx="271503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B684FA8-E2B5-7D4B-6016-D348F77344FE}"/>
                </a:ext>
              </a:extLst>
            </p:cNvPr>
            <p:cNvSpPr/>
            <p:nvPr/>
          </p:nvSpPr>
          <p:spPr>
            <a:xfrm rot="2700000" flipH="1">
              <a:off x="26239833" y="12180404"/>
              <a:ext cx="271503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B25973E-F4AF-9763-0B25-E90688517BEB}"/>
              </a:ext>
            </a:extLst>
          </p:cNvPr>
          <p:cNvGrpSpPr>
            <a:grpSpLocks noChangeAspect="1"/>
          </p:cNvGrpSpPr>
          <p:nvPr/>
        </p:nvGrpSpPr>
        <p:grpSpPr>
          <a:xfrm>
            <a:off x="6616589" y="2369256"/>
            <a:ext cx="575434" cy="682570"/>
            <a:chOff x="25352863" y="11746075"/>
            <a:chExt cx="616701" cy="731520"/>
          </a:xfrm>
        </p:grpSpPr>
        <p:sp>
          <p:nvSpPr>
            <p:cNvPr id="22" name="Oval 200">
              <a:extLst>
                <a:ext uri="{FF2B5EF4-FFF2-40B4-BE49-F238E27FC236}">
                  <a16:creationId xmlns:a16="http://schemas.microsoft.com/office/drawing/2014/main" id="{649C2454-929A-54B1-8643-2BD9C5DAD7EE}"/>
                </a:ext>
              </a:extLst>
            </p:cNvPr>
            <p:cNvSpPr/>
            <p:nvPr/>
          </p:nvSpPr>
          <p:spPr>
            <a:xfrm>
              <a:off x="25400881" y="12025260"/>
              <a:ext cx="516162" cy="421857"/>
            </a:xfrm>
            <a:custGeom>
              <a:avLst/>
              <a:gdLst>
                <a:gd name="connsiteX0" fmla="*/ 0 w 473869"/>
                <a:gd name="connsiteY0" fmla="*/ 140520 h 281040"/>
                <a:gd name="connsiteX1" fmla="*/ 236935 w 473869"/>
                <a:gd name="connsiteY1" fmla="*/ 0 h 281040"/>
                <a:gd name="connsiteX2" fmla="*/ 473870 w 473869"/>
                <a:gd name="connsiteY2" fmla="*/ 140520 h 281040"/>
                <a:gd name="connsiteX3" fmla="*/ 236935 w 473869"/>
                <a:gd name="connsiteY3" fmla="*/ 281040 h 281040"/>
                <a:gd name="connsiteX4" fmla="*/ 0 w 473869"/>
                <a:gd name="connsiteY4" fmla="*/ 140520 h 281040"/>
                <a:gd name="connsiteX0" fmla="*/ 10 w 473880"/>
                <a:gd name="connsiteY0" fmla="*/ 226245 h 366765"/>
                <a:gd name="connsiteX1" fmla="*/ 229801 w 473880"/>
                <a:gd name="connsiteY1" fmla="*/ 0 h 366765"/>
                <a:gd name="connsiteX2" fmla="*/ 473880 w 473880"/>
                <a:gd name="connsiteY2" fmla="*/ 226245 h 366765"/>
                <a:gd name="connsiteX3" fmla="*/ 236945 w 473880"/>
                <a:gd name="connsiteY3" fmla="*/ 366765 h 366765"/>
                <a:gd name="connsiteX4" fmla="*/ 10 w 473880"/>
                <a:gd name="connsiteY4" fmla="*/ 226245 h 366765"/>
                <a:gd name="connsiteX0" fmla="*/ 28 w 473898"/>
                <a:gd name="connsiteY0" fmla="*/ 226245 h 419152"/>
                <a:gd name="connsiteX1" fmla="*/ 229819 w 473898"/>
                <a:gd name="connsiteY1" fmla="*/ 0 h 419152"/>
                <a:gd name="connsiteX2" fmla="*/ 473898 w 473898"/>
                <a:gd name="connsiteY2" fmla="*/ 226245 h 419152"/>
                <a:gd name="connsiteX3" fmla="*/ 241726 w 473898"/>
                <a:gd name="connsiteY3" fmla="*/ 419152 h 419152"/>
                <a:gd name="connsiteX4" fmla="*/ 28 w 473898"/>
                <a:gd name="connsiteY4" fmla="*/ 226245 h 419152"/>
                <a:gd name="connsiteX0" fmla="*/ 18964 w 516162"/>
                <a:gd name="connsiteY0" fmla="*/ 226245 h 421857"/>
                <a:gd name="connsiteX1" fmla="*/ 248755 w 516162"/>
                <a:gd name="connsiteY1" fmla="*/ 0 h 421857"/>
                <a:gd name="connsiteX2" fmla="*/ 492834 w 516162"/>
                <a:gd name="connsiteY2" fmla="*/ 226245 h 421857"/>
                <a:gd name="connsiteX3" fmla="*/ 260662 w 516162"/>
                <a:gd name="connsiteY3" fmla="*/ 419152 h 421857"/>
                <a:gd name="connsiteX4" fmla="*/ 18964 w 516162"/>
                <a:gd name="connsiteY4" fmla="*/ 226245 h 42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162" h="421857">
                  <a:moveTo>
                    <a:pt x="18964" y="226245"/>
                  </a:moveTo>
                  <a:cubicBezTo>
                    <a:pt x="16980" y="156386"/>
                    <a:pt x="117899" y="0"/>
                    <a:pt x="248755" y="0"/>
                  </a:cubicBezTo>
                  <a:cubicBezTo>
                    <a:pt x="379611" y="0"/>
                    <a:pt x="492834" y="148638"/>
                    <a:pt x="492834" y="226245"/>
                  </a:cubicBezTo>
                  <a:cubicBezTo>
                    <a:pt x="492834" y="303852"/>
                    <a:pt x="624881" y="442965"/>
                    <a:pt x="260662" y="419152"/>
                  </a:cubicBezTo>
                  <a:cubicBezTo>
                    <a:pt x="-103557" y="395339"/>
                    <a:pt x="20948" y="296104"/>
                    <a:pt x="18964" y="22624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3" name="Content Placeholder 92">
              <a:extLst>
                <a:ext uri="{FF2B5EF4-FFF2-40B4-BE49-F238E27FC236}">
                  <a16:creationId xmlns:a16="http://schemas.microsoft.com/office/drawing/2014/main" id="{F24A0A51-3BC5-2878-2E2E-C4C3895A107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5352863" y="11746075"/>
              <a:ext cx="616701" cy="731520"/>
              <a:chOff x="2026030" y="12980555"/>
              <a:chExt cx="539841" cy="640350"/>
            </a:xfrm>
            <a:solidFill>
              <a:srgbClr val="000000"/>
            </a:solidFill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B3C7BE5D-C261-75E9-528A-9DC4DD6F12D3}"/>
                  </a:ext>
                </a:extLst>
              </p:cNvPr>
              <p:cNvSpPr/>
              <p:nvPr/>
            </p:nvSpPr>
            <p:spPr>
              <a:xfrm>
                <a:off x="2026030" y="13188766"/>
                <a:ext cx="539841" cy="432139"/>
              </a:xfrm>
              <a:custGeom>
                <a:avLst/>
                <a:gdLst>
                  <a:gd name="connsiteX0" fmla="*/ 539504 w 539841"/>
                  <a:gd name="connsiteY0" fmla="*/ 310763 h 432139"/>
                  <a:gd name="connsiteX1" fmla="*/ 534060 w 539841"/>
                  <a:gd name="connsiteY1" fmla="*/ 273905 h 432139"/>
                  <a:gd name="connsiteX2" fmla="*/ 379854 w 539841"/>
                  <a:gd name="connsiteY2" fmla="*/ 4792 h 432139"/>
                  <a:gd name="connsiteX3" fmla="*/ 367864 w 539841"/>
                  <a:gd name="connsiteY3" fmla="*/ 394 h 432139"/>
                  <a:gd name="connsiteX4" fmla="*/ 175751 w 539841"/>
                  <a:gd name="connsiteY4" fmla="*/ 6 h 432139"/>
                  <a:gd name="connsiteX5" fmla="*/ 157151 w 539841"/>
                  <a:gd name="connsiteY5" fmla="*/ 7182 h 432139"/>
                  <a:gd name="connsiteX6" fmla="*/ 872 w 539841"/>
                  <a:gd name="connsiteY6" fmla="*/ 306627 h 432139"/>
                  <a:gd name="connsiteX7" fmla="*/ 47735 w 539841"/>
                  <a:gd name="connsiteY7" fmla="*/ 406270 h 432139"/>
                  <a:gd name="connsiteX8" fmla="*/ 112941 w 539841"/>
                  <a:gd name="connsiteY8" fmla="*/ 425669 h 432139"/>
                  <a:gd name="connsiteX9" fmla="*/ 266430 w 539841"/>
                  <a:gd name="connsiteY9" fmla="*/ 432137 h 432139"/>
                  <a:gd name="connsiteX10" fmla="*/ 386538 w 539841"/>
                  <a:gd name="connsiteY10" fmla="*/ 428321 h 432139"/>
                  <a:gd name="connsiteX11" fmla="*/ 462048 w 539841"/>
                  <a:gd name="connsiteY11" fmla="*/ 419463 h 432139"/>
                  <a:gd name="connsiteX12" fmla="*/ 539502 w 539841"/>
                  <a:gd name="connsiteY12" fmla="*/ 310768 h 432139"/>
                  <a:gd name="connsiteX13" fmla="*/ 443445 w 539841"/>
                  <a:gd name="connsiteY13" fmla="*/ 357576 h 432139"/>
                  <a:gd name="connsiteX14" fmla="*/ 390618 w 539841"/>
                  <a:gd name="connsiteY14" fmla="*/ 363458 h 432139"/>
                  <a:gd name="connsiteX15" fmla="*/ 384134 w 539841"/>
                  <a:gd name="connsiteY15" fmla="*/ 363458 h 432139"/>
                  <a:gd name="connsiteX16" fmla="*/ 302660 w 539841"/>
                  <a:gd name="connsiteY16" fmla="*/ 366110 h 432139"/>
                  <a:gd name="connsiteX17" fmla="*/ 266947 w 539841"/>
                  <a:gd name="connsiteY17" fmla="*/ 367142 h 432139"/>
                  <a:gd name="connsiteX18" fmla="*/ 226631 w 539841"/>
                  <a:gd name="connsiteY18" fmla="*/ 365722 h 432139"/>
                  <a:gd name="connsiteX19" fmla="*/ 116443 w 539841"/>
                  <a:gd name="connsiteY19" fmla="*/ 361193 h 432139"/>
                  <a:gd name="connsiteX20" fmla="*/ 116443 w 539841"/>
                  <a:gd name="connsiteY20" fmla="*/ 361198 h 432139"/>
                  <a:gd name="connsiteX21" fmla="*/ 81701 w 539841"/>
                  <a:gd name="connsiteY21" fmla="*/ 351109 h 432139"/>
                  <a:gd name="connsiteX22" fmla="*/ 65239 w 539841"/>
                  <a:gd name="connsiteY22" fmla="*/ 314056 h 432139"/>
                  <a:gd name="connsiteX23" fmla="*/ 65234 w 539841"/>
                  <a:gd name="connsiteY23" fmla="*/ 314061 h 432139"/>
                  <a:gd name="connsiteX24" fmla="*/ 189810 w 539841"/>
                  <a:gd name="connsiteY24" fmla="*/ 64727 h 432139"/>
                  <a:gd name="connsiteX25" fmla="*/ 275886 w 539841"/>
                  <a:gd name="connsiteY25" fmla="*/ 64727 h 432139"/>
                  <a:gd name="connsiteX26" fmla="*/ 349650 w 539841"/>
                  <a:gd name="connsiteY26" fmla="*/ 64727 h 432139"/>
                  <a:gd name="connsiteX27" fmla="*/ 470603 w 539841"/>
                  <a:gd name="connsiteY27" fmla="*/ 285472 h 432139"/>
                  <a:gd name="connsiteX28" fmla="*/ 471513 w 539841"/>
                  <a:gd name="connsiteY28" fmla="*/ 290257 h 432139"/>
                  <a:gd name="connsiteX29" fmla="*/ 471509 w 539841"/>
                  <a:gd name="connsiteY29" fmla="*/ 290257 h 432139"/>
                  <a:gd name="connsiteX30" fmla="*/ 475076 w 539841"/>
                  <a:gd name="connsiteY30" fmla="*/ 314374 h 432139"/>
                  <a:gd name="connsiteX31" fmla="*/ 443445 w 539841"/>
                  <a:gd name="connsiteY31" fmla="*/ 357569 h 432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39841" h="432139">
                    <a:moveTo>
                      <a:pt x="539504" y="310763"/>
                    </a:moveTo>
                    <a:cubicBezTo>
                      <a:pt x="538460" y="298374"/>
                      <a:pt x="536642" y="286064"/>
                      <a:pt x="534060" y="273905"/>
                    </a:cubicBezTo>
                    <a:cubicBezTo>
                      <a:pt x="514420" y="166054"/>
                      <a:pt x="461725" y="76957"/>
                      <a:pt x="379854" y="4792"/>
                    </a:cubicBezTo>
                    <a:cubicBezTo>
                      <a:pt x="376467" y="2019"/>
                      <a:pt x="372245" y="471"/>
                      <a:pt x="367864" y="394"/>
                    </a:cubicBezTo>
                    <a:cubicBezTo>
                      <a:pt x="303825" y="394"/>
                      <a:pt x="239781" y="394"/>
                      <a:pt x="175751" y="6"/>
                    </a:cubicBezTo>
                    <a:cubicBezTo>
                      <a:pt x="168838" y="-174"/>
                      <a:pt x="162142" y="2410"/>
                      <a:pt x="157151" y="7182"/>
                    </a:cubicBezTo>
                    <a:cubicBezTo>
                      <a:pt x="67380" y="87425"/>
                      <a:pt x="14553" y="187191"/>
                      <a:pt x="872" y="306627"/>
                    </a:cubicBezTo>
                    <a:cubicBezTo>
                      <a:pt x="-4251" y="348266"/>
                      <a:pt x="10398" y="383442"/>
                      <a:pt x="47735" y="406270"/>
                    </a:cubicBezTo>
                    <a:cubicBezTo>
                      <a:pt x="67502" y="418069"/>
                      <a:pt x="89918" y="424739"/>
                      <a:pt x="112941" y="425669"/>
                    </a:cubicBezTo>
                    <a:cubicBezTo>
                      <a:pt x="165311" y="428384"/>
                      <a:pt x="217685" y="429936"/>
                      <a:pt x="266430" y="432137"/>
                    </a:cubicBezTo>
                    <a:cubicBezTo>
                      <a:pt x="308948" y="430843"/>
                      <a:pt x="347776" y="429941"/>
                      <a:pt x="386538" y="428321"/>
                    </a:cubicBezTo>
                    <a:cubicBezTo>
                      <a:pt x="411880" y="427289"/>
                      <a:pt x="437290" y="426901"/>
                      <a:pt x="462048" y="419463"/>
                    </a:cubicBezTo>
                    <a:cubicBezTo>
                      <a:pt x="514287" y="403681"/>
                      <a:pt x="542549" y="365014"/>
                      <a:pt x="539502" y="310768"/>
                    </a:cubicBezTo>
                    <a:close/>
                    <a:moveTo>
                      <a:pt x="443445" y="357576"/>
                    </a:moveTo>
                    <a:cubicBezTo>
                      <a:pt x="426129" y="361608"/>
                      <a:pt x="408396" y="363584"/>
                      <a:pt x="390618" y="363458"/>
                    </a:cubicBezTo>
                    <a:lnTo>
                      <a:pt x="384134" y="363458"/>
                    </a:lnTo>
                    <a:cubicBezTo>
                      <a:pt x="357558" y="364558"/>
                      <a:pt x="330918" y="365334"/>
                      <a:pt x="302660" y="366110"/>
                    </a:cubicBezTo>
                    <a:lnTo>
                      <a:pt x="266947" y="367142"/>
                    </a:lnTo>
                    <a:lnTo>
                      <a:pt x="226631" y="365722"/>
                    </a:lnTo>
                    <a:cubicBezTo>
                      <a:pt x="190660" y="364428"/>
                      <a:pt x="153454" y="363070"/>
                      <a:pt x="116443" y="361193"/>
                    </a:cubicBezTo>
                    <a:lnTo>
                      <a:pt x="116443" y="361198"/>
                    </a:lnTo>
                    <a:cubicBezTo>
                      <a:pt x="104200" y="360765"/>
                      <a:pt x="92259" y="357301"/>
                      <a:pt x="81701" y="351109"/>
                    </a:cubicBezTo>
                    <a:cubicBezTo>
                      <a:pt x="69449" y="343671"/>
                      <a:pt x="62839" y="335268"/>
                      <a:pt x="65239" y="314056"/>
                    </a:cubicBezTo>
                    <a:lnTo>
                      <a:pt x="65234" y="314061"/>
                    </a:lnTo>
                    <a:cubicBezTo>
                      <a:pt x="74771" y="218541"/>
                      <a:pt x="119092" y="129826"/>
                      <a:pt x="189810" y="64727"/>
                    </a:cubicBezTo>
                    <a:lnTo>
                      <a:pt x="275886" y="64727"/>
                    </a:lnTo>
                    <a:lnTo>
                      <a:pt x="349650" y="64727"/>
                    </a:lnTo>
                    <a:cubicBezTo>
                      <a:pt x="413265" y="122992"/>
                      <a:pt x="455787" y="200606"/>
                      <a:pt x="470603" y="285472"/>
                    </a:cubicBezTo>
                    <a:lnTo>
                      <a:pt x="471513" y="290257"/>
                    </a:lnTo>
                    <a:lnTo>
                      <a:pt x="471509" y="290257"/>
                    </a:lnTo>
                    <a:cubicBezTo>
                      <a:pt x="473172" y="298218"/>
                      <a:pt x="474361" y="306273"/>
                      <a:pt x="475076" y="314374"/>
                    </a:cubicBezTo>
                    <a:cubicBezTo>
                      <a:pt x="475852" y="334228"/>
                      <a:pt x="470992" y="349099"/>
                      <a:pt x="443445" y="3575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21DF9DB-36DC-2751-FE0B-F313B12E433A}"/>
                  </a:ext>
                </a:extLst>
              </p:cNvPr>
              <p:cNvSpPr/>
              <p:nvPr/>
            </p:nvSpPr>
            <p:spPr>
              <a:xfrm>
                <a:off x="2129637" y="12980555"/>
                <a:ext cx="333331" cy="121661"/>
              </a:xfrm>
              <a:custGeom>
                <a:avLst/>
                <a:gdLst>
                  <a:gd name="connsiteX0" fmla="*/ 58790 w 333331"/>
                  <a:gd name="connsiteY0" fmla="*/ 118266 h 121661"/>
                  <a:gd name="connsiteX1" fmla="*/ 70003 w 333331"/>
                  <a:gd name="connsiteY1" fmla="*/ 121631 h 121661"/>
                  <a:gd name="connsiteX2" fmla="*/ 215967 w 333331"/>
                  <a:gd name="connsiteY2" fmla="*/ 121631 h 121661"/>
                  <a:gd name="connsiteX3" fmla="*/ 261990 w 333331"/>
                  <a:gd name="connsiteY3" fmla="*/ 121631 h 121661"/>
                  <a:gd name="connsiteX4" fmla="*/ 261985 w 333331"/>
                  <a:gd name="connsiteY4" fmla="*/ 121631 h 121661"/>
                  <a:gd name="connsiteX5" fmla="*/ 277542 w 333331"/>
                  <a:gd name="connsiteY5" fmla="*/ 115164 h 121661"/>
                  <a:gd name="connsiteX6" fmla="*/ 312348 w 333331"/>
                  <a:gd name="connsiteY6" fmla="*/ 75400 h 121661"/>
                  <a:gd name="connsiteX7" fmla="*/ 331342 w 333331"/>
                  <a:gd name="connsiteY7" fmla="*/ 39060 h 121661"/>
                  <a:gd name="connsiteX8" fmla="*/ 307099 w 333331"/>
                  <a:gd name="connsiteY8" fmla="*/ 1687 h 121661"/>
                  <a:gd name="connsiteX9" fmla="*/ 294977 w 333331"/>
                  <a:gd name="connsiteY9" fmla="*/ 650 h 121661"/>
                  <a:gd name="connsiteX10" fmla="*/ 254596 w 333331"/>
                  <a:gd name="connsiteY10" fmla="*/ 9702 h 121661"/>
                  <a:gd name="connsiteX11" fmla="*/ 185045 w 333331"/>
                  <a:gd name="connsiteY11" fmla="*/ 38866 h 121661"/>
                  <a:gd name="connsiteX12" fmla="*/ 167159 w 333331"/>
                  <a:gd name="connsiteY12" fmla="*/ 42808 h 121661"/>
                  <a:gd name="connsiteX13" fmla="*/ 149010 w 333331"/>
                  <a:gd name="connsiteY13" fmla="*/ 38866 h 121661"/>
                  <a:gd name="connsiteX14" fmla="*/ 69739 w 333331"/>
                  <a:gd name="connsiteY14" fmla="*/ 6536 h 121661"/>
                  <a:gd name="connsiteX15" fmla="*/ 39402 w 333331"/>
                  <a:gd name="connsiteY15" fmla="*/ 68 h 121661"/>
                  <a:gd name="connsiteX16" fmla="*/ 33958 w 333331"/>
                  <a:gd name="connsiteY16" fmla="*/ 68 h 121661"/>
                  <a:gd name="connsiteX17" fmla="*/ 2263 w 333331"/>
                  <a:gd name="connsiteY17" fmla="*/ 44423 h 121661"/>
                  <a:gd name="connsiteX18" fmla="*/ 2263 w 333331"/>
                  <a:gd name="connsiteY18" fmla="*/ 44427 h 121661"/>
                  <a:gd name="connsiteX19" fmla="*/ 58784 w 333331"/>
                  <a:gd name="connsiteY19" fmla="*/ 118265 h 12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3331" h="121661">
                    <a:moveTo>
                      <a:pt x="58790" y="118266"/>
                    </a:moveTo>
                    <a:cubicBezTo>
                      <a:pt x="62127" y="120445"/>
                      <a:pt x="66019" y="121609"/>
                      <a:pt x="70003" y="121631"/>
                    </a:cubicBezTo>
                    <a:lnTo>
                      <a:pt x="215967" y="121631"/>
                    </a:lnTo>
                    <a:lnTo>
                      <a:pt x="261990" y="121631"/>
                    </a:lnTo>
                    <a:lnTo>
                      <a:pt x="261985" y="121631"/>
                    </a:lnTo>
                    <a:cubicBezTo>
                      <a:pt x="267886" y="121947"/>
                      <a:pt x="273609" y="119565"/>
                      <a:pt x="277542" y="115164"/>
                    </a:cubicBezTo>
                    <a:cubicBezTo>
                      <a:pt x="289868" y="102557"/>
                      <a:pt x="301488" y="89279"/>
                      <a:pt x="312348" y="75400"/>
                    </a:cubicBezTo>
                    <a:cubicBezTo>
                      <a:pt x="320445" y="64291"/>
                      <a:pt x="326847" y="52041"/>
                      <a:pt x="331342" y="39060"/>
                    </a:cubicBezTo>
                    <a:cubicBezTo>
                      <a:pt x="337825" y="20179"/>
                      <a:pt x="326933" y="5115"/>
                      <a:pt x="307099" y="1687"/>
                    </a:cubicBezTo>
                    <a:cubicBezTo>
                      <a:pt x="303098" y="993"/>
                      <a:pt x="299042" y="645"/>
                      <a:pt x="294977" y="650"/>
                    </a:cubicBezTo>
                    <a:cubicBezTo>
                      <a:pt x="281073" y="1173"/>
                      <a:pt x="267388" y="4240"/>
                      <a:pt x="254596" y="9702"/>
                    </a:cubicBezTo>
                    <a:cubicBezTo>
                      <a:pt x="231132" y="18754"/>
                      <a:pt x="208123" y="29101"/>
                      <a:pt x="185045" y="38866"/>
                    </a:cubicBezTo>
                    <a:cubicBezTo>
                      <a:pt x="179426" y="41410"/>
                      <a:pt x="173331" y="42754"/>
                      <a:pt x="167159" y="42808"/>
                    </a:cubicBezTo>
                    <a:cubicBezTo>
                      <a:pt x="160902" y="42759"/>
                      <a:pt x="154722" y="41415"/>
                      <a:pt x="149010" y="38866"/>
                    </a:cubicBezTo>
                    <a:cubicBezTo>
                      <a:pt x="123087" y="27550"/>
                      <a:pt x="96315" y="17009"/>
                      <a:pt x="69739" y="6536"/>
                    </a:cubicBezTo>
                    <a:cubicBezTo>
                      <a:pt x="60118" y="2517"/>
                      <a:pt x="49832" y="325"/>
                      <a:pt x="39402" y="68"/>
                    </a:cubicBezTo>
                    <a:cubicBezTo>
                      <a:pt x="37589" y="-26"/>
                      <a:pt x="35772" y="-26"/>
                      <a:pt x="33958" y="68"/>
                    </a:cubicBezTo>
                    <a:cubicBezTo>
                      <a:pt x="8033" y="2590"/>
                      <a:pt x="-6033" y="19467"/>
                      <a:pt x="2263" y="44423"/>
                    </a:cubicBezTo>
                    <a:lnTo>
                      <a:pt x="2263" y="44427"/>
                    </a:lnTo>
                    <a:cubicBezTo>
                      <a:pt x="12582" y="74498"/>
                      <a:pt x="32421" y="100414"/>
                      <a:pt x="58784" y="11826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477FB572-7116-9740-441B-9121FAC59F98}"/>
                  </a:ext>
                </a:extLst>
              </p:cNvPr>
              <p:cNvSpPr/>
              <p:nvPr/>
            </p:nvSpPr>
            <p:spPr>
              <a:xfrm>
                <a:off x="2186161" y="13129285"/>
                <a:ext cx="218946" cy="29223"/>
              </a:xfrm>
              <a:custGeom>
                <a:avLst/>
                <a:gdLst>
                  <a:gd name="connsiteX0" fmla="*/ 90544 w 218946"/>
                  <a:gd name="connsiteY0" fmla="*/ 65 h 29223"/>
                  <a:gd name="connsiteX1" fmla="*/ 27477 w 218946"/>
                  <a:gd name="connsiteY1" fmla="*/ 65 h 29223"/>
                  <a:gd name="connsiteX2" fmla="*/ 14126 w 218946"/>
                  <a:gd name="connsiteY2" fmla="*/ 65 h 29223"/>
                  <a:gd name="connsiteX3" fmla="*/ 14121 w 218946"/>
                  <a:gd name="connsiteY3" fmla="*/ 65 h 29223"/>
                  <a:gd name="connsiteX4" fmla="*/ 3071 w 218946"/>
                  <a:gd name="connsiteY4" fmla="*/ 5284 h 29223"/>
                  <a:gd name="connsiteX5" fmla="*/ 187 w 218946"/>
                  <a:gd name="connsiteY5" fmla="*/ 17137 h 29223"/>
                  <a:gd name="connsiteX6" fmla="*/ 16780 w 218946"/>
                  <a:gd name="connsiteY6" fmla="*/ 29099 h 29223"/>
                  <a:gd name="connsiteX7" fmla="*/ 202735 w 218946"/>
                  <a:gd name="connsiteY7" fmla="*/ 29099 h 29223"/>
                  <a:gd name="connsiteX8" fmla="*/ 214305 w 218946"/>
                  <a:gd name="connsiteY8" fmla="*/ 25120 h 29223"/>
                  <a:gd name="connsiteX9" fmla="*/ 218809 w 218946"/>
                  <a:gd name="connsiteY9" fmla="*/ 13772 h 29223"/>
                  <a:gd name="connsiteX10" fmla="*/ 201438 w 218946"/>
                  <a:gd name="connsiteY10" fmla="*/ -3 h 29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8946" h="29223">
                    <a:moveTo>
                      <a:pt x="90544" y="65"/>
                    </a:moveTo>
                    <a:lnTo>
                      <a:pt x="27477" y="65"/>
                    </a:lnTo>
                    <a:lnTo>
                      <a:pt x="14126" y="65"/>
                    </a:lnTo>
                    <a:lnTo>
                      <a:pt x="14121" y="65"/>
                    </a:lnTo>
                    <a:cubicBezTo>
                      <a:pt x="9840" y="51"/>
                      <a:pt x="5780" y="1968"/>
                      <a:pt x="3071" y="5284"/>
                    </a:cubicBezTo>
                    <a:cubicBezTo>
                      <a:pt x="367" y="8599"/>
                      <a:pt x="-695" y="12951"/>
                      <a:pt x="187" y="17137"/>
                    </a:cubicBezTo>
                    <a:cubicBezTo>
                      <a:pt x="1697" y="24864"/>
                      <a:pt x="8953" y="30096"/>
                      <a:pt x="16780" y="29099"/>
                    </a:cubicBezTo>
                    <a:lnTo>
                      <a:pt x="202735" y="29099"/>
                    </a:lnTo>
                    <a:cubicBezTo>
                      <a:pt x="206990" y="29518"/>
                      <a:pt x="211212" y="28065"/>
                      <a:pt x="214305" y="25120"/>
                    </a:cubicBezTo>
                    <a:cubicBezTo>
                      <a:pt x="217393" y="22174"/>
                      <a:pt x="219039" y="18030"/>
                      <a:pt x="218809" y="13772"/>
                    </a:cubicBezTo>
                    <a:cubicBezTo>
                      <a:pt x="218809" y="5045"/>
                      <a:pt x="212325" y="-3"/>
                      <a:pt x="201438" y="-3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902947E-E37B-D956-0E46-F24A1933D21A}"/>
                </a:ext>
              </a:extLst>
            </p:cNvPr>
            <p:cNvGrpSpPr/>
            <p:nvPr/>
          </p:nvGrpSpPr>
          <p:grpSpPr>
            <a:xfrm>
              <a:off x="25541739" y="12192614"/>
              <a:ext cx="273002" cy="167446"/>
              <a:chOff x="25541739" y="12192614"/>
              <a:chExt cx="273002" cy="167446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9702A5E-E72B-B434-732B-FFDE27037416}"/>
                  </a:ext>
                </a:extLst>
              </p:cNvPr>
              <p:cNvSpPr/>
              <p:nvPr/>
            </p:nvSpPr>
            <p:spPr>
              <a:xfrm rot="18900000">
                <a:off x="25543238" y="12193585"/>
                <a:ext cx="271503" cy="9144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B82B1DD-CB31-C52D-9A1D-C5F2924F98D3}"/>
                  </a:ext>
                </a:extLst>
              </p:cNvPr>
              <p:cNvSpPr/>
              <p:nvPr/>
            </p:nvSpPr>
            <p:spPr>
              <a:xfrm rot="2700000" flipH="1">
                <a:off x="25503736" y="12230617"/>
                <a:ext cx="167446" cy="9144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629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CB4E3-2883-31B2-029F-008B2DF97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39" y="182880"/>
            <a:ext cx="10221937" cy="590931"/>
          </a:xfrm>
        </p:spPr>
        <p:txBody>
          <a:bodyPr/>
          <a:lstStyle/>
          <a:p>
            <a:r>
              <a:rPr lang="en-US" dirty="0"/>
              <a:t>Challenge 2: Explanation Robustness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4A9CAD-5101-F9BB-8EBE-F613039B53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9661CF4-8D64-76FA-1086-C6843D0896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237531"/>
              </p:ext>
            </p:extLst>
          </p:nvPr>
        </p:nvGraphicFramePr>
        <p:xfrm>
          <a:off x="2105376" y="3159942"/>
          <a:ext cx="4259607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9237">
                  <a:extLst>
                    <a:ext uri="{9D8B030D-6E8A-4147-A177-3AD203B41FA5}">
                      <a16:colId xmlns:a16="http://schemas.microsoft.com/office/drawing/2014/main" val="2214848338"/>
                    </a:ext>
                  </a:extLst>
                </a:gridCol>
                <a:gridCol w="990395">
                  <a:extLst>
                    <a:ext uri="{9D8B030D-6E8A-4147-A177-3AD203B41FA5}">
                      <a16:colId xmlns:a16="http://schemas.microsoft.com/office/drawing/2014/main" val="2661832152"/>
                    </a:ext>
                  </a:extLst>
                </a:gridCol>
                <a:gridCol w="1184170">
                  <a:extLst>
                    <a:ext uri="{9D8B030D-6E8A-4147-A177-3AD203B41FA5}">
                      <a16:colId xmlns:a16="http://schemas.microsoft.com/office/drawing/2014/main" val="96945634"/>
                    </a:ext>
                  </a:extLst>
                </a:gridCol>
                <a:gridCol w="925805">
                  <a:extLst>
                    <a:ext uri="{9D8B030D-6E8A-4147-A177-3AD203B41FA5}">
                      <a16:colId xmlns:a16="http://schemas.microsoft.com/office/drawing/2014/main" val="2380480809"/>
                    </a:ext>
                  </a:extLst>
                </a:gridCol>
              </a:tblGrid>
              <a:tr h="33588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Income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Rent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Savings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Debt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766240"/>
                  </a:ext>
                </a:extLst>
              </a:tr>
              <a:tr h="33588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$4,000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$1,500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$6,000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$850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183786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A676A5-3E4A-7C2B-8EC3-74C7AEF1989D}"/>
                  </a:ext>
                </a:extLst>
              </p:cNvPr>
              <p:cNvSpPr txBox="1"/>
              <p:nvPr/>
            </p:nvSpPr>
            <p:spPr>
              <a:xfrm>
                <a:off x="1645637" y="3211580"/>
                <a:ext cx="54684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dirty="0" smtClean="0">
                              <a:solidFill>
                                <a:srgbClr val="FF812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dirty="0" smtClean="0">
                              <a:solidFill>
                                <a:srgbClr val="FF812D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dirty="0" smtClean="0">
                              <a:solidFill>
                                <a:srgbClr val="FF812D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rgbClr val="FF812D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A676A5-3E4A-7C2B-8EC3-74C7AEF19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637" y="3211580"/>
                <a:ext cx="546847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27CDA95-5336-BE30-565D-38D29EDFEEBD}"/>
              </a:ext>
            </a:extLst>
          </p:cNvPr>
          <p:cNvSpPr txBox="1"/>
          <p:nvPr/>
        </p:nvSpPr>
        <p:spPr>
          <a:xfrm>
            <a:off x="2096661" y="2757297"/>
            <a:ext cx="42756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5BBB"/>
                </a:solidFill>
              </a:rPr>
              <a:t>ACCEPTED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7FE392B-2257-80FF-78DC-8C6116804539}"/>
              </a:ext>
            </a:extLst>
          </p:cNvPr>
          <p:cNvGrpSpPr/>
          <p:nvPr/>
        </p:nvGrpSpPr>
        <p:grpSpPr>
          <a:xfrm>
            <a:off x="7414803" y="3122990"/>
            <a:ext cx="1943482" cy="731520"/>
            <a:chOff x="19224650" y="12057980"/>
            <a:chExt cx="1943482" cy="73152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47CC0C7-AACE-F416-DE83-A925B62712BE}"/>
                </a:ext>
              </a:extLst>
            </p:cNvPr>
            <p:cNvGrpSpPr/>
            <p:nvPr/>
          </p:nvGrpSpPr>
          <p:grpSpPr>
            <a:xfrm>
              <a:off x="19224650" y="12057980"/>
              <a:ext cx="616701" cy="731520"/>
              <a:chOff x="25352863" y="11746075"/>
              <a:chExt cx="616701" cy="731520"/>
            </a:xfrm>
          </p:grpSpPr>
          <p:sp>
            <p:nvSpPr>
              <p:cNvPr id="11" name="Oval 200">
                <a:extLst>
                  <a:ext uri="{FF2B5EF4-FFF2-40B4-BE49-F238E27FC236}">
                    <a16:creationId xmlns:a16="http://schemas.microsoft.com/office/drawing/2014/main" id="{45AD61AA-147E-F6CC-C078-23BEC2C1C4B6}"/>
                  </a:ext>
                </a:extLst>
              </p:cNvPr>
              <p:cNvSpPr/>
              <p:nvPr/>
            </p:nvSpPr>
            <p:spPr>
              <a:xfrm>
                <a:off x="25400881" y="12025260"/>
                <a:ext cx="516162" cy="421857"/>
              </a:xfrm>
              <a:custGeom>
                <a:avLst/>
                <a:gdLst>
                  <a:gd name="connsiteX0" fmla="*/ 0 w 473869"/>
                  <a:gd name="connsiteY0" fmla="*/ 140520 h 281040"/>
                  <a:gd name="connsiteX1" fmla="*/ 236935 w 473869"/>
                  <a:gd name="connsiteY1" fmla="*/ 0 h 281040"/>
                  <a:gd name="connsiteX2" fmla="*/ 473870 w 473869"/>
                  <a:gd name="connsiteY2" fmla="*/ 140520 h 281040"/>
                  <a:gd name="connsiteX3" fmla="*/ 236935 w 473869"/>
                  <a:gd name="connsiteY3" fmla="*/ 281040 h 281040"/>
                  <a:gd name="connsiteX4" fmla="*/ 0 w 473869"/>
                  <a:gd name="connsiteY4" fmla="*/ 140520 h 281040"/>
                  <a:gd name="connsiteX0" fmla="*/ 10 w 473880"/>
                  <a:gd name="connsiteY0" fmla="*/ 226245 h 366765"/>
                  <a:gd name="connsiteX1" fmla="*/ 229801 w 473880"/>
                  <a:gd name="connsiteY1" fmla="*/ 0 h 366765"/>
                  <a:gd name="connsiteX2" fmla="*/ 473880 w 473880"/>
                  <a:gd name="connsiteY2" fmla="*/ 226245 h 366765"/>
                  <a:gd name="connsiteX3" fmla="*/ 236945 w 473880"/>
                  <a:gd name="connsiteY3" fmla="*/ 366765 h 366765"/>
                  <a:gd name="connsiteX4" fmla="*/ 10 w 473880"/>
                  <a:gd name="connsiteY4" fmla="*/ 226245 h 366765"/>
                  <a:gd name="connsiteX0" fmla="*/ 28 w 473898"/>
                  <a:gd name="connsiteY0" fmla="*/ 226245 h 419152"/>
                  <a:gd name="connsiteX1" fmla="*/ 229819 w 473898"/>
                  <a:gd name="connsiteY1" fmla="*/ 0 h 419152"/>
                  <a:gd name="connsiteX2" fmla="*/ 473898 w 473898"/>
                  <a:gd name="connsiteY2" fmla="*/ 226245 h 419152"/>
                  <a:gd name="connsiteX3" fmla="*/ 241726 w 473898"/>
                  <a:gd name="connsiteY3" fmla="*/ 419152 h 419152"/>
                  <a:gd name="connsiteX4" fmla="*/ 28 w 473898"/>
                  <a:gd name="connsiteY4" fmla="*/ 226245 h 419152"/>
                  <a:gd name="connsiteX0" fmla="*/ 18964 w 516162"/>
                  <a:gd name="connsiteY0" fmla="*/ 226245 h 421857"/>
                  <a:gd name="connsiteX1" fmla="*/ 248755 w 516162"/>
                  <a:gd name="connsiteY1" fmla="*/ 0 h 421857"/>
                  <a:gd name="connsiteX2" fmla="*/ 492834 w 516162"/>
                  <a:gd name="connsiteY2" fmla="*/ 226245 h 421857"/>
                  <a:gd name="connsiteX3" fmla="*/ 260662 w 516162"/>
                  <a:gd name="connsiteY3" fmla="*/ 419152 h 421857"/>
                  <a:gd name="connsiteX4" fmla="*/ 18964 w 516162"/>
                  <a:gd name="connsiteY4" fmla="*/ 226245 h 421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6162" h="421857">
                    <a:moveTo>
                      <a:pt x="18964" y="226245"/>
                    </a:moveTo>
                    <a:cubicBezTo>
                      <a:pt x="16980" y="156386"/>
                      <a:pt x="117899" y="0"/>
                      <a:pt x="248755" y="0"/>
                    </a:cubicBezTo>
                    <a:cubicBezTo>
                      <a:pt x="379611" y="0"/>
                      <a:pt x="492834" y="148638"/>
                      <a:pt x="492834" y="226245"/>
                    </a:cubicBezTo>
                    <a:cubicBezTo>
                      <a:pt x="492834" y="303852"/>
                      <a:pt x="624881" y="442965"/>
                      <a:pt x="260662" y="419152"/>
                    </a:cubicBezTo>
                    <a:cubicBezTo>
                      <a:pt x="-103557" y="395339"/>
                      <a:pt x="20948" y="296104"/>
                      <a:pt x="18964" y="226245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2" name="Content Placeholder 92">
                <a:extLst>
                  <a:ext uri="{FF2B5EF4-FFF2-40B4-BE49-F238E27FC236}">
                    <a16:creationId xmlns:a16="http://schemas.microsoft.com/office/drawing/2014/main" id="{1E54BD92-08D1-B482-8A4E-9F939CC7A1A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5352863" y="11746075"/>
                <a:ext cx="616701" cy="731520"/>
                <a:chOff x="2026030" y="12980555"/>
                <a:chExt cx="539841" cy="640350"/>
              </a:xfrm>
              <a:solidFill>
                <a:srgbClr val="000000"/>
              </a:solidFill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6BB34633-4D2E-9EE6-2D15-2B777EAAFB16}"/>
                    </a:ext>
                  </a:extLst>
                </p:cNvPr>
                <p:cNvSpPr/>
                <p:nvPr/>
              </p:nvSpPr>
              <p:spPr>
                <a:xfrm>
                  <a:off x="2026030" y="13188766"/>
                  <a:ext cx="539841" cy="432139"/>
                </a:xfrm>
                <a:custGeom>
                  <a:avLst/>
                  <a:gdLst>
                    <a:gd name="connsiteX0" fmla="*/ 539504 w 539841"/>
                    <a:gd name="connsiteY0" fmla="*/ 310763 h 432139"/>
                    <a:gd name="connsiteX1" fmla="*/ 534060 w 539841"/>
                    <a:gd name="connsiteY1" fmla="*/ 273905 h 432139"/>
                    <a:gd name="connsiteX2" fmla="*/ 379854 w 539841"/>
                    <a:gd name="connsiteY2" fmla="*/ 4792 h 432139"/>
                    <a:gd name="connsiteX3" fmla="*/ 367864 w 539841"/>
                    <a:gd name="connsiteY3" fmla="*/ 394 h 432139"/>
                    <a:gd name="connsiteX4" fmla="*/ 175751 w 539841"/>
                    <a:gd name="connsiteY4" fmla="*/ 6 h 432139"/>
                    <a:gd name="connsiteX5" fmla="*/ 157151 w 539841"/>
                    <a:gd name="connsiteY5" fmla="*/ 7182 h 432139"/>
                    <a:gd name="connsiteX6" fmla="*/ 872 w 539841"/>
                    <a:gd name="connsiteY6" fmla="*/ 306627 h 432139"/>
                    <a:gd name="connsiteX7" fmla="*/ 47735 w 539841"/>
                    <a:gd name="connsiteY7" fmla="*/ 406270 h 432139"/>
                    <a:gd name="connsiteX8" fmla="*/ 112941 w 539841"/>
                    <a:gd name="connsiteY8" fmla="*/ 425669 h 432139"/>
                    <a:gd name="connsiteX9" fmla="*/ 266430 w 539841"/>
                    <a:gd name="connsiteY9" fmla="*/ 432137 h 432139"/>
                    <a:gd name="connsiteX10" fmla="*/ 386538 w 539841"/>
                    <a:gd name="connsiteY10" fmla="*/ 428321 h 432139"/>
                    <a:gd name="connsiteX11" fmla="*/ 462048 w 539841"/>
                    <a:gd name="connsiteY11" fmla="*/ 419463 h 432139"/>
                    <a:gd name="connsiteX12" fmla="*/ 539502 w 539841"/>
                    <a:gd name="connsiteY12" fmla="*/ 310768 h 432139"/>
                    <a:gd name="connsiteX13" fmla="*/ 443445 w 539841"/>
                    <a:gd name="connsiteY13" fmla="*/ 357576 h 432139"/>
                    <a:gd name="connsiteX14" fmla="*/ 390618 w 539841"/>
                    <a:gd name="connsiteY14" fmla="*/ 363458 h 432139"/>
                    <a:gd name="connsiteX15" fmla="*/ 384134 w 539841"/>
                    <a:gd name="connsiteY15" fmla="*/ 363458 h 432139"/>
                    <a:gd name="connsiteX16" fmla="*/ 302660 w 539841"/>
                    <a:gd name="connsiteY16" fmla="*/ 366110 h 432139"/>
                    <a:gd name="connsiteX17" fmla="*/ 266947 w 539841"/>
                    <a:gd name="connsiteY17" fmla="*/ 367142 h 432139"/>
                    <a:gd name="connsiteX18" fmla="*/ 226631 w 539841"/>
                    <a:gd name="connsiteY18" fmla="*/ 365722 h 432139"/>
                    <a:gd name="connsiteX19" fmla="*/ 116443 w 539841"/>
                    <a:gd name="connsiteY19" fmla="*/ 361193 h 432139"/>
                    <a:gd name="connsiteX20" fmla="*/ 116443 w 539841"/>
                    <a:gd name="connsiteY20" fmla="*/ 361198 h 432139"/>
                    <a:gd name="connsiteX21" fmla="*/ 81701 w 539841"/>
                    <a:gd name="connsiteY21" fmla="*/ 351109 h 432139"/>
                    <a:gd name="connsiteX22" fmla="*/ 65239 w 539841"/>
                    <a:gd name="connsiteY22" fmla="*/ 314056 h 432139"/>
                    <a:gd name="connsiteX23" fmla="*/ 65234 w 539841"/>
                    <a:gd name="connsiteY23" fmla="*/ 314061 h 432139"/>
                    <a:gd name="connsiteX24" fmla="*/ 189810 w 539841"/>
                    <a:gd name="connsiteY24" fmla="*/ 64727 h 432139"/>
                    <a:gd name="connsiteX25" fmla="*/ 275886 w 539841"/>
                    <a:gd name="connsiteY25" fmla="*/ 64727 h 432139"/>
                    <a:gd name="connsiteX26" fmla="*/ 349650 w 539841"/>
                    <a:gd name="connsiteY26" fmla="*/ 64727 h 432139"/>
                    <a:gd name="connsiteX27" fmla="*/ 470603 w 539841"/>
                    <a:gd name="connsiteY27" fmla="*/ 285472 h 432139"/>
                    <a:gd name="connsiteX28" fmla="*/ 471513 w 539841"/>
                    <a:gd name="connsiteY28" fmla="*/ 290257 h 432139"/>
                    <a:gd name="connsiteX29" fmla="*/ 471509 w 539841"/>
                    <a:gd name="connsiteY29" fmla="*/ 290257 h 432139"/>
                    <a:gd name="connsiteX30" fmla="*/ 475076 w 539841"/>
                    <a:gd name="connsiteY30" fmla="*/ 314374 h 432139"/>
                    <a:gd name="connsiteX31" fmla="*/ 443445 w 539841"/>
                    <a:gd name="connsiteY31" fmla="*/ 357569 h 432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539841" h="432139">
                      <a:moveTo>
                        <a:pt x="539504" y="310763"/>
                      </a:moveTo>
                      <a:cubicBezTo>
                        <a:pt x="538460" y="298374"/>
                        <a:pt x="536642" y="286064"/>
                        <a:pt x="534060" y="273905"/>
                      </a:cubicBezTo>
                      <a:cubicBezTo>
                        <a:pt x="514420" y="166054"/>
                        <a:pt x="461725" y="76957"/>
                        <a:pt x="379854" y="4792"/>
                      </a:cubicBezTo>
                      <a:cubicBezTo>
                        <a:pt x="376467" y="2019"/>
                        <a:pt x="372245" y="471"/>
                        <a:pt x="367864" y="394"/>
                      </a:cubicBezTo>
                      <a:cubicBezTo>
                        <a:pt x="303825" y="394"/>
                        <a:pt x="239781" y="394"/>
                        <a:pt x="175751" y="6"/>
                      </a:cubicBezTo>
                      <a:cubicBezTo>
                        <a:pt x="168838" y="-174"/>
                        <a:pt x="162142" y="2410"/>
                        <a:pt x="157151" y="7182"/>
                      </a:cubicBezTo>
                      <a:cubicBezTo>
                        <a:pt x="67380" y="87425"/>
                        <a:pt x="14553" y="187191"/>
                        <a:pt x="872" y="306627"/>
                      </a:cubicBezTo>
                      <a:cubicBezTo>
                        <a:pt x="-4251" y="348266"/>
                        <a:pt x="10398" y="383442"/>
                        <a:pt x="47735" y="406270"/>
                      </a:cubicBezTo>
                      <a:cubicBezTo>
                        <a:pt x="67502" y="418069"/>
                        <a:pt x="89918" y="424739"/>
                        <a:pt x="112941" y="425669"/>
                      </a:cubicBezTo>
                      <a:cubicBezTo>
                        <a:pt x="165311" y="428384"/>
                        <a:pt x="217685" y="429936"/>
                        <a:pt x="266430" y="432137"/>
                      </a:cubicBezTo>
                      <a:cubicBezTo>
                        <a:pt x="308948" y="430843"/>
                        <a:pt x="347776" y="429941"/>
                        <a:pt x="386538" y="428321"/>
                      </a:cubicBezTo>
                      <a:cubicBezTo>
                        <a:pt x="411880" y="427289"/>
                        <a:pt x="437290" y="426901"/>
                        <a:pt x="462048" y="419463"/>
                      </a:cubicBezTo>
                      <a:cubicBezTo>
                        <a:pt x="514287" y="403681"/>
                        <a:pt x="542549" y="365014"/>
                        <a:pt x="539502" y="310768"/>
                      </a:cubicBezTo>
                      <a:close/>
                      <a:moveTo>
                        <a:pt x="443445" y="357576"/>
                      </a:moveTo>
                      <a:cubicBezTo>
                        <a:pt x="426129" y="361608"/>
                        <a:pt x="408396" y="363584"/>
                        <a:pt x="390618" y="363458"/>
                      </a:cubicBezTo>
                      <a:lnTo>
                        <a:pt x="384134" y="363458"/>
                      </a:lnTo>
                      <a:cubicBezTo>
                        <a:pt x="357558" y="364558"/>
                        <a:pt x="330918" y="365334"/>
                        <a:pt x="302660" y="366110"/>
                      </a:cubicBezTo>
                      <a:lnTo>
                        <a:pt x="266947" y="367142"/>
                      </a:lnTo>
                      <a:lnTo>
                        <a:pt x="226631" y="365722"/>
                      </a:lnTo>
                      <a:cubicBezTo>
                        <a:pt x="190660" y="364428"/>
                        <a:pt x="153454" y="363070"/>
                        <a:pt x="116443" y="361193"/>
                      </a:cubicBezTo>
                      <a:lnTo>
                        <a:pt x="116443" y="361198"/>
                      </a:lnTo>
                      <a:cubicBezTo>
                        <a:pt x="104200" y="360765"/>
                        <a:pt x="92259" y="357301"/>
                        <a:pt x="81701" y="351109"/>
                      </a:cubicBezTo>
                      <a:cubicBezTo>
                        <a:pt x="69449" y="343671"/>
                        <a:pt x="62839" y="335268"/>
                        <a:pt x="65239" y="314056"/>
                      </a:cubicBezTo>
                      <a:lnTo>
                        <a:pt x="65234" y="314061"/>
                      </a:lnTo>
                      <a:cubicBezTo>
                        <a:pt x="74771" y="218541"/>
                        <a:pt x="119092" y="129826"/>
                        <a:pt x="189810" y="64727"/>
                      </a:cubicBezTo>
                      <a:lnTo>
                        <a:pt x="275886" y="64727"/>
                      </a:lnTo>
                      <a:lnTo>
                        <a:pt x="349650" y="64727"/>
                      </a:lnTo>
                      <a:cubicBezTo>
                        <a:pt x="413265" y="122992"/>
                        <a:pt x="455787" y="200606"/>
                        <a:pt x="470603" y="285472"/>
                      </a:cubicBezTo>
                      <a:lnTo>
                        <a:pt x="471513" y="290257"/>
                      </a:lnTo>
                      <a:lnTo>
                        <a:pt x="471509" y="290257"/>
                      </a:lnTo>
                      <a:cubicBezTo>
                        <a:pt x="473172" y="298218"/>
                        <a:pt x="474361" y="306273"/>
                        <a:pt x="475076" y="314374"/>
                      </a:cubicBezTo>
                      <a:cubicBezTo>
                        <a:pt x="475852" y="334228"/>
                        <a:pt x="470992" y="349099"/>
                        <a:pt x="443445" y="35756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1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7013542A-8F73-3E5B-8469-1E53240018EC}"/>
                    </a:ext>
                  </a:extLst>
                </p:cNvPr>
                <p:cNvSpPr/>
                <p:nvPr/>
              </p:nvSpPr>
              <p:spPr>
                <a:xfrm>
                  <a:off x="2129637" y="12980555"/>
                  <a:ext cx="333331" cy="121661"/>
                </a:xfrm>
                <a:custGeom>
                  <a:avLst/>
                  <a:gdLst>
                    <a:gd name="connsiteX0" fmla="*/ 58790 w 333331"/>
                    <a:gd name="connsiteY0" fmla="*/ 118266 h 121661"/>
                    <a:gd name="connsiteX1" fmla="*/ 70003 w 333331"/>
                    <a:gd name="connsiteY1" fmla="*/ 121631 h 121661"/>
                    <a:gd name="connsiteX2" fmla="*/ 215967 w 333331"/>
                    <a:gd name="connsiteY2" fmla="*/ 121631 h 121661"/>
                    <a:gd name="connsiteX3" fmla="*/ 261990 w 333331"/>
                    <a:gd name="connsiteY3" fmla="*/ 121631 h 121661"/>
                    <a:gd name="connsiteX4" fmla="*/ 261985 w 333331"/>
                    <a:gd name="connsiteY4" fmla="*/ 121631 h 121661"/>
                    <a:gd name="connsiteX5" fmla="*/ 277542 w 333331"/>
                    <a:gd name="connsiteY5" fmla="*/ 115164 h 121661"/>
                    <a:gd name="connsiteX6" fmla="*/ 312348 w 333331"/>
                    <a:gd name="connsiteY6" fmla="*/ 75400 h 121661"/>
                    <a:gd name="connsiteX7" fmla="*/ 331342 w 333331"/>
                    <a:gd name="connsiteY7" fmla="*/ 39060 h 121661"/>
                    <a:gd name="connsiteX8" fmla="*/ 307099 w 333331"/>
                    <a:gd name="connsiteY8" fmla="*/ 1687 h 121661"/>
                    <a:gd name="connsiteX9" fmla="*/ 294977 w 333331"/>
                    <a:gd name="connsiteY9" fmla="*/ 650 h 121661"/>
                    <a:gd name="connsiteX10" fmla="*/ 254596 w 333331"/>
                    <a:gd name="connsiteY10" fmla="*/ 9702 h 121661"/>
                    <a:gd name="connsiteX11" fmla="*/ 185045 w 333331"/>
                    <a:gd name="connsiteY11" fmla="*/ 38866 h 121661"/>
                    <a:gd name="connsiteX12" fmla="*/ 167159 w 333331"/>
                    <a:gd name="connsiteY12" fmla="*/ 42808 h 121661"/>
                    <a:gd name="connsiteX13" fmla="*/ 149010 w 333331"/>
                    <a:gd name="connsiteY13" fmla="*/ 38866 h 121661"/>
                    <a:gd name="connsiteX14" fmla="*/ 69739 w 333331"/>
                    <a:gd name="connsiteY14" fmla="*/ 6536 h 121661"/>
                    <a:gd name="connsiteX15" fmla="*/ 39402 w 333331"/>
                    <a:gd name="connsiteY15" fmla="*/ 68 h 121661"/>
                    <a:gd name="connsiteX16" fmla="*/ 33958 w 333331"/>
                    <a:gd name="connsiteY16" fmla="*/ 68 h 121661"/>
                    <a:gd name="connsiteX17" fmla="*/ 2263 w 333331"/>
                    <a:gd name="connsiteY17" fmla="*/ 44423 h 121661"/>
                    <a:gd name="connsiteX18" fmla="*/ 2263 w 333331"/>
                    <a:gd name="connsiteY18" fmla="*/ 44427 h 121661"/>
                    <a:gd name="connsiteX19" fmla="*/ 58784 w 333331"/>
                    <a:gd name="connsiteY19" fmla="*/ 118265 h 1216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333331" h="121661">
                      <a:moveTo>
                        <a:pt x="58790" y="118266"/>
                      </a:moveTo>
                      <a:cubicBezTo>
                        <a:pt x="62127" y="120445"/>
                        <a:pt x="66019" y="121609"/>
                        <a:pt x="70003" y="121631"/>
                      </a:cubicBezTo>
                      <a:lnTo>
                        <a:pt x="215967" y="121631"/>
                      </a:lnTo>
                      <a:lnTo>
                        <a:pt x="261990" y="121631"/>
                      </a:lnTo>
                      <a:lnTo>
                        <a:pt x="261985" y="121631"/>
                      </a:lnTo>
                      <a:cubicBezTo>
                        <a:pt x="267886" y="121947"/>
                        <a:pt x="273609" y="119565"/>
                        <a:pt x="277542" y="115164"/>
                      </a:cubicBezTo>
                      <a:cubicBezTo>
                        <a:pt x="289868" y="102557"/>
                        <a:pt x="301488" y="89279"/>
                        <a:pt x="312348" y="75400"/>
                      </a:cubicBezTo>
                      <a:cubicBezTo>
                        <a:pt x="320445" y="64291"/>
                        <a:pt x="326847" y="52041"/>
                        <a:pt x="331342" y="39060"/>
                      </a:cubicBezTo>
                      <a:cubicBezTo>
                        <a:pt x="337825" y="20179"/>
                        <a:pt x="326933" y="5115"/>
                        <a:pt x="307099" y="1687"/>
                      </a:cubicBezTo>
                      <a:cubicBezTo>
                        <a:pt x="303098" y="993"/>
                        <a:pt x="299042" y="645"/>
                        <a:pt x="294977" y="650"/>
                      </a:cubicBezTo>
                      <a:cubicBezTo>
                        <a:pt x="281073" y="1173"/>
                        <a:pt x="267388" y="4240"/>
                        <a:pt x="254596" y="9702"/>
                      </a:cubicBezTo>
                      <a:cubicBezTo>
                        <a:pt x="231132" y="18754"/>
                        <a:pt x="208123" y="29101"/>
                        <a:pt x="185045" y="38866"/>
                      </a:cubicBezTo>
                      <a:cubicBezTo>
                        <a:pt x="179426" y="41410"/>
                        <a:pt x="173331" y="42754"/>
                        <a:pt x="167159" y="42808"/>
                      </a:cubicBezTo>
                      <a:cubicBezTo>
                        <a:pt x="160902" y="42759"/>
                        <a:pt x="154722" y="41415"/>
                        <a:pt x="149010" y="38866"/>
                      </a:cubicBezTo>
                      <a:cubicBezTo>
                        <a:pt x="123087" y="27550"/>
                        <a:pt x="96315" y="17009"/>
                        <a:pt x="69739" y="6536"/>
                      </a:cubicBezTo>
                      <a:cubicBezTo>
                        <a:pt x="60118" y="2517"/>
                        <a:pt x="49832" y="325"/>
                        <a:pt x="39402" y="68"/>
                      </a:cubicBezTo>
                      <a:cubicBezTo>
                        <a:pt x="37589" y="-26"/>
                        <a:pt x="35772" y="-26"/>
                        <a:pt x="33958" y="68"/>
                      </a:cubicBezTo>
                      <a:cubicBezTo>
                        <a:pt x="8033" y="2590"/>
                        <a:pt x="-6033" y="19467"/>
                        <a:pt x="2263" y="44423"/>
                      </a:cubicBezTo>
                      <a:lnTo>
                        <a:pt x="2263" y="44427"/>
                      </a:lnTo>
                      <a:cubicBezTo>
                        <a:pt x="12582" y="74498"/>
                        <a:pt x="32421" y="100414"/>
                        <a:pt x="58784" y="11826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1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C13D9F88-CDFB-CEBA-DE9B-390275FF826D}"/>
                    </a:ext>
                  </a:extLst>
                </p:cNvPr>
                <p:cNvSpPr/>
                <p:nvPr/>
              </p:nvSpPr>
              <p:spPr>
                <a:xfrm>
                  <a:off x="2186161" y="13129285"/>
                  <a:ext cx="218946" cy="29223"/>
                </a:xfrm>
                <a:custGeom>
                  <a:avLst/>
                  <a:gdLst>
                    <a:gd name="connsiteX0" fmla="*/ 90544 w 218946"/>
                    <a:gd name="connsiteY0" fmla="*/ 65 h 29223"/>
                    <a:gd name="connsiteX1" fmla="*/ 27477 w 218946"/>
                    <a:gd name="connsiteY1" fmla="*/ 65 h 29223"/>
                    <a:gd name="connsiteX2" fmla="*/ 14126 w 218946"/>
                    <a:gd name="connsiteY2" fmla="*/ 65 h 29223"/>
                    <a:gd name="connsiteX3" fmla="*/ 14121 w 218946"/>
                    <a:gd name="connsiteY3" fmla="*/ 65 h 29223"/>
                    <a:gd name="connsiteX4" fmla="*/ 3071 w 218946"/>
                    <a:gd name="connsiteY4" fmla="*/ 5284 h 29223"/>
                    <a:gd name="connsiteX5" fmla="*/ 187 w 218946"/>
                    <a:gd name="connsiteY5" fmla="*/ 17137 h 29223"/>
                    <a:gd name="connsiteX6" fmla="*/ 16780 w 218946"/>
                    <a:gd name="connsiteY6" fmla="*/ 29099 h 29223"/>
                    <a:gd name="connsiteX7" fmla="*/ 202735 w 218946"/>
                    <a:gd name="connsiteY7" fmla="*/ 29099 h 29223"/>
                    <a:gd name="connsiteX8" fmla="*/ 214305 w 218946"/>
                    <a:gd name="connsiteY8" fmla="*/ 25120 h 29223"/>
                    <a:gd name="connsiteX9" fmla="*/ 218809 w 218946"/>
                    <a:gd name="connsiteY9" fmla="*/ 13772 h 29223"/>
                    <a:gd name="connsiteX10" fmla="*/ 201438 w 218946"/>
                    <a:gd name="connsiteY10" fmla="*/ -3 h 29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8946" h="29223">
                      <a:moveTo>
                        <a:pt x="90544" y="65"/>
                      </a:moveTo>
                      <a:lnTo>
                        <a:pt x="27477" y="65"/>
                      </a:lnTo>
                      <a:lnTo>
                        <a:pt x="14126" y="65"/>
                      </a:lnTo>
                      <a:lnTo>
                        <a:pt x="14121" y="65"/>
                      </a:lnTo>
                      <a:cubicBezTo>
                        <a:pt x="9840" y="51"/>
                        <a:pt x="5780" y="1968"/>
                        <a:pt x="3071" y="5284"/>
                      </a:cubicBezTo>
                      <a:cubicBezTo>
                        <a:pt x="367" y="8599"/>
                        <a:pt x="-695" y="12951"/>
                        <a:pt x="187" y="17137"/>
                      </a:cubicBezTo>
                      <a:cubicBezTo>
                        <a:pt x="1697" y="24864"/>
                        <a:pt x="8953" y="30096"/>
                        <a:pt x="16780" y="29099"/>
                      </a:cubicBezTo>
                      <a:lnTo>
                        <a:pt x="202735" y="29099"/>
                      </a:lnTo>
                      <a:cubicBezTo>
                        <a:pt x="206990" y="29518"/>
                        <a:pt x="211212" y="28065"/>
                        <a:pt x="214305" y="25120"/>
                      </a:cubicBezTo>
                      <a:cubicBezTo>
                        <a:pt x="217393" y="22174"/>
                        <a:pt x="219039" y="18030"/>
                        <a:pt x="218809" y="13772"/>
                      </a:cubicBezTo>
                      <a:cubicBezTo>
                        <a:pt x="218809" y="5045"/>
                        <a:pt x="212325" y="-3"/>
                        <a:pt x="201438" y="-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1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C2159EFE-BF09-51E6-F2BF-AFDF80866683}"/>
                  </a:ext>
                </a:extLst>
              </p:cNvPr>
              <p:cNvGrpSpPr/>
              <p:nvPr/>
            </p:nvGrpSpPr>
            <p:grpSpPr>
              <a:xfrm>
                <a:off x="25541739" y="12192614"/>
                <a:ext cx="273002" cy="167446"/>
                <a:chOff x="25541739" y="12192614"/>
                <a:chExt cx="273002" cy="167446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3DB201E3-90BB-7680-A64C-EC7EE9786903}"/>
                    </a:ext>
                  </a:extLst>
                </p:cNvPr>
                <p:cNvSpPr/>
                <p:nvPr/>
              </p:nvSpPr>
              <p:spPr>
                <a:xfrm rot="18900000">
                  <a:off x="25543238" y="12193585"/>
                  <a:ext cx="271503" cy="9144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223441F1-73B6-ED74-A98D-DD635FF8FC0F}"/>
                    </a:ext>
                  </a:extLst>
                </p:cNvPr>
                <p:cNvSpPr/>
                <p:nvPr/>
              </p:nvSpPr>
              <p:spPr>
                <a:xfrm rot="2700000" flipH="1">
                  <a:off x="25503736" y="12230617"/>
                  <a:ext cx="167446" cy="9144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AEFF732-B347-418C-449E-C402FB71A710}"/>
                </a:ext>
              </a:extLst>
            </p:cNvPr>
            <p:cNvSpPr txBox="1"/>
            <p:nvPr/>
          </p:nvSpPr>
          <p:spPr>
            <a:xfrm>
              <a:off x="19770962" y="12149901"/>
              <a:ext cx="1397170" cy="5942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2800" dirty="0">
                  <a:solidFill>
                    <a:srgbClr val="005BBB"/>
                  </a:solidFill>
                </a:rPr>
                <a:t>$6,000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549CD36-420C-E394-B5B4-687398516A0E}"/>
              </a:ext>
            </a:extLst>
          </p:cNvPr>
          <p:cNvGrpSpPr/>
          <p:nvPr/>
        </p:nvGrpSpPr>
        <p:grpSpPr>
          <a:xfrm>
            <a:off x="7414803" y="2284671"/>
            <a:ext cx="1943483" cy="736477"/>
            <a:chOff x="19242425" y="11256519"/>
            <a:chExt cx="1943483" cy="73647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45430D6-6E79-CEB9-C254-723872C8F0C0}"/>
                </a:ext>
              </a:extLst>
            </p:cNvPr>
            <p:cNvSpPr txBox="1"/>
            <p:nvPr/>
          </p:nvSpPr>
          <p:spPr>
            <a:xfrm>
              <a:off x="19788738" y="11348440"/>
              <a:ext cx="1397170" cy="5942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</a:rPr>
                <a:t>$6,001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3BA6107-90DE-81CE-5F53-64C66C59BE1C}"/>
                </a:ext>
              </a:extLst>
            </p:cNvPr>
            <p:cNvGrpSpPr/>
            <p:nvPr/>
          </p:nvGrpSpPr>
          <p:grpSpPr>
            <a:xfrm>
              <a:off x="19242425" y="11256519"/>
              <a:ext cx="616702" cy="736477"/>
              <a:chOff x="19242425" y="11256519"/>
              <a:chExt cx="616702" cy="736477"/>
            </a:xfrm>
          </p:grpSpPr>
          <p:sp>
            <p:nvSpPr>
              <p:cNvPr id="22" name="Oval 200">
                <a:extLst>
                  <a:ext uri="{FF2B5EF4-FFF2-40B4-BE49-F238E27FC236}">
                    <a16:creationId xmlns:a16="http://schemas.microsoft.com/office/drawing/2014/main" id="{271CBA17-A823-A120-9E16-CAF04AA81FA1}"/>
                  </a:ext>
                </a:extLst>
              </p:cNvPr>
              <p:cNvSpPr/>
              <p:nvPr/>
            </p:nvSpPr>
            <p:spPr>
              <a:xfrm>
                <a:off x="19290444" y="11535704"/>
                <a:ext cx="516162" cy="421857"/>
              </a:xfrm>
              <a:custGeom>
                <a:avLst/>
                <a:gdLst>
                  <a:gd name="connsiteX0" fmla="*/ 0 w 473869"/>
                  <a:gd name="connsiteY0" fmla="*/ 140520 h 281040"/>
                  <a:gd name="connsiteX1" fmla="*/ 236935 w 473869"/>
                  <a:gd name="connsiteY1" fmla="*/ 0 h 281040"/>
                  <a:gd name="connsiteX2" fmla="*/ 473870 w 473869"/>
                  <a:gd name="connsiteY2" fmla="*/ 140520 h 281040"/>
                  <a:gd name="connsiteX3" fmla="*/ 236935 w 473869"/>
                  <a:gd name="connsiteY3" fmla="*/ 281040 h 281040"/>
                  <a:gd name="connsiteX4" fmla="*/ 0 w 473869"/>
                  <a:gd name="connsiteY4" fmla="*/ 140520 h 281040"/>
                  <a:gd name="connsiteX0" fmla="*/ 10 w 473880"/>
                  <a:gd name="connsiteY0" fmla="*/ 226245 h 366765"/>
                  <a:gd name="connsiteX1" fmla="*/ 229801 w 473880"/>
                  <a:gd name="connsiteY1" fmla="*/ 0 h 366765"/>
                  <a:gd name="connsiteX2" fmla="*/ 473880 w 473880"/>
                  <a:gd name="connsiteY2" fmla="*/ 226245 h 366765"/>
                  <a:gd name="connsiteX3" fmla="*/ 236945 w 473880"/>
                  <a:gd name="connsiteY3" fmla="*/ 366765 h 366765"/>
                  <a:gd name="connsiteX4" fmla="*/ 10 w 473880"/>
                  <a:gd name="connsiteY4" fmla="*/ 226245 h 366765"/>
                  <a:gd name="connsiteX0" fmla="*/ 28 w 473898"/>
                  <a:gd name="connsiteY0" fmla="*/ 226245 h 419152"/>
                  <a:gd name="connsiteX1" fmla="*/ 229819 w 473898"/>
                  <a:gd name="connsiteY1" fmla="*/ 0 h 419152"/>
                  <a:gd name="connsiteX2" fmla="*/ 473898 w 473898"/>
                  <a:gd name="connsiteY2" fmla="*/ 226245 h 419152"/>
                  <a:gd name="connsiteX3" fmla="*/ 241726 w 473898"/>
                  <a:gd name="connsiteY3" fmla="*/ 419152 h 419152"/>
                  <a:gd name="connsiteX4" fmla="*/ 28 w 473898"/>
                  <a:gd name="connsiteY4" fmla="*/ 226245 h 419152"/>
                  <a:gd name="connsiteX0" fmla="*/ 18964 w 516162"/>
                  <a:gd name="connsiteY0" fmla="*/ 226245 h 421857"/>
                  <a:gd name="connsiteX1" fmla="*/ 248755 w 516162"/>
                  <a:gd name="connsiteY1" fmla="*/ 0 h 421857"/>
                  <a:gd name="connsiteX2" fmla="*/ 492834 w 516162"/>
                  <a:gd name="connsiteY2" fmla="*/ 226245 h 421857"/>
                  <a:gd name="connsiteX3" fmla="*/ 260662 w 516162"/>
                  <a:gd name="connsiteY3" fmla="*/ 419152 h 421857"/>
                  <a:gd name="connsiteX4" fmla="*/ 18964 w 516162"/>
                  <a:gd name="connsiteY4" fmla="*/ 226245 h 421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6162" h="421857">
                    <a:moveTo>
                      <a:pt x="18964" y="226245"/>
                    </a:moveTo>
                    <a:cubicBezTo>
                      <a:pt x="16980" y="156386"/>
                      <a:pt x="117899" y="0"/>
                      <a:pt x="248755" y="0"/>
                    </a:cubicBezTo>
                    <a:cubicBezTo>
                      <a:pt x="379611" y="0"/>
                      <a:pt x="492834" y="148638"/>
                      <a:pt x="492834" y="226245"/>
                    </a:cubicBezTo>
                    <a:cubicBezTo>
                      <a:pt x="492834" y="303852"/>
                      <a:pt x="624881" y="442965"/>
                      <a:pt x="260662" y="419152"/>
                    </a:cubicBezTo>
                    <a:cubicBezTo>
                      <a:pt x="-103557" y="395339"/>
                      <a:pt x="20948" y="296104"/>
                      <a:pt x="18964" y="226245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3" name="Content Placeholder 92">
                <a:extLst>
                  <a:ext uri="{FF2B5EF4-FFF2-40B4-BE49-F238E27FC236}">
                    <a16:creationId xmlns:a16="http://schemas.microsoft.com/office/drawing/2014/main" id="{12A7FB39-C47C-BBC3-3331-CCAEFD1F8FD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9242426" y="11256519"/>
                <a:ext cx="616701" cy="731520"/>
                <a:chOff x="2026030" y="12980555"/>
                <a:chExt cx="539841" cy="640350"/>
              </a:xfrm>
              <a:solidFill>
                <a:srgbClr val="000000"/>
              </a:solidFill>
            </p:grpSpPr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D3679375-A18E-1EC4-37F9-CA396E9289F7}"/>
                    </a:ext>
                  </a:extLst>
                </p:cNvPr>
                <p:cNvSpPr/>
                <p:nvPr/>
              </p:nvSpPr>
              <p:spPr>
                <a:xfrm>
                  <a:off x="2026030" y="13188766"/>
                  <a:ext cx="539841" cy="432139"/>
                </a:xfrm>
                <a:custGeom>
                  <a:avLst/>
                  <a:gdLst>
                    <a:gd name="connsiteX0" fmla="*/ 539504 w 539841"/>
                    <a:gd name="connsiteY0" fmla="*/ 310763 h 432139"/>
                    <a:gd name="connsiteX1" fmla="*/ 534060 w 539841"/>
                    <a:gd name="connsiteY1" fmla="*/ 273905 h 432139"/>
                    <a:gd name="connsiteX2" fmla="*/ 379854 w 539841"/>
                    <a:gd name="connsiteY2" fmla="*/ 4792 h 432139"/>
                    <a:gd name="connsiteX3" fmla="*/ 367864 w 539841"/>
                    <a:gd name="connsiteY3" fmla="*/ 394 h 432139"/>
                    <a:gd name="connsiteX4" fmla="*/ 175751 w 539841"/>
                    <a:gd name="connsiteY4" fmla="*/ 6 h 432139"/>
                    <a:gd name="connsiteX5" fmla="*/ 157151 w 539841"/>
                    <a:gd name="connsiteY5" fmla="*/ 7182 h 432139"/>
                    <a:gd name="connsiteX6" fmla="*/ 872 w 539841"/>
                    <a:gd name="connsiteY6" fmla="*/ 306627 h 432139"/>
                    <a:gd name="connsiteX7" fmla="*/ 47735 w 539841"/>
                    <a:gd name="connsiteY7" fmla="*/ 406270 h 432139"/>
                    <a:gd name="connsiteX8" fmla="*/ 112941 w 539841"/>
                    <a:gd name="connsiteY8" fmla="*/ 425669 h 432139"/>
                    <a:gd name="connsiteX9" fmla="*/ 266430 w 539841"/>
                    <a:gd name="connsiteY9" fmla="*/ 432137 h 432139"/>
                    <a:gd name="connsiteX10" fmla="*/ 386538 w 539841"/>
                    <a:gd name="connsiteY10" fmla="*/ 428321 h 432139"/>
                    <a:gd name="connsiteX11" fmla="*/ 462048 w 539841"/>
                    <a:gd name="connsiteY11" fmla="*/ 419463 h 432139"/>
                    <a:gd name="connsiteX12" fmla="*/ 539502 w 539841"/>
                    <a:gd name="connsiteY12" fmla="*/ 310768 h 432139"/>
                    <a:gd name="connsiteX13" fmla="*/ 443445 w 539841"/>
                    <a:gd name="connsiteY13" fmla="*/ 357576 h 432139"/>
                    <a:gd name="connsiteX14" fmla="*/ 390618 w 539841"/>
                    <a:gd name="connsiteY14" fmla="*/ 363458 h 432139"/>
                    <a:gd name="connsiteX15" fmla="*/ 384134 w 539841"/>
                    <a:gd name="connsiteY15" fmla="*/ 363458 h 432139"/>
                    <a:gd name="connsiteX16" fmla="*/ 302660 w 539841"/>
                    <a:gd name="connsiteY16" fmla="*/ 366110 h 432139"/>
                    <a:gd name="connsiteX17" fmla="*/ 266947 w 539841"/>
                    <a:gd name="connsiteY17" fmla="*/ 367142 h 432139"/>
                    <a:gd name="connsiteX18" fmla="*/ 226631 w 539841"/>
                    <a:gd name="connsiteY18" fmla="*/ 365722 h 432139"/>
                    <a:gd name="connsiteX19" fmla="*/ 116443 w 539841"/>
                    <a:gd name="connsiteY19" fmla="*/ 361193 h 432139"/>
                    <a:gd name="connsiteX20" fmla="*/ 116443 w 539841"/>
                    <a:gd name="connsiteY20" fmla="*/ 361198 h 432139"/>
                    <a:gd name="connsiteX21" fmla="*/ 81701 w 539841"/>
                    <a:gd name="connsiteY21" fmla="*/ 351109 h 432139"/>
                    <a:gd name="connsiteX22" fmla="*/ 65239 w 539841"/>
                    <a:gd name="connsiteY22" fmla="*/ 314056 h 432139"/>
                    <a:gd name="connsiteX23" fmla="*/ 65234 w 539841"/>
                    <a:gd name="connsiteY23" fmla="*/ 314061 h 432139"/>
                    <a:gd name="connsiteX24" fmla="*/ 189810 w 539841"/>
                    <a:gd name="connsiteY24" fmla="*/ 64727 h 432139"/>
                    <a:gd name="connsiteX25" fmla="*/ 275886 w 539841"/>
                    <a:gd name="connsiteY25" fmla="*/ 64727 h 432139"/>
                    <a:gd name="connsiteX26" fmla="*/ 349650 w 539841"/>
                    <a:gd name="connsiteY26" fmla="*/ 64727 h 432139"/>
                    <a:gd name="connsiteX27" fmla="*/ 470603 w 539841"/>
                    <a:gd name="connsiteY27" fmla="*/ 285472 h 432139"/>
                    <a:gd name="connsiteX28" fmla="*/ 471513 w 539841"/>
                    <a:gd name="connsiteY28" fmla="*/ 290257 h 432139"/>
                    <a:gd name="connsiteX29" fmla="*/ 471509 w 539841"/>
                    <a:gd name="connsiteY29" fmla="*/ 290257 h 432139"/>
                    <a:gd name="connsiteX30" fmla="*/ 475076 w 539841"/>
                    <a:gd name="connsiteY30" fmla="*/ 314374 h 432139"/>
                    <a:gd name="connsiteX31" fmla="*/ 443445 w 539841"/>
                    <a:gd name="connsiteY31" fmla="*/ 357569 h 432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539841" h="432139">
                      <a:moveTo>
                        <a:pt x="539504" y="310763"/>
                      </a:moveTo>
                      <a:cubicBezTo>
                        <a:pt x="538460" y="298374"/>
                        <a:pt x="536642" y="286064"/>
                        <a:pt x="534060" y="273905"/>
                      </a:cubicBezTo>
                      <a:cubicBezTo>
                        <a:pt x="514420" y="166054"/>
                        <a:pt x="461725" y="76957"/>
                        <a:pt x="379854" y="4792"/>
                      </a:cubicBezTo>
                      <a:cubicBezTo>
                        <a:pt x="376467" y="2019"/>
                        <a:pt x="372245" y="471"/>
                        <a:pt x="367864" y="394"/>
                      </a:cubicBezTo>
                      <a:cubicBezTo>
                        <a:pt x="303825" y="394"/>
                        <a:pt x="239781" y="394"/>
                        <a:pt x="175751" y="6"/>
                      </a:cubicBezTo>
                      <a:cubicBezTo>
                        <a:pt x="168838" y="-174"/>
                        <a:pt x="162142" y="2410"/>
                        <a:pt x="157151" y="7182"/>
                      </a:cubicBezTo>
                      <a:cubicBezTo>
                        <a:pt x="67380" y="87425"/>
                        <a:pt x="14553" y="187191"/>
                        <a:pt x="872" y="306627"/>
                      </a:cubicBezTo>
                      <a:cubicBezTo>
                        <a:pt x="-4251" y="348266"/>
                        <a:pt x="10398" y="383442"/>
                        <a:pt x="47735" y="406270"/>
                      </a:cubicBezTo>
                      <a:cubicBezTo>
                        <a:pt x="67502" y="418069"/>
                        <a:pt x="89918" y="424739"/>
                        <a:pt x="112941" y="425669"/>
                      </a:cubicBezTo>
                      <a:cubicBezTo>
                        <a:pt x="165311" y="428384"/>
                        <a:pt x="217685" y="429936"/>
                        <a:pt x="266430" y="432137"/>
                      </a:cubicBezTo>
                      <a:cubicBezTo>
                        <a:pt x="308948" y="430843"/>
                        <a:pt x="347776" y="429941"/>
                        <a:pt x="386538" y="428321"/>
                      </a:cubicBezTo>
                      <a:cubicBezTo>
                        <a:pt x="411880" y="427289"/>
                        <a:pt x="437290" y="426901"/>
                        <a:pt x="462048" y="419463"/>
                      </a:cubicBezTo>
                      <a:cubicBezTo>
                        <a:pt x="514287" y="403681"/>
                        <a:pt x="542549" y="365014"/>
                        <a:pt x="539502" y="310768"/>
                      </a:cubicBezTo>
                      <a:close/>
                      <a:moveTo>
                        <a:pt x="443445" y="357576"/>
                      </a:moveTo>
                      <a:cubicBezTo>
                        <a:pt x="426129" y="361608"/>
                        <a:pt x="408396" y="363584"/>
                        <a:pt x="390618" y="363458"/>
                      </a:cubicBezTo>
                      <a:lnTo>
                        <a:pt x="384134" y="363458"/>
                      </a:lnTo>
                      <a:cubicBezTo>
                        <a:pt x="357558" y="364558"/>
                        <a:pt x="330918" y="365334"/>
                        <a:pt x="302660" y="366110"/>
                      </a:cubicBezTo>
                      <a:lnTo>
                        <a:pt x="266947" y="367142"/>
                      </a:lnTo>
                      <a:lnTo>
                        <a:pt x="226631" y="365722"/>
                      </a:lnTo>
                      <a:cubicBezTo>
                        <a:pt x="190660" y="364428"/>
                        <a:pt x="153454" y="363070"/>
                        <a:pt x="116443" y="361193"/>
                      </a:cubicBezTo>
                      <a:lnTo>
                        <a:pt x="116443" y="361198"/>
                      </a:lnTo>
                      <a:cubicBezTo>
                        <a:pt x="104200" y="360765"/>
                        <a:pt x="92259" y="357301"/>
                        <a:pt x="81701" y="351109"/>
                      </a:cubicBezTo>
                      <a:cubicBezTo>
                        <a:pt x="69449" y="343671"/>
                        <a:pt x="62839" y="335268"/>
                        <a:pt x="65239" y="314056"/>
                      </a:cubicBezTo>
                      <a:lnTo>
                        <a:pt x="65234" y="314061"/>
                      </a:lnTo>
                      <a:cubicBezTo>
                        <a:pt x="74771" y="218541"/>
                        <a:pt x="119092" y="129826"/>
                        <a:pt x="189810" y="64727"/>
                      </a:cubicBezTo>
                      <a:lnTo>
                        <a:pt x="275886" y="64727"/>
                      </a:lnTo>
                      <a:lnTo>
                        <a:pt x="349650" y="64727"/>
                      </a:lnTo>
                      <a:cubicBezTo>
                        <a:pt x="413265" y="122992"/>
                        <a:pt x="455787" y="200606"/>
                        <a:pt x="470603" y="285472"/>
                      </a:cubicBezTo>
                      <a:lnTo>
                        <a:pt x="471513" y="290257"/>
                      </a:lnTo>
                      <a:lnTo>
                        <a:pt x="471509" y="290257"/>
                      </a:lnTo>
                      <a:cubicBezTo>
                        <a:pt x="473172" y="298218"/>
                        <a:pt x="474361" y="306273"/>
                        <a:pt x="475076" y="314374"/>
                      </a:cubicBezTo>
                      <a:cubicBezTo>
                        <a:pt x="475852" y="334228"/>
                        <a:pt x="470992" y="349099"/>
                        <a:pt x="443445" y="35756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1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C61A812C-258C-0DF4-D6FF-51356AF95D2A}"/>
                    </a:ext>
                  </a:extLst>
                </p:cNvPr>
                <p:cNvSpPr/>
                <p:nvPr/>
              </p:nvSpPr>
              <p:spPr>
                <a:xfrm>
                  <a:off x="2129637" y="12980555"/>
                  <a:ext cx="333331" cy="121661"/>
                </a:xfrm>
                <a:custGeom>
                  <a:avLst/>
                  <a:gdLst>
                    <a:gd name="connsiteX0" fmla="*/ 58790 w 333331"/>
                    <a:gd name="connsiteY0" fmla="*/ 118266 h 121661"/>
                    <a:gd name="connsiteX1" fmla="*/ 70003 w 333331"/>
                    <a:gd name="connsiteY1" fmla="*/ 121631 h 121661"/>
                    <a:gd name="connsiteX2" fmla="*/ 215967 w 333331"/>
                    <a:gd name="connsiteY2" fmla="*/ 121631 h 121661"/>
                    <a:gd name="connsiteX3" fmla="*/ 261990 w 333331"/>
                    <a:gd name="connsiteY3" fmla="*/ 121631 h 121661"/>
                    <a:gd name="connsiteX4" fmla="*/ 261985 w 333331"/>
                    <a:gd name="connsiteY4" fmla="*/ 121631 h 121661"/>
                    <a:gd name="connsiteX5" fmla="*/ 277542 w 333331"/>
                    <a:gd name="connsiteY5" fmla="*/ 115164 h 121661"/>
                    <a:gd name="connsiteX6" fmla="*/ 312348 w 333331"/>
                    <a:gd name="connsiteY6" fmla="*/ 75400 h 121661"/>
                    <a:gd name="connsiteX7" fmla="*/ 331342 w 333331"/>
                    <a:gd name="connsiteY7" fmla="*/ 39060 h 121661"/>
                    <a:gd name="connsiteX8" fmla="*/ 307099 w 333331"/>
                    <a:gd name="connsiteY8" fmla="*/ 1687 h 121661"/>
                    <a:gd name="connsiteX9" fmla="*/ 294977 w 333331"/>
                    <a:gd name="connsiteY9" fmla="*/ 650 h 121661"/>
                    <a:gd name="connsiteX10" fmla="*/ 254596 w 333331"/>
                    <a:gd name="connsiteY10" fmla="*/ 9702 h 121661"/>
                    <a:gd name="connsiteX11" fmla="*/ 185045 w 333331"/>
                    <a:gd name="connsiteY11" fmla="*/ 38866 h 121661"/>
                    <a:gd name="connsiteX12" fmla="*/ 167159 w 333331"/>
                    <a:gd name="connsiteY12" fmla="*/ 42808 h 121661"/>
                    <a:gd name="connsiteX13" fmla="*/ 149010 w 333331"/>
                    <a:gd name="connsiteY13" fmla="*/ 38866 h 121661"/>
                    <a:gd name="connsiteX14" fmla="*/ 69739 w 333331"/>
                    <a:gd name="connsiteY14" fmla="*/ 6536 h 121661"/>
                    <a:gd name="connsiteX15" fmla="*/ 39402 w 333331"/>
                    <a:gd name="connsiteY15" fmla="*/ 68 h 121661"/>
                    <a:gd name="connsiteX16" fmla="*/ 33958 w 333331"/>
                    <a:gd name="connsiteY16" fmla="*/ 68 h 121661"/>
                    <a:gd name="connsiteX17" fmla="*/ 2263 w 333331"/>
                    <a:gd name="connsiteY17" fmla="*/ 44423 h 121661"/>
                    <a:gd name="connsiteX18" fmla="*/ 2263 w 333331"/>
                    <a:gd name="connsiteY18" fmla="*/ 44427 h 121661"/>
                    <a:gd name="connsiteX19" fmla="*/ 58784 w 333331"/>
                    <a:gd name="connsiteY19" fmla="*/ 118265 h 1216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333331" h="121661">
                      <a:moveTo>
                        <a:pt x="58790" y="118266"/>
                      </a:moveTo>
                      <a:cubicBezTo>
                        <a:pt x="62127" y="120445"/>
                        <a:pt x="66019" y="121609"/>
                        <a:pt x="70003" y="121631"/>
                      </a:cubicBezTo>
                      <a:lnTo>
                        <a:pt x="215967" y="121631"/>
                      </a:lnTo>
                      <a:lnTo>
                        <a:pt x="261990" y="121631"/>
                      </a:lnTo>
                      <a:lnTo>
                        <a:pt x="261985" y="121631"/>
                      </a:lnTo>
                      <a:cubicBezTo>
                        <a:pt x="267886" y="121947"/>
                        <a:pt x="273609" y="119565"/>
                        <a:pt x="277542" y="115164"/>
                      </a:cubicBezTo>
                      <a:cubicBezTo>
                        <a:pt x="289868" y="102557"/>
                        <a:pt x="301488" y="89279"/>
                        <a:pt x="312348" y="75400"/>
                      </a:cubicBezTo>
                      <a:cubicBezTo>
                        <a:pt x="320445" y="64291"/>
                        <a:pt x="326847" y="52041"/>
                        <a:pt x="331342" y="39060"/>
                      </a:cubicBezTo>
                      <a:cubicBezTo>
                        <a:pt x="337825" y="20179"/>
                        <a:pt x="326933" y="5115"/>
                        <a:pt x="307099" y="1687"/>
                      </a:cubicBezTo>
                      <a:cubicBezTo>
                        <a:pt x="303098" y="993"/>
                        <a:pt x="299042" y="645"/>
                        <a:pt x="294977" y="650"/>
                      </a:cubicBezTo>
                      <a:cubicBezTo>
                        <a:pt x="281073" y="1173"/>
                        <a:pt x="267388" y="4240"/>
                        <a:pt x="254596" y="9702"/>
                      </a:cubicBezTo>
                      <a:cubicBezTo>
                        <a:pt x="231132" y="18754"/>
                        <a:pt x="208123" y="29101"/>
                        <a:pt x="185045" y="38866"/>
                      </a:cubicBezTo>
                      <a:cubicBezTo>
                        <a:pt x="179426" y="41410"/>
                        <a:pt x="173331" y="42754"/>
                        <a:pt x="167159" y="42808"/>
                      </a:cubicBezTo>
                      <a:cubicBezTo>
                        <a:pt x="160902" y="42759"/>
                        <a:pt x="154722" y="41415"/>
                        <a:pt x="149010" y="38866"/>
                      </a:cubicBezTo>
                      <a:cubicBezTo>
                        <a:pt x="123087" y="27550"/>
                        <a:pt x="96315" y="17009"/>
                        <a:pt x="69739" y="6536"/>
                      </a:cubicBezTo>
                      <a:cubicBezTo>
                        <a:pt x="60118" y="2517"/>
                        <a:pt x="49832" y="325"/>
                        <a:pt x="39402" y="68"/>
                      </a:cubicBezTo>
                      <a:cubicBezTo>
                        <a:pt x="37589" y="-26"/>
                        <a:pt x="35772" y="-26"/>
                        <a:pt x="33958" y="68"/>
                      </a:cubicBezTo>
                      <a:cubicBezTo>
                        <a:pt x="8033" y="2590"/>
                        <a:pt x="-6033" y="19467"/>
                        <a:pt x="2263" y="44423"/>
                      </a:cubicBezTo>
                      <a:lnTo>
                        <a:pt x="2263" y="44427"/>
                      </a:lnTo>
                      <a:cubicBezTo>
                        <a:pt x="12582" y="74498"/>
                        <a:pt x="32421" y="100414"/>
                        <a:pt x="58784" y="11826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1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F299B6D2-B5AA-8BD6-F1B2-FEF58AD0CB37}"/>
                    </a:ext>
                  </a:extLst>
                </p:cNvPr>
                <p:cNvSpPr/>
                <p:nvPr/>
              </p:nvSpPr>
              <p:spPr>
                <a:xfrm>
                  <a:off x="2186161" y="13129285"/>
                  <a:ext cx="218946" cy="29223"/>
                </a:xfrm>
                <a:custGeom>
                  <a:avLst/>
                  <a:gdLst>
                    <a:gd name="connsiteX0" fmla="*/ 90544 w 218946"/>
                    <a:gd name="connsiteY0" fmla="*/ 65 h 29223"/>
                    <a:gd name="connsiteX1" fmla="*/ 27477 w 218946"/>
                    <a:gd name="connsiteY1" fmla="*/ 65 h 29223"/>
                    <a:gd name="connsiteX2" fmla="*/ 14126 w 218946"/>
                    <a:gd name="connsiteY2" fmla="*/ 65 h 29223"/>
                    <a:gd name="connsiteX3" fmla="*/ 14121 w 218946"/>
                    <a:gd name="connsiteY3" fmla="*/ 65 h 29223"/>
                    <a:gd name="connsiteX4" fmla="*/ 3071 w 218946"/>
                    <a:gd name="connsiteY4" fmla="*/ 5284 h 29223"/>
                    <a:gd name="connsiteX5" fmla="*/ 187 w 218946"/>
                    <a:gd name="connsiteY5" fmla="*/ 17137 h 29223"/>
                    <a:gd name="connsiteX6" fmla="*/ 16780 w 218946"/>
                    <a:gd name="connsiteY6" fmla="*/ 29099 h 29223"/>
                    <a:gd name="connsiteX7" fmla="*/ 202735 w 218946"/>
                    <a:gd name="connsiteY7" fmla="*/ 29099 h 29223"/>
                    <a:gd name="connsiteX8" fmla="*/ 214305 w 218946"/>
                    <a:gd name="connsiteY8" fmla="*/ 25120 h 29223"/>
                    <a:gd name="connsiteX9" fmla="*/ 218809 w 218946"/>
                    <a:gd name="connsiteY9" fmla="*/ 13772 h 29223"/>
                    <a:gd name="connsiteX10" fmla="*/ 201438 w 218946"/>
                    <a:gd name="connsiteY10" fmla="*/ -3 h 29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8946" h="29223">
                      <a:moveTo>
                        <a:pt x="90544" y="65"/>
                      </a:moveTo>
                      <a:lnTo>
                        <a:pt x="27477" y="65"/>
                      </a:lnTo>
                      <a:lnTo>
                        <a:pt x="14126" y="65"/>
                      </a:lnTo>
                      <a:lnTo>
                        <a:pt x="14121" y="65"/>
                      </a:lnTo>
                      <a:cubicBezTo>
                        <a:pt x="9840" y="51"/>
                        <a:pt x="5780" y="1968"/>
                        <a:pt x="3071" y="5284"/>
                      </a:cubicBezTo>
                      <a:cubicBezTo>
                        <a:pt x="367" y="8599"/>
                        <a:pt x="-695" y="12951"/>
                        <a:pt x="187" y="17137"/>
                      </a:cubicBezTo>
                      <a:cubicBezTo>
                        <a:pt x="1697" y="24864"/>
                        <a:pt x="8953" y="30096"/>
                        <a:pt x="16780" y="29099"/>
                      </a:cubicBezTo>
                      <a:lnTo>
                        <a:pt x="202735" y="29099"/>
                      </a:lnTo>
                      <a:cubicBezTo>
                        <a:pt x="206990" y="29518"/>
                        <a:pt x="211212" y="28065"/>
                        <a:pt x="214305" y="25120"/>
                      </a:cubicBezTo>
                      <a:cubicBezTo>
                        <a:pt x="217393" y="22174"/>
                        <a:pt x="219039" y="18030"/>
                        <a:pt x="218809" y="13772"/>
                      </a:cubicBezTo>
                      <a:cubicBezTo>
                        <a:pt x="218809" y="5045"/>
                        <a:pt x="212325" y="-3"/>
                        <a:pt x="201438" y="-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1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372D06F-427C-68E3-1F67-076E0BCFCFFE}"/>
                  </a:ext>
                </a:extLst>
              </p:cNvPr>
              <p:cNvSpPr txBox="1"/>
              <p:nvPr/>
            </p:nvSpPr>
            <p:spPr>
              <a:xfrm>
                <a:off x="19242425" y="11499331"/>
                <a:ext cx="616701" cy="493665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>
                        <a:lumMod val="50000"/>
                      </a:schemeClr>
                    </a:solidFill>
                  </a:rPr>
                  <a:t>?</a:t>
                </a: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E7EB1C7-FAF0-5253-BB6B-0494219B3E60}"/>
              </a:ext>
            </a:extLst>
          </p:cNvPr>
          <p:cNvGrpSpPr/>
          <p:nvPr/>
        </p:nvGrpSpPr>
        <p:grpSpPr>
          <a:xfrm>
            <a:off x="7414803" y="3956353"/>
            <a:ext cx="1943483" cy="736477"/>
            <a:chOff x="19242425" y="11256519"/>
            <a:chExt cx="1943483" cy="73647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C0D4B40-4E16-EBC5-EB0A-AEA9F5BDA7ED}"/>
                </a:ext>
              </a:extLst>
            </p:cNvPr>
            <p:cNvSpPr txBox="1"/>
            <p:nvPr/>
          </p:nvSpPr>
          <p:spPr>
            <a:xfrm>
              <a:off x="19788738" y="11348440"/>
              <a:ext cx="1397170" cy="5942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</a:rPr>
                <a:t>$5,999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1A6E56A-9529-4DED-09EE-587221E9B0E2}"/>
                </a:ext>
              </a:extLst>
            </p:cNvPr>
            <p:cNvGrpSpPr/>
            <p:nvPr/>
          </p:nvGrpSpPr>
          <p:grpSpPr>
            <a:xfrm>
              <a:off x="19242425" y="11256519"/>
              <a:ext cx="616702" cy="736477"/>
              <a:chOff x="19242425" y="11256519"/>
              <a:chExt cx="616702" cy="736477"/>
            </a:xfrm>
          </p:grpSpPr>
          <p:sp>
            <p:nvSpPr>
              <p:cNvPr id="31" name="Oval 200">
                <a:extLst>
                  <a:ext uri="{FF2B5EF4-FFF2-40B4-BE49-F238E27FC236}">
                    <a16:creationId xmlns:a16="http://schemas.microsoft.com/office/drawing/2014/main" id="{FB0B8827-20EC-8B48-5D5A-B2C6CFA73A6F}"/>
                  </a:ext>
                </a:extLst>
              </p:cNvPr>
              <p:cNvSpPr/>
              <p:nvPr/>
            </p:nvSpPr>
            <p:spPr>
              <a:xfrm>
                <a:off x="19290444" y="11535704"/>
                <a:ext cx="516162" cy="421857"/>
              </a:xfrm>
              <a:custGeom>
                <a:avLst/>
                <a:gdLst>
                  <a:gd name="connsiteX0" fmla="*/ 0 w 473869"/>
                  <a:gd name="connsiteY0" fmla="*/ 140520 h 281040"/>
                  <a:gd name="connsiteX1" fmla="*/ 236935 w 473869"/>
                  <a:gd name="connsiteY1" fmla="*/ 0 h 281040"/>
                  <a:gd name="connsiteX2" fmla="*/ 473870 w 473869"/>
                  <a:gd name="connsiteY2" fmla="*/ 140520 h 281040"/>
                  <a:gd name="connsiteX3" fmla="*/ 236935 w 473869"/>
                  <a:gd name="connsiteY3" fmla="*/ 281040 h 281040"/>
                  <a:gd name="connsiteX4" fmla="*/ 0 w 473869"/>
                  <a:gd name="connsiteY4" fmla="*/ 140520 h 281040"/>
                  <a:gd name="connsiteX0" fmla="*/ 10 w 473880"/>
                  <a:gd name="connsiteY0" fmla="*/ 226245 h 366765"/>
                  <a:gd name="connsiteX1" fmla="*/ 229801 w 473880"/>
                  <a:gd name="connsiteY1" fmla="*/ 0 h 366765"/>
                  <a:gd name="connsiteX2" fmla="*/ 473880 w 473880"/>
                  <a:gd name="connsiteY2" fmla="*/ 226245 h 366765"/>
                  <a:gd name="connsiteX3" fmla="*/ 236945 w 473880"/>
                  <a:gd name="connsiteY3" fmla="*/ 366765 h 366765"/>
                  <a:gd name="connsiteX4" fmla="*/ 10 w 473880"/>
                  <a:gd name="connsiteY4" fmla="*/ 226245 h 366765"/>
                  <a:gd name="connsiteX0" fmla="*/ 28 w 473898"/>
                  <a:gd name="connsiteY0" fmla="*/ 226245 h 419152"/>
                  <a:gd name="connsiteX1" fmla="*/ 229819 w 473898"/>
                  <a:gd name="connsiteY1" fmla="*/ 0 h 419152"/>
                  <a:gd name="connsiteX2" fmla="*/ 473898 w 473898"/>
                  <a:gd name="connsiteY2" fmla="*/ 226245 h 419152"/>
                  <a:gd name="connsiteX3" fmla="*/ 241726 w 473898"/>
                  <a:gd name="connsiteY3" fmla="*/ 419152 h 419152"/>
                  <a:gd name="connsiteX4" fmla="*/ 28 w 473898"/>
                  <a:gd name="connsiteY4" fmla="*/ 226245 h 419152"/>
                  <a:gd name="connsiteX0" fmla="*/ 18964 w 516162"/>
                  <a:gd name="connsiteY0" fmla="*/ 226245 h 421857"/>
                  <a:gd name="connsiteX1" fmla="*/ 248755 w 516162"/>
                  <a:gd name="connsiteY1" fmla="*/ 0 h 421857"/>
                  <a:gd name="connsiteX2" fmla="*/ 492834 w 516162"/>
                  <a:gd name="connsiteY2" fmla="*/ 226245 h 421857"/>
                  <a:gd name="connsiteX3" fmla="*/ 260662 w 516162"/>
                  <a:gd name="connsiteY3" fmla="*/ 419152 h 421857"/>
                  <a:gd name="connsiteX4" fmla="*/ 18964 w 516162"/>
                  <a:gd name="connsiteY4" fmla="*/ 226245 h 421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6162" h="421857">
                    <a:moveTo>
                      <a:pt x="18964" y="226245"/>
                    </a:moveTo>
                    <a:cubicBezTo>
                      <a:pt x="16980" y="156386"/>
                      <a:pt x="117899" y="0"/>
                      <a:pt x="248755" y="0"/>
                    </a:cubicBezTo>
                    <a:cubicBezTo>
                      <a:pt x="379611" y="0"/>
                      <a:pt x="492834" y="148638"/>
                      <a:pt x="492834" y="226245"/>
                    </a:cubicBezTo>
                    <a:cubicBezTo>
                      <a:pt x="492834" y="303852"/>
                      <a:pt x="624881" y="442965"/>
                      <a:pt x="260662" y="419152"/>
                    </a:cubicBezTo>
                    <a:cubicBezTo>
                      <a:pt x="-103557" y="395339"/>
                      <a:pt x="20948" y="296104"/>
                      <a:pt x="18964" y="226245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2" name="Content Placeholder 92">
                <a:extLst>
                  <a:ext uri="{FF2B5EF4-FFF2-40B4-BE49-F238E27FC236}">
                    <a16:creationId xmlns:a16="http://schemas.microsoft.com/office/drawing/2014/main" id="{EC72116E-DC6C-6257-9A72-6E26C2F7879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9242426" y="11256519"/>
                <a:ext cx="616701" cy="731520"/>
                <a:chOff x="2026030" y="12980555"/>
                <a:chExt cx="539841" cy="640350"/>
              </a:xfrm>
              <a:solidFill>
                <a:srgbClr val="000000"/>
              </a:solidFill>
            </p:grpSpPr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24BC8108-B6CE-DDFD-7A10-348719AEF5D8}"/>
                    </a:ext>
                  </a:extLst>
                </p:cNvPr>
                <p:cNvSpPr/>
                <p:nvPr/>
              </p:nvSpPr>
              <p:spPr>
                <a:xfrm>
                  <a:off x="2026030" y="13188766"/>
                  <a:ext cx="539841" cy="432139"/>
                </a:xfrm>
                <a:custGeom>
                  <a:avLst/>
                  <a:gdLst>
                    <a:gd name="connsiteX0" fmla="*/ 539504 w 539841"/>
                    <a:gd name="connsiteY0" fmla="*/ 310763 h 432139"/>
                    <a:gd name="connsiteX1" fmla="*/ 534060 w 539841"/>
                    <a:gd name="connsiteY1" fmla="*/ 273905 h 432139"/>
                    <a:gd name="connsiteX2" fmla="*/ 379854 w 539841"/>
                    <a:gd name="connsiteY2" fmla="*/ 4792 h 432139"/>
                    <a:gd name="connsiteX3" fmla="*/ 367864 w 539841"/>
                    <a:gd name="connsiteY3" fmla="*/ 394 h 432139"/>
                    <a:gd name="connsiteX4" fmla="*/ 175751 w 539841"/>
                    <a:gd name="connsiteY4" fmla="*/ 6 h 432139"/>
                    <a:gd name="connsiteX5" fmla="*/ 157151 w 539841"/>
                    <a:gd name="connsiteY5" fmla="*/ 7182 h 432139"/>
                    <a:gd name="connsiteX6" fmla="*/ 872 w 539841"/>
                    <a:gd name="connsiteY6" fmla="*/ 306627 h 432139"/>
                    <a:gd name="connsiteX7" fmla="*/ 47735 w 539841"/>
                    <a:gd name="connsiteY7" fmla="*/ 406270 h 432139"/>
                    <a:gd name="connsiteX8" fmla="*/ 112941 w 539841"/>
                    <a:gd name="connsiteY8" fmla="*/ 425669 h 432139"/>
                    <a:gd name="connsiteX9" fmla="*/ 266430 w 539841"/>
                    <a:gd name="connsiteY9" fmla="*/ 432137 h 432139"/>
                    <a:gd name="connsiteX10" fmla="*/ 386538 w 539841"/>
                    <a:gd name="connsiteY10" fmla="*/ 428321 h 432139"/>
                    <a:gd name="connsiteX11" fmla="*/ 462048 w 539841"/>
                    <a:gd name="connsiteY11" fmla="*/ 419463 h 432139"/>
                    <a:gd name="connsiteX12" fmla="*/ 539502 w 539841"/>
                    <a:gd name="connsiteY12" fmla="*/ 310768 h 432139"/>
                    <a:gd name="connsiteX13" fmla="*/ 443445 w 539841"/>
                    <a:gd name="connsiteY13" fmla="*/ 357576 h 432139"/>
                    <a:gd name="connsiteX14" fmla="*/ 390618 w 539841"/>
                    <a:gd name="connsiteY14" fmla="*/ 363458 h 432139"/>
                    <a:gd name="connsiteX15" fmla="*/ 384134 w 539841"/>
                    <a:gd name="connsiteY15" fmla="*/ 363458 h 432139"/>
                    <a:gd name="connsiteX16" fmla="*/ 302660 w 539841"/>
                    <a:gd name="connsiteY16" fmla="*/ 366110 h 432139"/>
                    <a:gd name="connsiteX17" fmla="*/ 266947 w 539841"/>
                    <a:gd name="connsiteY17" fmla="*/ 367142 h 432139"/>
                    <a:gd name="connsiteX18" fmla="*/ 226631 w 539841"/>
                    <a:gd name="connsiteY18" fmla="*/ 365722 h 432139"/>
                    <a:gd name="connsiteX19" fmla="*/ 116443 w 539841"/>
                    <a:gd name="connsiteY19" fmla="*/ 361193 h 432139"/>
                    <a:gd name="connsiteX20" fmla="*/ 116443 w 539841"/>
                    <a:gd name="connsiteY20" fmla="*/ 361198 h 432139"/>
                    <a:gd name="connsiteX21" fmla="*/ 81701 w 539841"/>
                    <a:gd name="connsiteY21" fmla="*/ 351109 h 432139"/>
                    <a:gd name="connsiteX22" fmla="*/ 65239 w 539841"/>
                    <a:gd name="connsiteY22" fmla="*/ 314056 h 432139"/>
                    <a:gd name="connsiteX23" fmla="*/ 65234 w 539841"/>
                    <a:gd name="connsiteY23" fmla="*/ 314061 h 432139"/>
                    <a:gd name="connsiteX24" fmla="*/ 189810 w 539841"/>
                    <a:gd name="connsiteY24" fmla="*/ 64727 h 432139"/>
                    <a:gd name="connsiteX25" fmla="*/ 275886 w 539841"/>
                    <a:gd name="connsiteY25" fmla="*/ 64727 h 432139"/>
                    <a:gd name="connsiteX26" fmla="*/ 349650 w 539841"/>
                    <a:gd name="connsiteY26" fmla="*/ 64727 h 432139"/>
                    <a:gd name="connsiteX27" fmla="*/ 470603 w 539841"/>
                    <a:gd name="connsiteY27" fmla="*/ 285472 h 432139"/>
                    <a:gd name="connsiteX28" fmla="*/ 471513 w 539841"/>
                    <a:gd name="connsiteY28" fmla="*/ 290257 h 432139"/>
                    <a:gd name="connsiteX29" fmla="*/ 471509 w 539841"/>
                    <a:gd name="connsiteY29" fmla="*/ 290257 h 432139"/>
                    <a:gd name="connsiteX30" fmla="*/ 475076 w 539841"/>
                    <a:gd name="connsiteY30" fmla="*/ 314374 h 432139"/>
                    <a:gd name="connsiteX31" fmla="*/ 443445 w 539841"/>
                    <a:gd name="connsiteY31" fmla="*/ 357569 h 432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539841" h="432139">
                      <a:moveTo>
                        <a:pt x="539504" y="310763"/>
                      </a:moveTo>
                      <a:cubicBezTo>
                        <a:pt x="538460" y="298374"/>
                        <a:pt x="536642" y="286064"/>
                        <a:pt x="534060" y="273905"/>
                      </a:cubicBezTo>
                      <a:cubicBezTo>
                        <a:pt x="514420" y="166054"/>
                        <a:pt x="461725" y="76957"/>
                        <a:pt x="379854" y="4792"/>
                      </a:cubicBezTo>
                      <a:cubicBezTo>
                        <a:pt x="376467" y="2019"/>
                        <a:pt x="372245" y="471"/>
                        <a:pt x="367864" y="394"/>
                      </a:cubicBezTo>
                      <a:cubicBezTo>
                        <a:pt x="303825" y="394"/>
                        <a:pt x="239781" y="394"/>
                        <a:pt x="175751" y="6"/>
                      </a:cubicBezTo>
                      <a:cubicBezTo>
                        <a:pt x="168838" y="-174"/>
                        <a:pt x="162142" y="2410"/>
                        <a:pt x="157151" y="7182"/>
                      </a:cubicBezTo>
                      <a:cubicBezTo>
                        <a:pt x="67380" y="87425"/>
                        <a:pt x="14553" y="187191"/>
                        <a:pt x="872" y="306627"/>
                      </a:cubicBezTo>
                      <a:cubicBezTo>
                        <a:pt x="-4251" y="348266"/>
                        <a:pt x="10398" y="383442"/>
                        <a:pt x="47735" y="406270"/>
                      </a:cubicBezTo>
                      <a:cubicBezTo>
                        <a:pt x="67502" y="418069"/>
                        <a:pt x="89918" y="424739"/>
                        <a:pt x="112941" y="425669"/>
                      </a:cubicBezTo>
                      <a:cubicBezTo>
                        <a:pt x="165311" y="428384"/>
                        <a:pt x="217685" y="429936"/>
                        <a:pt x="266430" y="432137"/>
                      </a:cubicBezTo>
                      <a:cubicBezTo>
                        <a:pt x="308948" y="430843"/>
                        <a:pt x="347776" y="429941"/>
                        <a:pt x="386538" y="428321"/>
                      </a:cubicBezTo>
                      <a:cubicBezTo>
                        <a:pt x="411880" y="427289"/>
                        <a:pt x="437290" y="426901"/>
                        <a:pt x="462048" y="419463"/>
                      </a:cubicBezTo>
                      <a:cubicBezTo>
                        <a:pt x="514287" y="403681"/>
                        <a:pt x="542549" y="365014"/>
                        <a:pt x="539502" y="310768"/>
                      </a:cubicBezTo>
                      <a:close/>
                      <a:moveTo>
                        <a:pt x="443445" y="357576"/>
                      </a:moveTo>
                      <a:cubicBezTo>
                        <a:pt x="426129" y="361608"/>
                        <a:pt x="408396" y="363584"/>
                        <a:pt x="390618" y="363458"/>
                      </a:cubicBezTo>
                      <a:lnTo>
                        <a:pt x="384134" y="363458"/>
                      </a:lnTo>
                      <a:cubicBezTo>
                        <a:pt x="357558" y="364558"/>
                        <a:pt x="330918" y="365334"/>
                        <a:pt x="302660" y="366110"/>
                      </a:cubicBezTo>
                      <a:lnTo>
                        <a:pt x="266947" y="367142"/>
                      </a:lnTo>
                      <a:lnTo>
                        <a:pt x="226631" y="365722"/>
                      </a:lnTo>
                      <a:cubicBezTo>
                        <a:pt x="190660" y="364428"/>
                        <a:pt x="153454" y="363070"/>
                        <a:pt x="116443" y="361193"/>
                      </a:cubicBezTo>
                      <a:lnTo>
                        <a:pt x="116443" y="361198"/>
                      </a:lnTo>
                      <a:cubicBezTo>
                        <a:pt x="104200" y="360765"/>
                        <a:pt x="92259" y="357301"/>
                        <a:pt x="81701" y="351109"/>
                      </a:cubicBezTo>
                      <a:cubicBezTo>
                        <a:pt x="69449" y="343671"/>
                        <a:pt x="62839" y="335268"/>
                        <a:pt x="65239" y="314056"/>
                      </a:cubicBezTo>
                      <a:lnTo>
                        <a:pt x="65234" y="314061"/>
                      </a:lnTo>
                      <a:cubicBezTo>
                        <a:pt x="74771" y="218541"/>
                        <a:pt x="119092" y="129826"/>
                        <a:pt x="189810" y="64727"/>
                      </a:cubicBezTo>
                      <a:lnTo>
                        <a:pt x="275886" y="64727"/>
                      </a:lnTo>
                      <a:lnTo>
                        <a:pt x="349650" y="64727"/>
                      </a:lnTo>
                      <a:cubicBezTo>
                        <a:pt x="413265" y="122992"/>
                        <a:pt x="455787" y="200606"/>
                        <a:pt x="470603" y="285472"/>
                      </a:cubicBezTo>
                      <a:lnTo>
                        <a:pt x="471513" y="290257"/>
                      </a:lnTo>
                      <a:lnTo>
                        <a:pt x="471509" y="290257"/>
                      </a:lnTo>
                      <a:cubicBezTo>
                        <a:pt x="473172" y="298218"/>
                        <a:pt x="474361" y="306273"/>
                        <a:pt x="475076" y="314374"/>
                      </a:cubicBezTo>
                      <a:cubicBezTo>
                        <a:pt x="475852" y="334228"/>
                        <a:pt x="470992" y="349099"/>
                        <a:pt x="443445" y="35756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1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15FF884A-56B7-6096-1170-9C3183B77A25}"/>
                    </a:ext>
                  </a:extLst>
                </p:cNvPr>
                <p:cNvSpPr/>
                <p:nvPr/>
              </p:nvSpPr>
              <p:spPr>
                <a:xfrm>
                  <a:off x="2129637" y="12980555"/>
                  <a:ext cx="333331" cy="121661"/>
                </a:xfrm>
                <a:custGeom>
                  <a:avLst/>
                  <a:gdLst>
                    <a:gd name="connsiteX0" fmla="*/ 58790 w 333331"/>
                    <a:gd name="connsiteY0" fmla="*/ 118266 h 121661"/>
                    <a:gd name="connsiteX1" fmla="*/ 70003 w 333331"/>
                    <a:gd name="connsiteY1" fmla="*/ 121631 h 121661"/>
                    <a:gd name="connsiteX2" fmla="*/ 215967 w 333331"/>
                    <a:gd name="connsiteY2" fmla="*/ 121631 h 121661"/>
                    <a:gd name="connsiteX3" fmla="*/ 261990 w 333331"/>
                    <a:gd name="connsiteY3" fmla="*/ 121631 h 121661"/>
                    <a:gd name="connsiteX4" fmla="*/ 261985 w 333331"/>
                    <a:gd name="connsiteY4" fmla="*/ 121631 h 121661"/>
                    <a:gd name="connsiteX5" fmla="*/ 277542 w 333331"/>
                    <a:gd name="connsiteY5" fmla="*/ 115164 h 121661"/>
                    <a:gd name="connsiteX6" fmla="*/ 312348 w 333331"/>
                    <a:gd name="connsiteY6" fmla="*/ 75400 h 121661"/>
                    <a:gd name="connsiteX7" fmla="*/ 331342 w 333331"/>
                    <a:gd name="connsiteY7" fmla="*/ 39060 h 121661"/>
                    <a:gd name="connsiteX8" fmla="*/ 307099 w 333331"/>
                    <a:gd name="connsiteY8" fmla="*/ 1687 h 121661"/>
                    <a:gd name="connsiteX9" fmla="*/ 294977 w 333331"/>
                    <a:gd name="connsiteY9" fmla="*/ 650 h 121661"/>
                    <a:gd name="connsiteX10" fmla="*/ 254596 w 333331"/>
                    <a:gd name="connsiteY10" fmla="*/ 9702 h 121661"/>
                    <a:gd name="connsiteX11" fmla="*/ 185045 w 333331"/>
                    <a:gd name="connsiteY11" fmla="*/ 38866 h 121661"/>
                    <a:gd name="connsiteX12" fmla="*/ 167159 w 333331"/>
                    <a:gd name="connsiteY12" fmla="*/ 42808 h 121661"/>
                    <a:gd name="connsiteX13" fmla="*/ 149010 w 333331"/>
                    <a:gd name="connsiteY13" fmla="*/ 38866 h 121661"/>
                    <a:gd name="connsiteX14" fmla="*/ 69739 w 333331"/>
                    <a:gd name="connsiteY14" fmla="*/ 6536 h 121661"/>
                    <a:gd name="connsiteX15" fmla="*/ 39402 w 333331"/>
                    <a:gd name="connsiteY15" fmla="*/ 68 h 121661"/>
                    <a:gd name="connsiteX16" fmla="*/ 33958 w 333331"/>
                    <a:gd name="connsiteY16" fmla="*/ 68 h 121661"/>
                    <a:gd name="connsiteX17" fmla="*/ 2263 w 333331"/>
                    <a:gd name="connsiteY17" fmla="*/ 44423 h 121661"/>
                    <a:gd name="connsiteX18" fmla="*/ 2263 w 333331"/>
                    <a:gd name="connsiteY18" fmla="*/ 44427 h 121661"/>
                    <a:gd name="connsiteX19" fmla="*/ 58784 w 333331"/>
                    <a:gd name="connsiteY19" fmla="*/ 118265 h 1216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333331" h="121661">
                      <a:moveTo>
                        <a:pt x="58790" y="118266"/>
                      </a:moveTo>
                      <a:cubicBezTo>
                        <a:pt x="62127" y="120445"/>
                        <a:pt x="66019" y="121609"/>
                        <a:pt x="70003" y="121631"/>
                      </a:cubicBezTo>
                      <a:lnTo>
                        <a:pt x="215967" y="121631"/>
                      </a:lnTo>
                      <a:lnTo>
                        <a:pt x="261990" y="121631"/>
                      </a:lnTo>
                      <a:lnTo>
                        <a:pt x="261985" y="121631"/>
                      </a:lnTo>
                      <a:cubicBezTo>
                        <a:pt x="267886" y="121947"/>
                        <a:pt x="273609" y="119565"/>
                        <a:pt x="277542" y="115164"/>
                      </a:cubicBezTo>
                      <a:cubicBezTo>
                        <a:pt x="289868" y="102557"/>
                        <a:pt x="301488" y="89279"/>
                        <a:pt x="312348" y="75400"/>
                      </a:cubicBezTo>
                      <a:cubicBezTo>
                        <a:pt x="320445" y="64291"/>
                        <a:pt x="326847" y="52041"/>
                        <a:pt x="331342" y="39060"/>
                      </a:cubicBezTo>
                      <a:cubicBezTo>
                        <a:pt x="337825" y="20179"/>
                        <a:pt x="326933" y="5115"/>
                        <a:pt x="307099" y="1687"/>
                      </a:cubicBezTo>
                      <a:cubicBezTo>
                        <a:pt x="303098" y="993"/>
                        <a:pt x="299042" y="645"/>
                        <a:pt x="294977" y="650"/>
                      </a:cubicBezTo>
                      <a:cubicBezTo>
                        <a:pt x="281073" y="1173"/>
                        <a:pt x="267388" y="4240"/>
                        <a:pt x="254596" y="9702"/>
                      </a:cubicBezTo>
                      <a:cubicBezTo>
                        <a:pt x="231132" y="18754"/>
                        <a:pt x="208123" y="29101"/>
                        <a:pt x="185045" y="38866"/>
                      </a:cubicBezTo>
                      <a:cubicBezTo>
                        <a:pt x="179426" y="41410"/>
                        <a:pt x="173331" y="42754"/>
                        <a:pt x="167159" y="42808"/>
                      </a:cubicBezTo>
                      <a:cubicBezTo>
                        <a:pt x="160902" y="42759"/>
                        <a:pt x="154722" y="41415"/>
                        <a:pt x="149010" y="38866"/>
                      </a:cubicBezTo>
                      <a:cubicBezTo>
                        <a:pt x="123087" y="27550"/>
                        <a:pt x="96315" y="17009"/>
                        <a:pt x="69739" y="6536"/>
                      </a:cubicBezTo>
                      <a:cubicBezTo>
                        <a:pt x="60118" y="2517"/>
                        <a:pt x="49832" y="325"/>
                        <a:pt x="39402" y="68"/>
                      </a:cubicBezTo>
                      <a:cubicBezTo>
                        <a:pt x="37589" y="-26"/>
                        <a:pt x="35772" y="-26"/>
                        <a:pt x="33958" y="68"/>
                      </a:cubicBezTo>
                      <a:cubicBezTo>
                        <a:pt x="8033" y="2590"/>
                        <a:pt x="-6033" y="19467"/>
                        <a:pt x="2263" y="44423"/>
                      </a:cubicBezTo>
                      <a:lnTo>
                        <a:pt x="2263" y="44427"/>
                      </a:lnTo>
                      <a:cubicBezTo>
                        <a:pt x="12582" y="74498"/>
                        <a:pt x="32421" y="100414"/>
                        <a:pt x="58784" y="11826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1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1AB9E5AC-DC6B-7C22-0970-FD420F462079}"/>
                    </a:ext>
                  </a:extLst>
                </p:cNvPr>
                <p:cNvSpPr/>
                <p:nvPr/>
              </p:nvSpPr>
              <p:spPr>
                <a:xfrm>
                  <a:off x="2186161" y="13129285"/>
                  <a:ext cx="218946" cy="29223"/>
                </a:xfrm>
                <a:custGeom>
                  <a:avLst/>
                  <a:gdLst>
                    <a:gd name="connsiteX0" fmla="*/ 90544 w 218946"/>
                    <a:gd name="connsiteY0" fmla="*/ 65 h 29223"/>
                    <a:gd name="connsiteX1" fmla="*/ 27477 w 218946"/>
                    <a:gd name="connsiteY1" fmla="*/ 65 h 29223"/>
                    <a:gd name="connsiteX2" fmla="*/ 14126 w 218946"/>
                    <a:gd name="connsiteY2" fmla="*/ 65 h 29223"/>
                    <a:gd name="connsiteX3" fmla="*/ 14121 w 218946"/>
                    <a:gd name="connsiteY3" fmla="*/ 65 h 29223"/>
                    <a:gd name="connsiteX4" fmla="*/ 3071 w 218946"/>
                    <a:gd name="connsiteY4" fmla="*/ 5284 h 29223"/>
                    <a:gd name="connsiteX5" fmla="*/ 187 w 218946"/>
                    <a:gd name="connsiteY5" fmla="*/ 17137 h 29223"/>
                    <a:gd name="connsiteX6" fmla="*/ 16780 w 218946"/>
                    <a:gd name="connsiteY6" fmla="*/ 29099 h 29223"/>
                    <a:gd name="connsiteX7" fmla="*/ 202735 w 218946"/>
                    <a:gd name="connsiteY7" fmla="*/ 29099 h 29223"/>
                    <a:gd name="connsiteX8" fmla="*/ 214305 w 218946"/>
                    <a:gd name="connsiteY8" fmla="*/ 25120 h 29223"/>
                    <a:gd name="connsiteX9" fmla="*/ 218809 w 218946"/>
                    <a:gd name="connsiteY9" fmla="*/ 13772 h 29223"/>
                    <a:gd name="connsiteX10" fmla="*/ 201438 w 218946"/>
                    <a:gd name="connsiteY10" fmla="*/ -3 h 29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8946" h="29223">
                      <a:moveTo>
                        <a:pt x="90544" y="65"/>
                      </a:moveTo>
                      <a:lnTo>
                        <a:pt x="27477" y="65"/>
                      </a:lnTo>
                      <a:lnTo>
                        <a:pt x="14126" y="65"/>
                      </a:lnTo>
                      <a:lnTo>
                        <a:pt x="14121" y="65"/>
                      </a:lnTo>
                      <a:cubicBezTo>
                        <a:pt x="9840" y="51"/>
                        <a:pt x="5780" y="1968"/>
                        <a:pt x="3071" y="5284"/>
                      </a:cubicBezTo>
                      <a:cubicBezTo>
                        <a:pt x="367" y="8599"/>
                        <a:pt x="-695" y="12951"/>
                        <a:pt x="187" y="17137"/>
                      </a:cubicBezTo>
                      <a:cubicBezTo>
                        <a:pt x="1697" y="24864"/>
                        <a:pt x="8953" y="30096"/>
                        <a:pt x="16780" y="29099"/>
                      </a:cubicBezTo>
                      <a:lnTo>
                        <a:pt x="202735" y="29099"/>
                      </a:lnTo>
                      <a:cubicBezTo>
                        <a:pt x="206990" y="29518"/>
                        <a:pt x="211212" y="28065"/>
                        <a:pt x="214305" y="25120"/>
                      </a:cubicBezTo>
                      <a:cubicBezTo>
                        <a:pt x="217393" y="22174"/>
                        <a:pt x="219039" y="18030"/>
                        <a:pt x="218809" y="13772"/>
                      </a:cubicBezTo>
                      <a:cubicBezTo>
                        <a:pt x="218809" y="5045"/>
                        <a:pt x="212325" y="-3"/>
                        <a:pt x="201438" y="-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1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A0508BF-56D0-5251-2E06-689D2E8D255F}"/>
                  </a:ext>
                </a:extLst>
              </p:cNvPr>
              <p:cNvSpPr txBox="1"/>
              <p:nvPr/>
            </p:nvSpPr>
            <p:spPr>
              <a:xfrm>
                <a:off x="19242425" y="11499331"/>
                <a:ext cx="616701" cy="493665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>
                        <a:lumMod val="50000"/>
                      </a:schemeClr>
                    </a:solidFill>
                  </a:rPr>
                  <a:t>?</a:t>
                </a:r>
              </a:p>
            </p:txBody>
          </p:sp>
        </p:grpSp>
      </p:grp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3CFE8852-576C-8605-FD22-39AA987FAD16}"/>
              </a:ext>
            </a:extLst>
          </p:cNvPr>
          <p:cNvSpPr/>
          <p:nvPr/>
        </p:nvSpPr>
        <p:spPr>
          <a:xfrm>
            <a:off x="6443879" y="3432528"/>
            <a:ext cx="857660" cy="391504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59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28E7C5-FE41-3827-F9FE-8139F9366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6013" y="2514600"/>
            <a:ext cx="7419975" cy="1828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Counterfactual examples </a:t>
            </a:r>
            <a:r>
              <a:rPr lang="en-US" dirty="0"/>
              <a:t>leave critical outcomes up to </a:t>
            </a:r>
            <a:r>
              <a:rPr lang="en-US" b="1" dirty="0">
                <a:solidFill>
                  <a:schemeClr val="accent1"/>
                </a:solidFill>
              </a:rPr>
              <a:t>chance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978F7A-1768-7764-2B7B-6D21CEB11E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60B72179-C803-AEBD-A919-EBF93E8B8736}"/>
              </a:ext>
            </a:extLst>
          </p:cNvPr>
          <p:cNvSpPr txBox="1">
            <a:spLocks/>
          </p:cNvSpPr>
          <p:nvPr/>
        </p:nvSpPr>
        <p:spPr>
          <a:xfrm>
            <a:off x="1005839" y="173101"/>
            <a:ext cx="10683239" cy="6007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Challenge 2: Explanation Robustness</a:t>
            </a:r>
          </a:p>
        </p:txBody>
      </p:sp>
    </p:spTree>
    <p:extLst>
      <p:ext uri="{BB962C8B-B14F-4D97-AF65-F5344CB8AC3E}">
        <p14:creationId xmlns:p14="http://schemas.microsoft.com/office/powerpoint/2010/main" val="438063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D521B-3B1B-4A2A-8F29-902ECF057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3: Explanation Efficiency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5FF0BA2-2C99-48B0-B0B6-213D739F0FC0}"/>
                  </a:ext>
                </a:extLst>
              </p:cNvPr>
              <p:cNvSpPr txBox="1"/>
              <p:nvPr/>
            </p:nvSpPr>
            <p:spPr>
              <a:xfrm>
                <a:off x="2463303" y="1761094"/>
                <a:ext cx="69007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𝑎𝑝𝑝𝑟𝑜𝑣𝑒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rent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income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debt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savings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5FF0BA2-2C99-48B0-B0B6-213D739F0F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303" y="1761094"/>
                <a:ext cx="6900753" cy="461665"/>
              </a:xfrm>
              <a:prstGeom prst="rect">
                <a:avLst/>
              </a:prstGeom>
              <a:blipFill>
                <a:blip r:embed="rId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38CD3509-354B-F2AD-547A-6ED108C5A91D}"/>
              </a:ext>
            </a:extLst>
          </p:cNvPr>
          <p:cNvGrpSpPr/>
          <p:nvPr/>
        </p:nvGrpSpPr>
        <p:grpSpPr>
          <a:xfrm>
            <a:off x="173390" y="2491931"/>
            <a:ext cx="4206240" cy="2869152"/>
            <a:chOff x="173390" y="2491931"/>
            <a:chExt cx="4206240" cy="2869152"/>
          </a:xfrm>
        </p:grpSpPr>
        <p:pic>
          <p:nvPicPr>
            <p:cNvPr id="7" name="Content Placeholder 14">
              <a:extLst>
                <a:ext uri="{FF2B5EF4-FFF2-40B4-BE49-F238E27FC236}">
                  <a16:creationId xmlns:a16="http://schemas.microsoft.com/office/drawing/2014/main" id="{A1727469-C21D-88FD-F8D9-7E7F890E1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3390" y="2915731"/>
              <a:ext cx="4206240" cy="244535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95CB7266-C079-4819-9094-4A78FD5BD2AD}"/>
                    </a:ext>
                  </a:extLst>
                </p:cNvPr>
                <p:cNvSpPr txBox="1"/>
                <p:nvPr/>
              </p:nvSpPr>
              <p:spPr>
                <a:xfrm>
                  <a:off x="1025028" y="2491931"/>
                  <a:ext cx="268019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𝑖𝑛𝑐𝑜𝑚𝑒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=$3,500</m:t>
                        </m:r>
                      </m:oMath>
                    </m:oMathPara>
                  </a14:m>
                  <a:endParaRPr lang="en-US" sz="24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95CB7266-C079-4819-9094-4A78FD5BD2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028" y="2491931"/>
                  <a:ext cx="2680197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6A3B96E-BBB4-FC97-73B9-B44ABC562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88929" y="3850550"/>
              <a:ext cx="266447" cy="28776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B7A1B43-65EA-31DB-8A5C-5E2870DEE4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5771" y="3324725"/>
              <a:ext cx="542113" cy="44146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9E585B3-8373-6020-62DC-E4C90FE26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83528" y="3002034"/>
              <a:ext cx="542113" cy="44146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3EC62F8-F7E6-FC9B-C7B3-DCA3499D8F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22152" y="3075872"/>
              <a:ext cx="542113" cy="44146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309A2B8-9E2D-92BC-6EBB-910201BFC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73270" y="3398021"/>
              <a:ext cx="542113" cy="44146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4FDE00B-F712-0061-3A3C-78025225F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38960" y="3205100"/>
              <a:ext cx="542113" cy="44146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AB1A54B-96D7-E34B-D50B-8F7929362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91874" y="3646568"/>
              <a:ext cx="266447" cy="28776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0D2FC47-4E57-4B50-4798-F856206F8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86647" y="3843956"/>
              <a:ext cx="266447" cy="28776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4E31546-3277-84BF-F8C9-915B4FDBF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37517" y="3199424"/>
              <a:ext cx="542113" cy="44146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F5EF665-22CC-D110-E231-EB263BB28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96795" y="3706669"/>
              <a:ext cx="266447" cy="287762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8273316-FE6D-88CA-E5CD-AF12CC52FD5C}"/>
              </a:ext>
            </a:extLst>
          </p:cNvPr>
          <p:cNvGrpSpPr/>
          <p:nvPr/>
        </p:nvGrpSpPr>
        <p:grpSpPr>
          <a:xfrm>
            <a:off x="4404323" y="2489052"/>
            <a:ext cx="3783859" cy="2845452"/>
            <a:chOff x="4404323" y="2489052"/>
            <a:chExt cx="3783859" cy="2845452"/>
          </a:xfrm>
        </p:grpSpPr>
        <p:pic>
          <p:nvPicPr>
            <p:cNvPr id="18" name="Content Placeholder 14">
              <a:extLst>
                <a:ext uri="{FF2B5EF4-FFF2-40B4-BE49-F238E27FC236}">
                  <a16:creationId xmlns:a16="http://schemas.microsoft.com/office/drawing/2014/main" id="{A292651C-D3D2-FA43-567A-99F9DAB966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564"/>
            <a:stretch/>
          </p:blipFill>
          <p:spPr>
            <a:xfrm>
              <a:off x="4494580" y="2942311"/>
              <a:ext cx="3638986" cy="239219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30E1454D-CF5C-41A9-BBD7-22D0C4B71844}"/>
                    </a:ext>
                  </a:extLst>
                </p:cNvPr>
                <p:cNvSpPr txBox="1"/>
                <p:nvPr/>
              </p:nvSpPr>
              <p:spPr>
                <a:xfrm>
                  <a:off x="4755901" y="2489052"/>
                  <a:ext cx="268019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𝑖𝑛𝑐𝑜𝑚𝑒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=$4,000</m:t>
                        </m:r>
                      </m:oMath>
                    </m:oMathPara>
                  </a14:m>
                  <a:endParaRPr lang="en-US" sz="24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30E1454D-CF5C-41A9-BBD7-22D0C4B718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5901" y="2489052"/>
                  <a:ext cx="2680197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65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C92CCBE-13C0-2E09-7EE0-C1A3D4272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04323" y="3376239"/>
              <a:ext cx="542113" cy="441468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6840B92-DCA8-56DA-D353-DD538B67F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92080" y="3053548"/>
              <a:ext cx="542113" cy="44146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5106647-9075-98F0-AD22-13F18A8267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30704" y="3127386"/>
              <a:ext cx="542113" cy="441468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931E000-1F91-BB61-EEC7-D24ACBFF2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81822" y="3449535"/>
              <a:ext cx="542113" cy="441468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E220ABA-EA40-B63E-D996-3D63DFA26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47512" y="3256614"/>
              <a:ext cx="542113" cy="441468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3FA8E7A-F230-DD8D-6AA7-30AE372B2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46069" y="3250938"/>
              <a:ext cx="542113" cy="44146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11D3824-C6FD-7EFC-F937-020AAE325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61970" y="3857144"/>
              <a:ext cx="266447" cy="287762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8C46AE4-32F1-8905-4804-2AD7A8D6D9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59688" y="3850550"/>
              <a:ext cx="266447" cy="287762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7C2ABBC-D563-93A9-9902-C10598EAB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42013" y="3636410"/>
              <a:ext cx="542113" cy="441468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03309D3-26C6-6B5F-BBA8-0947F6417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68051" y="3612808"/>
              <a:ext cx="542113" cy="441468"/>
            </a:xfrm>
            <a:prstGeom prst="rect">
              <a:avLst/>
            </a:prstGeom>
          </p:spPr>
        </p:pic>
      </p:grp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7C478D4-95DB-D08B-A6FD-2AC4BC7E10A4}"/>
              </a:ext>
            </a:extLst>
          </p:cNvPr>
          <p:cNvSpPr txBox="1">
            <a:spLocks/>
          </p:cNvSpPr>
          <p:nvPr/>
        </p:nvSpPr>
        <p:spPr>
          <a:xfrm>
            <a:off x="11463997" y="6356350"/>
            <a:ext cx="4613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53C135-CEC6-A548-8917-8F7FEB82358B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AB97B05-9303-7908-741F-36FECA492DAF}"/>
              </a:ext>
            </a:extLst>
          </p:cNvPr>
          <p:cNvGrpSpPr/>
          <p:nvPr/>
        </p:nvGrpSpPr>
        <p:grpSpPr>
          <a:xfrm>
            <a:off x="8244561" y="2489052"/>
            <a:ext cx="3783859" cy="2907017"/>
            <a:chOff x="8244561" y="2489052"/>
            <a:chExt cx="3783859" cy="290701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A23CFFD-3C6A-F0F0-47A6-850FB476AFA8}"/>
                </a:ext>
              </a:extLst>
            </p:cNvPr>
            <p:cNvGrpSpPr/>
            <p:nvPr/>
          </p:nvGrpSpPr>
          <p:grpSpPr>
            <a:xfrm>
              <a:off x="8244561" y="2489052"/>
              <a:ext cx="3783859" cy="2907017"/>
              <a:chOff x="8244561" y="2489052"/>
              <a:chExt cx="3783859" cy="2907017"/>
            </a:xfrm>
          </p:grpSpPr>
          <p:pic>
            <p:nvPicPr>
              <p:cNvPr id="19" name="Content Placeholder 14">
                <a:extLst>
                  <a:ext uri="{FF2B5EF4-FFF2-40B4-BE49-F238E27FC236}">
                    <a16:creationId xmlns:a16="http://schemas.microsoft.com/office/drawing/2014/main" id="{5A5ED83C-EF39-593D-00B4-CF90A2E041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1312"/>
              <a:stretch/>
            </p:blipFill>
            <p:spPr>
              <a:xfrm>
                <a:off x="8248515" y="2950718"/>
                <a:ext cx="3730427" cy="2445351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34E40F53-FD8E-4C3B-B46E-6FA28EB2D8F0}"/>
                      </a:ext>
                    </a:extLst>
                  </p:cNvPr>
                  <p:cNvSpPr txBox="1"/>
                  <p:nvPr/>
                </p:nvSpPr>
                <p:spPr>
                  <a:xfrm>
                    <a:off x="8504941" y="2489052"/>
                    <a:ext cx="268019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𝑖𝑛𝑐𝑜𝑚𝑒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=$4,500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34E40F53-FD8E-4C3B-B46E-6FA28EB2D8F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04941" y="2489052"/>
                    <a:ext cx="2680197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657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3FD6E6F3-2BF1-3546-21B1-846AC64BF7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44561" y="3393247"/>
                <a:ext cx="542113" cy="441468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C5A23D25-6A3C-2E7A-E002-14ADAD5F13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732318" y="3070556"/>
                <a:ext cx="542113" cy="441468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3CBF1655-4040-5286-0606-318A1D4EE7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770942" y="3144394"/>
                <a:ext cx="542113" cy="441468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F46261F1-550B-4D1F-72A4-61646F4BBD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822060" y="3466543"/>
                <a:ext cx="542113" cy="441468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FAFDF22B-5819-FE55-F2EE-CDBE5E88CB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187750" y="3273622"/>
                <a:ext cx="542113" cy="441468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91E55ACC-6762-5D3F-EEBA-89E5190D62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486307" y="3267946"/>
                <a:ext cx="542113" cy="441468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702A002D-43CD-338E-43A2-7E94BCA399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82251" y="3653418"/>
                <a:ext cx="542113" cy="441468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C01FBA9F-FE3D-3946-5BC5-465EE7DE73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208289" y="3629816"/>
                <a:ext cx="542113" cy="441468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A6841114-2C10-4DD4-5C49-069E422467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412425" y="3894504"/>
                <a:ext cx="542113" cy="441468"/>
              </a:xfrm>
              <a:prstGeom prst="rect">
                <a:avLst/>
              </a:prstGeom>
            </p:spPr>
          </p:pic>
        </p:grp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814277F6-1FC6-D74E-F5F5-2EC86E634B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485547" y="3815426"/>
              <a:ext cx="542113" cy="4414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307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D521B-3B1B-4A2A-8F29-902ECF057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3: Explanation Efficiency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9BB7BD3-A355-2936-E34D-185A78829698}"/>
              </a:ext>
            </a:extLst>
          </p:cNvPr>
          <p:cNvGrpSpPr/>
          <p:nvPr/>
        </p:nvGrpSpPr>
        <p:grpSpPr>
          <a:xfrm>
            <a:off x="533874" y="1827481"/>
            <a:ext cx="3273196" cy="2135371"/>
            <a:chOff x="324938" y="3313261"/>
            <a:chExt cx="3273196" cy="21353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A11D61A-11AC-9528-09A4-84F2F288F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4938" y="3313261"/>
              <a:ext cx="2743200" cy="1598209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3181A8D-BA23-57DB-1E9C-00B3F2A8A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9936" y="3581842"/>
              <a:ext cx="2743200" cy="1598209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1EC1FE6-9CA3-008B-5ADB-E886AA205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4934" y="3850423"/>
              <a:ext cx="2743200" cy="1598209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47EE1D5-A1D3-9608-5258-EFD13F027F68}"/>
                  </a:ext>
                </a:extLst>
              </p:cNvPr>
              <p:cNvSpPr txBox="1"/>
              <p:nvPr/>
            </p:nvSpPr>
            <p:spPr>
              <a:xfrm>
                <a:off x="830374" y="1326643"/>
                <a:ext cx="26801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𝑖𝑛𝑐𝑜𝑚𝑒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47EE1D5-A1D3-9608-5258-EFD13F027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374" y="1326643"/>
                <a:ext cx="2680197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F99BE32-2697-5D3E-3507-C8909D37D022}"/>
                  </a:ext>
                </a:extLst>
              </p:cNvPr>
              <p:cNvSpPr txBox="1"/>
              <p:nvPr/>
            </p:nvSpPr>
            <p:spPr>
              <a:xfrm>
                <a:off x="4054865" y="1324089"/>
                <a:ext cx="26801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𝑟𝑒𝑛𝑡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F99BE32-2697-5D3E-3507-C8909D37D0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865" y="1324089"/>
                <a:ext cx="2680197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A5787D6-4928-9C61-5B28-9E99C27E0058}"/>
                  </a:ext>
                </a:extLst>
              </p:cNvPr>
              <p:cNvSpPr txBox="1"/>
              <p:nvPr/>
            </p:nvSpPr>
            <p:spPr>
              <a:xfrm>
                <a:off x="7651621" y="1324088"/>
                <a:ext cx="26801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𝑑𝑒𝑏𝑡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A5787D6-4928-9C61-5B28-9E99C27E0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621" y="1324088"/>
                <a:ext cx="2680197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ight Brace 40">
            <a:extLst>
              <a:ext uri="{FF2B5EF4-FFF2-40B4-BE49-F238E27FC236}">
                <a16:creationId xmlns:a16="http://schemas.microsoft.com/office/drawing/2014/main" id="{486D2092-5B5C-67B5-63C9-1C36ED8DA739}"/>
              </a:ext>
            </a:extLst>
          </p:cNvPr>
          <p:cNvSpPr/>
          <p:nvPr/>
        </p:nvSpPr>
        <p:spPr>
          <a:xfrm>
            <a:off x="11034052" y="1643765"/>
            <a:ext cx="445647" cy="2458585"/>
          </a:xfrm>
          <a:prstGeom prst="rightBrac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FDE56E6-B14E-586E-320E-D602B34C894E}"/>
                  </a:ext>
                </a:extLst>
              </p:cNvPr>
              <p:cNvSpPr txBox="1"/>
              <p:nvPr/>
            </p:nvSpPr>
            <p:spPr>
              <a:xfrm>
                <a:off x="11538737" y="2403022"/>
                <a:ext cx="583052" cy="633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baseline="-2500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en-US" sz="3600" b="1" baseline="-250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FDE56E6-B14E-586E-320E-D602B34C89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8737" y="2403022"/>
                <a:ext cx="583052" cy="6335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77E625CD-DD8F-F77D-F863-A06E2E070E1A}"/>
              </a:ext>
            </a:extLst>
          </p:cNvPr>
          <p:cNvSpPr txBox="1">
            <a:spLocks/>
          </p:cNvSpPr>
          <p:nvPr/>
        </p:nvSpPr>
        <p:spPr>
          <a:xfrm>
            <a:off x="533874" y="4516769"/>
            <a:ext cx="10500178" cy="9314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Explanation difficulty is exponential in the number of features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For models such as Random Forest optimal explanation is NP-Hard</a:t>
            </a:r>
            <a:r>
              <a:rPr lang="en-US" sz="2400" baseline="30000" dirty="0">
                <a:solidFill>
                  <a:schemeClr val="bg1">
                    <a:lumMod val="75000"/>
                  </a:schemeClr>
                </a:solidFill>
              </a:rPr>
              <a:t>[8]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Integer programming becomes incredibly slow</a:t>
            </a:r>
          </a:p>
          <a:p>
            <a:pPr>
              <a:lnSpc>
                <a:spcPct val="100000"/>
              </a:lnSpc>
            </a:pP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27C18A-8A0B-4D07-00ED-CED0368186C4}"/>
              </a:ext>
            </a:extLst>
          </p:cNvPr>
          <p:cNvSpPr txBox="1"/>
          <p:nvPr/>
        </p:nvSpPr>
        <p:spPr>
          <a:xfrm>
            <a:off x="203485" y="6015720"/>
            <a:ext cx="114025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[8]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Zhicheng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Cui,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Wenlin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Chen,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Yujie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He, and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Yixin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Chen. Optimal Action Extraction for Random Forests and Boosted Trees. SIGKDD 2015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64318F7-48A7-F07E-CF56-0AF4ACD440A2}"/>
              </a:ext>
            </a:extLst>
          </p:cNvPr>
          <p:cNvSpPr txBox="1">
            <a:spLocks/>
          </p:cNvSpPr>
          <p:nvPr/>
        </p:nvSpPr>
        <p:spPr>
          <a:xfrm>
            <a:off x="11463997" y="6356350"/>
            <a:ext cx="4613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53C135-CEC6-A548-8917-8F7FEB82358B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13AAB6C-2802-7EA4-9337-EF86C050F544}"/>
              </a:ext>
            </a:extLst>
          </p:cNvPr>
          <p:cNvGrpSpPr/>
          <p:nvPr/>
        </p:nvGrpSpPr>
        <p:grpSpPr>
          <a:xfrm>
            <a:off x="3948904" y="1785753"/>
            <a:ext cx="3257765" cy="2135371"/>
            <a:chOff x="332653" y="3313261"/>
            <a:chExt cx="3257765" cy="213537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FF11E54-702C-D709-1CFC-5538CFE3C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332653" y="3313261"/>
              <a:ext cx="2727769" cy="159820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77FD375-429F-0202-7FC7-CE0A561B0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597651" y="3581842"/>
              <a:ext cx="2727769" cy="159820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74CFBAF-3B87-554D-5FAD-635ECE83E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862649" y="3850423"/>
              <a:ext cx="2727769" cy="1598209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0C3A503-0A48-946A-1C1D-E1F9EA4800D6}"/>
              </a:ext>
            </a:extLst>
          </p:cNvPr>
          <p:cNvGrpSpPr/>
          <p:nvPr/>
        </p:nvGrpSpPr>
        <p:grpSpPr>
          <a:xfrm>
            <a:off x="7546187" y="1785752"/>
            <a:ext cx="3256711" cy="2135371"/>
            <a:chOff x="333180" y="3313261"/>
            <a:chExt cx="3256711" cy="213537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6731A90-8D4F-E066-3C23-889826363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/>
          </p:blipFill>
          <p:spPr>
            <a:xfrm>
              <a:off x="333180" y="3313261"/>
              <a:ext cx="2726715" cy="159820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B5609A1-E04A-DD81-E7ED-6A2CB1D0A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/>
          </p:blipFill>
          <p:spPr>
            <a:xfrm>
              <a:off x="598178" y="3581842"/>
              <a:ext cx="2726715" cy="159820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DDD262A-AC3F-1FCB-74B3-E1CD71C7C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/>
          </p:blipFill>
          <p:spPr>
            <a:xfrm>
              <a:off x="863176" y="3850423"/>
              <a:ext cx="2726715" cy="1598209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64122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7" grpId="0"/>
      <p:bldP spid="39" grpId="0"/>
      <p:bldP spid="41" grpId="0" animBg="1"/>
      <p:bldP spid="4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8264959-9983-4E82-BBC6-43A09C5AD1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104"/>
          <a:stretch/>
        </p:blipFill>
        <p:spPr>
          <a:xfrm>
            <a:off x="4382733" y="1679411"/>
            <a:ext cx="3429000" cy="29796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E55056-E7CF-4E1A-A8EE-E346695295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511" r="33156" b="13466"/>
          <a:stretch/>
        </p:blipFill>
        <p:spPr>
          <a:xfrm>
            <a:off x="3297491" y="2629126"/>
            <a:ext cx="781960" cy="20299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AFBDAD-AC5D-47CB-8A02-F956B3B7478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686" r="12606" b="13716"/>
          <a:stretch/>
        </p:blipFill>
        <p:spPr>
          <a:xfrm>
            <a:off x="2931556" y="1728852"/>
            <a:ext cx="527619" cy="601315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E3BC54B1-241C-494F-B4F3-507CA0CD8E0E}"/>
              </a:ext>
            </a:extLst>
          </p:cNvPr>
          <p:cNvSpPr/>
          <p:nvPr/>
        </p:nvSpPr>
        <p:spPr>
          <a:xfrm>
            <a:off x="2686050" y="1557069"/>
            <a:ext cx="1002421" cy="944880"/>
          </a:xfrm>
          <a:prstGeom prst="wedgeRoundRectCallout">
            <a:avLst>
              <a:gd name="adj1" fmla="val 31401"/>
              <a:gd name="adj2" fmla="val 81410"/>
              <a:gd name="adj3" fmla="val 16667"/>
            </a:avLst>
          </a:prstGeom>
          <a:noFill/>
          <a:ln w="3810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225E37F6-562C-4022-B67E-D33C3A6F561A}"/>
              </a:ext>
            </a:extLst>
          </p:cNvPr>
          <p:cNvSpPr/>
          <p:nvPr/>
        </p:nvSpPr>
        <p:spPr>
          <a:xfrm>
            <a:off x="7880759" y="1279981"/>
            <a:ext cx="2578780" cy="2029967"/>
          </a:xfrm>
          <a:prstGeom prst="wedgeRoundRectCallout">
            <a:avLst>
              <a:gd name="adj1" fmla="val -40471"/>
              <a:gd name="adj2" fmla="val 63883"/>
              <a:gd name="adj3" fmla="val 16667"/>
            </a:avLst>
          </a:prstGeom>
          <a:noFill/>
          <a:ln w="3810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F878A16-A795-432B-AC3B-FFCB1BBF23F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034" t="8276" r="21648" b="21839"/>
          <a:stretch/>
        </p:blipFill>
        <p:spPr>
          <a:xfrm>
            <a:off x="5798155" y="5050105"/>
            <a:ext cx="802625" cy="97860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44A9F45-9E14-48BA-9482-5E37A9A6894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824" r="9347" b="28625"/>
          <a:stretch/>
        </p:blipFill>
        <p:spPr>
          <a:xfrm>
            <a:off x="9218622" y="1286236"/>
            <a:ext cx="1038178" cy="89461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9F43221-655E-47E3-8E62-AFF4EC7FE6E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1873" t="11870" r="11686" b="24071"/>
          <a:stretch/>
        </p:blipFill>
        <p:spPr>
          <a:xfrm>
            <a:off x="8115015" y="1342794"/>
            <a:ext cx="921364" cy="77211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D04C6A7-9D27-4B04-A9B6-601C8B20BCA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407" t="1072" r="6780" b="14636"/>
          <a:stretch/>
        </p:blipFill>
        <p:spPr>
          <a:xfrm>
            <a:off x="8098095" y="2325559"/>
            <a:ext cx="921363" cy="89461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8D65D0E-3485-4F15-A4B2-1225FA1929A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30689"/>
          <a:stretch/>
        </p:blipFill>
        <p:spPr>
          <a:xfrm>
            <a:off x="9039179" y="2160891"/>
            <a:ext cx="1397064" cy="96831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EFAA6D6-F739-42EE-AEEF-91F2A957F0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46300" y="4735828"/>
            <a:ext cx="1292879" cy="1292879"/>
          </a:xfrm>
          <a:prstGeom prst="rect">
            <a:avLst/>
          </a:prstGeom>
        </p:spPr>
      </p:pic>
      <p:sp>
        <p:nvSpPr>
          <p:cNvPr id="30" name="Arrow: Right 29">
            <a:extLst>
              <a:ext uri="{FF2B5EF4-FFF2-40B4-BE49-F238E27FC236}">
                <a16:creationId xmlns:a16="http://schemas.microsoft.com/office/drawing/2014/main" id="{194E7745-BD90-43B8-9D8F-CABCE5BE658B}"/>
              </a:ext>
            </a:extLst>
          </p:cNvPr>
          <p:cNvSpPr/>
          <p:nvPr/>
        </p:nvSpPr>
        <p:spPr>
          <a:xfrm>
            <a:off x="6747925" y="5382267"/>
            <a:ext cx="861848" cy="391504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ABFE6FC5-FD93-4DC1-BCF1-C58D09C53F6E}"/>
              </a:ext>
            </a:extLst>
          </p:cNvPr>
          <p:cNvSpPr/>
          <p:nvPr/>
        </p:nvSpPr>
        <p:spPr>
          <a:xfrm>
            <a:off x="9175706" y="5382267"/>
            <a:ext cx="861848" cy="391504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81A7244-41B1-4315-B992-04613E078D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686" r="12606" b="13716"/>
          <a:stretch/>
        </p:blipFill>
        <p:spPr>
          <a:xfrm>
            <a:off x="10202330" y="5050105"/>
            <a:ext cx="802625" cy="914733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EEB81B2-F634-4777-9D48-ECF8D21EA151}"/>
              </a:ext>
            </a:extLst>
          </p:cNvPr>
          <p:cNvCxnSpPr/>
          <p:nvPr/>
        </p:nvCxnSpPr>
        <p:spPr>
          <a:xfrm>
            <a:off x="10111236" y="5088718"/>
            <a:ext cx="978602" cy="9786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AB39E84-92A9-41F7-9775-31A5E4045855}"/>
              </a:ext>
            </a:extLst>
          </p:cNvPr>
          <p:cNvCxnSpPr>
            <a:cxnSpLocks/>
          </p:cNvCxnSpPr>
          <p:nvPr/>
        </p:nvCxnSpPr>
        <p:spPr>
          <a:xfrm flipH="1">
            <a:off x="10111236" y="5088718"/>
            <a:ext cx="978602" cy="9786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23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30" grpId="0" animBg="1"/>
      <p:bldP spid="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BE80F-985B-A5AD-5D13-EDC6BAAC0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Explanation Goals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1B795D-F4F4-8078-FA51-FDF8F10CE5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019FDE2-FBCA-BBFE-C36D-57F4FC1D2666}"/>
              </a:ext>
            </a:extLst>
          </p:cNvPr>
          <p:cNvGrpSpPr/>
          <p:nvPr/>
        </p:nvGrpSpPr>
        <p:grpSpPr>
          <a:xfrm>
            <a:off x="8334903" y="2675383"/>
            <a:ext cx="2754071" cy="1507234"/>
            <a:chOff x="4352582" y="2093673"/>
            <a:chExt cx="2754071" cy="150723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E7D6B96-AB4B-E4BE-F889-40FBB4929CC6}"/>
                </a:ext>
              </a:extLst>
            </p:cNvPr>
            <p:cNvSpPr txBox="1"/>
            <p:nvPr/>
          </p:nvSpPr>
          <p:spPr>
            <a:xfrm>
              <a:off x="4847703" y="2093673"/>
              <a:ext cx="176383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2"/>
                  </a:solidFill>
                </a:rPr>
                <a:t>Efficient</a:t>
              </a:r>
            </a:p>
          </p:txBody>
        </p:sp>
        <p:sp>
          <p:nvSpPr>
            <p:cNvPr id="6" name="Content Placeholder 13">
              <a:extLst>
                <a:ext uri="{FF2B5EF4-FFF2-40B4-BE49-F238E27FC236}">
                  <a16:creationId xmlns:a16="http://schemas.microsoft.com/office/drawing/2014/main" id="{0379EB67-78F5-9042-5ECD-9AAD0626190F}"/>
                </a:ext>
              </a:extLst>
            </p:cNvPr>
            <p:cNvSpPr txBox="1">
              <a:spLocks/>
            </p:cNvSpPr>
            <p:nvPr/>
          </p:nvSpPr>
          <p:spPr>
            <a:xfrm>
              <a:off x="4352582" y="2595067"/>
              <a:ext cx="2754071" cy="100584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30000"/>
                </a:lnSpc>
                <a:spcBef>
                  <a:spcPts val="600"/>
                </a:spcBef>
                <a:buClr>
                  <a:srgbClr val="A6192E"/>
                </a:buClr>
                <a:buSzPct val="120000"/>
                <a:buFont typeface="Arial" panose="020B0604020202020204" pitchFamily="34" charset="0"/>
                <a:buChar char="•"/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685800" indent="-182880" algn="l" defTabSz="914400" rtl="0" eaLnBrk="1" latinLnBrk="0" hangingPunct="1">
                <a:lnSpc>
                  <a:spcPct val="130000"/>
                </a:lnSpc>
                <a:spcBef>
                  <a:spcPts val="600"/>
                </a:spcBef>
                <a:buClr>
                  <a:srgbClr val="A6192E"/>
                </a:buClr>
                <a:buSzPct val="120000"/>
                <a:buFont typeface="System Font Regular"/>
                <a:buChar char="-"/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182880" algn="l" defTabSz="914400" rtl="0" eaLnBrk="1" latinLnBrk="0" hangingPunct="1">
                <a:lnSpc>
                  <a:spcPct val="130000"/>
                </a:lnSpc>
                <a:spcBef>
                  <a:spcPts val="600"/>
                </a:spcBef>
                <a:buClr>
                  <a:srgbClr val="A6192E"/>
                </a:buClr>
                <a:buSzPct val="120000"/>
                <a:buFont typeface="System Font Regular"/>
                <a:buChar char="-"/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3pPr>
              <a:lvl4pPr marL="1600200" indent="-182880" algn="l" defTabSz="914400" rtl="0" eaLnBrk="1" latinLnBrk="0" hangingPunct="1">
                <a:lnSpc>
                  <a:spcPct val="130000"/>
                </a:lnSpc>
                <a:spcBef>
                  <a:spcPts val="600"/>
                </a:spcBef>
                <a:buClr>
                  <a:srgbClr val="A6192E"/>
                </a:buClr>
                <a:buSzPct val="120000"/>
                <a:buFont typeface="System Font Regular"/>
                <a:buChar char="-"/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182880" algn="l" defTabSz="914400" rtl="0" eaLnBrk="1" latinLnBrk="0" hangingPunct="1">
                <a:lnSpc>
                  <a:spcPct val="130000"/>
                </a:lnSpc>
                <a:spcBef>
                  <a:spcPts val="600"/>
                </a:spcBef>
                <a:buClr>
                  <a:srgbClr val="A6192E"/>
                </a:buClr>
                <a:buSzPct val="120000"/>
                <a:buFont typeface="System Font Regular"/>
                <a:buChar char="-"/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000" dirty="0"/>
                <a:t>Generate explanations in tractable time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B015E70-C3D3-E980-CA5B-DDB320BB0DD9}"/>
              </a:ext>
            </a:extLst>
          </p:cNvPr>
          <p:cNvGrpSpPr/>
          <p:nvPr/>
        </p:nvGrpSpPr>
        <p:grpSpPr>
          <a:xfrm>
            <a:off x="4838201" y="2675383"/>
            <a:ext cx="2684410" cy="1508760"/>
            <a:chOff x="8379672" y="2093673"/>
            <a:chExt cx="2684410" cy="150876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A7A67D1-8058-278B-DD34-92F087439F8A}"/>
                </a:ext>
              </a:extLst>
            </p:cNvPr>
            <p:cNvSpPr txBox="1"/>
            <p:nvPr/>
          </p:nvSpPr>
          <p:spPr>
            <a:xfrm>
              <a:off x="8839962" y="2093673"/>
              <a:ext cx="176383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2"/>
                  </a:solidFill>
                </a:rPr>
                <a:t>Robust</a:t>
              </a:r>
            </a:p>
          </p:txBody>
        </p:sp>
        <p:sp>
          <p:nvSpPr>
            <p:cNvPr id="9" name="Content Placeholder 13">
              <a:extLst>
                <a:ext uri="{FF2B5EF4-FFF2-40B4-BE49-F238E27FC236}">
                  <a16:creationId xmlns:a16="http://schemas.microsoft.com/office/drawing/2014/main" id="{50BD783B-2F5A-7341-4420-D24026CCC793}"/>
                </a:ext>
              </a:extLst>
            </p:cNvPr>
            <p:cNvSpPr txBox="1">
              <a:spLocks/>
            </p:cNvSpPr>
            <p:nvPr/>
          </p:nvSpPr>
          <p:spPr>
            <a:xfrm>
              <a:off x="8379672" y="2596593"/>
              <a:ext cx="2684410" cy="100584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30000"/>
                </a:lnSpc>
                <a:spcBef>
                  <a:spcPts val="600"/>
                </a:spcBef>
                <a:buClr>
                  <a:srgbClr val="A6192E"/>
                </a:buClr>
                <a:buSzPct val="120000"/>
                <a:buFont typeface="Arial" panose="020B0604020202020204" pitchFamily="34" charset="0"/>
                <a:buChar char="•"/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685800" indent="-182880" algn="l" defTabSz="914400" rtl="0" eaLnBrk="1" latinLnBrk="0" hangingPunct="1">
                <a:lnSpc>
                  <a:spcPct val="130000"/>
                </a:lnSpc>
                <a:spcBef>
                  <a:spcPts val="600"/>
                </a:spcBef>
                <a:buClr>
                  <a:srgbClr val="A6192E"/>
                </a:buClr>
                <a:buSzPct val="120000"/>
                <a:buFont typeface="System Font Regular"/>
                <a:buChar char="-"/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182880" algn="l" defTabSz="914400" rtl="0" eaLnBrk="1" latinLnBrk="0" hangingPunct="1">
                <a:lnSpc>
                  <a:spcPct val="130000"/>
                </a:lnSpc>
                <a:spcBef>
                  <a:spcPts val="600"/>
                </a:spcBef>
                <a:buClr>
                  <a:srgbClr val="A6192E"/>
                </a:buClr>
                <a:buSzPct val="120000"/>
                <a:buFont typeface="System Font Regular"/>
                <a:buChar char="-"/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3pPr>
              <a:lvl4pPr marL="1600200" indent="-182880" algn="l" defTabSz="914400" rtl="0" eaLnBrk="1" latinLnBrk="0" hangingPunct="1">
                <a:lnSpc>
                  <a:spcPct val="130000"/>
                </a:lnSpc>
                <a:spcBef>
                  <a:spcPts val="600"/>
                </a:spcBef>
                <a:buClr>
                  <a:srgbClr val="A6192E"/>
                </a:buClr>
                <a:buSzPct val="120000"/>
                <a:buFont typeface="System Font Regular"/>
                <a:buChar char="-"/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182880" algn="l" defTabSz="914400" rtl="0" eaLnBrk="1" latinLnBrk="0" hangingPunct="1">
                <a:lnSpc>
                  <a:spcPct val="130000"/>
                </a:lnSpc>
                <a:spcBef>
                  <a:spcPts val="600"/>
                </a:spcBef>
                <a:buClr>
                  <a:srgbClr val="A6192E"/>
                </a:buClr>
                <a:buSzPct val="120000"/>
                <a:buFont typeface="System Font Regular"/>
                <a:buChar char="-"/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000" dirty="0"/>
                <a:t>Explanations hold with feature variations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14D43A2-E1BB-97E3-AB9D-AF001654E353}"/>
              </a:ext>
            </a:extLst>
          </p:cNvPr>
          <p:cNvGrpSpPr/>
          <p:nvPr/>
        </p:nvGrpSpPr>
        <p:grpSpPr>
          <a:xfrm>
            <a:off x="792336" y="2676909"/>
            <a:ext cx="3474720" cy="1507234"/>
            <a:chOff x="3992257" y="2093673"/>
            <a:chExt cx="3474720" cy="150723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95AD7A9-82C6-EC59-3CED-B6B7F57EFFE9}"/>
                </a:ext>
              </a:extLst>
            </p:cNvPr>
            <p:cNvSpPr txBox="1"/>
            <p:nvPr/>
          </p:nvSpPr>
          <p:spPr>
            <a:xfrm>
              <a:off x="4471759" y="2093673"/>
              <a:ext cx="251571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2"/>
                  </a:solidFill>
                </a:rPr>
                <a:t>Personalized</a:t>
              </a:r>
            </a:p>
          </p:txBody>
        </p:sp>
        <p:sp>
          <p:nvSpPr>
            <p:cNvPr id="12" name="Content Placeholder 13">
              <a:extLst>
                <a:ext uri="{FF2B5EF4-FFF2-40B4-BE49-F238E27FC236}">
                  <a16:creationId xmlns:a16="http://schemas.microsoft.com/office/drawing/2014/main" id="{C8010704-91A3-7FA7-B3B7-76A78082D4CA}"/>
                </a:ext>
              </a:extLst>
            </p:cNvPr>
            <p:cNvSpPr txBox="1">
              <a:spLocks/>
            </p:cNvSpPr>
            <p:nvPr/>
          </p:nvSpPr>
          <p:spPr>
            <a:xfrm>
              <a:off x="3992257" y="2595067"/>
              <a:ext cx="3474720" cy="100584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30000"/>
                </a:lnSpc>
                <a:spcBef>
                  <a:spcPts val="600"/>
                </a:spcBef>
                <a:buClr>
                  <a:srgbClr val="A6192E"/>
                </a:buClr>
                <a:buSzPct val="120000"/>
                <a:buFont typeface="Arial" panose="020B0604020202020204" pitchFamily="34" charset="0"/>
                <a:buChar char="•"/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685800" indent="-182880" algn="l" defTabSz="914400" rtl="0" eaLnBrk="1" latinLnBrk="0" hangingPunct="1">
                <a:lnSpc>
                  <a:spcPct val="130000"/>
                </a:lnSpc>
                <a:spcBef>
                  <a:spcPts val="600"/>
                </a:spcBef>
                <a:buClr>
                  <a:srgbClr val="A6192E"/>
                </a:buClr>
                <a:buSzPct val="120000"/>
                <a:buFont typeface="System Font Regular"/>
                <a:buChar char="-"/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182880" algn="l" defTabSz="914400" rtl="0" eaLnBrk="1" latinLnBrk="0" hangingPunct="1">
                <a:lnSpc>
                  <a:spcPct val="130000"/>
                </a:lnSpc>
                <a:spcBef>
                  <a:spcPts val="600"/>
                </a:spcBef>
                <a:buClr>
                  <a:srgbClr val="A6192E"/>
                </a:buClr>
                <a:buSzPct val="120000"/>
                <a:buFont typeface="System Font Regular"/>
                <a:buChar char="-"/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3pPr>
              <a:lvl4pPr marL="1600200" indent="-182880" algn="l" defTabSz="914400" rtl="0" eaLnBrk="1" latinLnBrk="0" hangingPunct="1">
                <a:lnSpc>
                  <a:spcPct val="130000"/>
                </a:lnSpc>
                <a:spcBef>
                  <a:spcPts val="600"/>
                </a:spcBef>
                <a:buClr>
                  <a:srgbClr val="A6192E"/>
                </a:buClr>
                <a:buSzPct val="120000"/>
                <a:buFont typeface="System Font Regular"/>
                <a:buChar char="-"/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182880" algn="l" defTabSz="914400" rtl="0" eaLnBrk="1" latinLnBrk="0" hangingPunct="1">
                <a:lnSpc>
                  <a:spcPct val="130000"/>
                </a:lnSpc>
                <a:spcBef>
                  <a:spcPts val="600"/>
                </a:spcBef>
                <a:buClr>
                  <a:srgbClr val="A6192E"/>
                </a:buClr>
                <a:buSzPct val="120000"/>
                <a:buFont typeface="System Font Regular"/>
                <a:buChar char="-"/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dirty="0"/>
                <a:t>Tailor explanations to user’s real-world circumstances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421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C69A7-6483-A679-E635-D7037A67F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Approach: FACET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E18253-A47B-6AF5-FC19-618EFE56EC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A74B4CE-4E78-DEFA-A32A-951878F882E3}"/>
              </a:ext>
            </a:extLst>
          </p:cNvPr>
          <p:cNvGrpSpPr/>
          <p:nvPr/>
        </p:nvGrpSpPr>
        <p:grpSpPr>
          <a:xfrm>
            <a:off x="950048" y="2643761"/>
            <a:ext cx="10291904" cy="3036166"/>
            <a:chOff x="892904" y="2643761"/>
            <a:chExt cx="10291904" cy="3036166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7EC521F9-F19E-B614-5E80-33B94F2E34F4}"/>
                </a:ext>
              </a:extLst>
            </p:cNvPr>
            <p:cNvSpPr/>
            <p:nvPr/>
          </p:nvSpPr>
          <p:spPr>
            <a:xfrm>
              <a:off x="3935582" y="2989964"/>
              <a:ext cx="7060780" cy="2689963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6C088CC-9958-95AE-6F31-BDED3B4767FF}"/>
                </a:ext>
              </a:extLst>
            </p:cNvPr>
            <p:cNvSpPr txBox="1"/>
            <p:nvPr/>
          </p:nvSpPr>
          <p:spPr>
            <a:xfrm>
              <a:off x="3935582" y="2643761"/>
              <a:ext cx="72492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0"/>
              <a:r>
                <a:rPr lang="en-US" b="1" dirty="0">
                  <a:solidFill>
                    <a:srgbClr val="000000"/>
                  </a:solidFill>
                </a:rPr>
                <a:t>FACET: Fast Actionable Counterfactuals for Ensembles of Trees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97EC78F-D254-94C9-4C65-D58D8AD69155}"/>
                </a:ext>
              </a:extLst>
            </p:cNvPr>
            <p:cNvSpPr/>
            <p:nvPr/>
          </p:nvSpPr>
          <p:spPr>
            <a:xfrm>
              <a:off x="9159640" y="3077218"/>
              <a:ext cx="1645920" cy="2495363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DEC6DD37-12E0-F761-314B-0E5DCF322A74}"/>
                </a:ext>
              </a:extLst>
            </p:cNvPr>
            <p:cNvSpPr/>
            <p:nvPr/>
          </p:nvSpPr>
          <p:spPr>
            <a:xfrm>
              <a:off x="6591134" y="3077219"/>
              <a:ext cx="1645920" cy="2495363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E67C152-2C9D-9F2E-AE1D-86DDFDB85121}"/>
                </a:ext>
              </a:extLst>
            </p:cNvPr>
            <p:cNvSpPr txBox="1"/>
            <p:nvPr/>
          </p:nvSpPr>
          <p:spPr>
            <a:xfrm>
              <a:off x="6601005" y="3909402"/>
              <a:ext cx="16575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</a:rPr>
                <a:t>Explanation</a:t>
              </a:r>
            </a:p>
            <a:p>
              <a:pPr algn="ctr"/>
              <a:r>
                <a:rPr lang="en-US" sz="1600" b="1" dirty="0">
                  <a:solidFill>
                    <a:srgbClr val="000000"/>
                  </a:solidFill>
                </a:rPr>
                <a:t>Analytics Engine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DFE97798-61BE-E394-5314-2A0AD90EF747}"/>
                </a:ext>
              </a:extLst>
            </p:cNvPr>
            <p:cNvSpPr txBox="1"/>
            <p:nvPr/>
          </p:nvSpPr>
          <p:spPr>
            <a:xfrm>
              <a:off x="9150878" y="3909401"/>
              <a:ext cx="1689450" cy="830997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</a:rPr>
                <a:t>Counterfactual Region</a:t>
              </a:r>
            </a:p>
            <a:p>
              <a:pPr algn="ctr"/>
              <a:r>
                <a:rPr lang="en-US" sz="1600" b="1" dirty="0">
                  <a:solidFill>
                    <a:srgbClr val="000000"/>
                  </a:solidFill>
                </a:rPr>
                <a:t>Index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87A80A58-6600-C44A-932A-C994DB9D898B}"/>
                </a:ext>
              </a:extLst>
            </p:cNvPr>
            <p:cNvSpPr/>
            <p:nvPr/>
          </p:nvSpPr>
          <p:spPr>
            <a:xfrm>
              <a:off x="4068767" y="3077219"/>
              <a:ext cx="1645920" cy="249536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92C1B732-3711-EFE7-C9A8-0C2174B38451}"/>
                </a:ext>
              </a:extLst>
            </p:cNvPr>
            <p:cNvSpPr txBox="1"/>
            <p:nvPr/>
          </p:nvSpPr>
          <p:spPr>
            <a:xfrm>
              <a:off x="4070831" y="3909402"/>
              <a:ext cx="1617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</a:rPr>
                <a:t>FACET Explanation Interface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503D11EB-7317-2B8C-C5D4-1413CB24BAF9}"/>
                </a:ext>
              </a:extLst>
            </p:cNvPr>
            <p:cNvSpPr txBox="1"/>
            <p:nvPr/>
          </p:nvSpPr>
          <p:spPr>
            <a:xfrm>
              <a:off x="1728788" y="3077220"/>
              <a:ext cx="19910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</a:rPr>
                <a:t>Personalized Explanation Query</a:t>
              </a:r>
            </a:p>
          </p:txBody>
        </p:sp>
        <p:sp>
          <p:nvSpPr>
            <p:cNvPr id="3" name="Arrow: Right 2">
              <a:extLst>
                <a:ext uri="{FF2B5EF4-FFF2-40B4-BE49-F238E27FC236}">
                  <a16:creationId xmlns:a16="http://schemas.microsoft.com/office/drawing/2014/main" id="{6E06619F-A464-C0AA-55F8-DC097E3E5CA4}"/>
                </a:ext>
              </a:extLst>
            </p:cNvPr>
            <p:cNvSpPr/>
            <p:nvPr/>
          </p:nvSpPr>
          <p:spPr>
            <a:xfrm>
              <a:off x="1754790" y="3573942"/>
              <a:ext cx="2093937" cy="391504"/>
            </a:xfrm>
            <a:prstGeom prst="rightArrow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BDF2556-7D94-B217-B8B9-6103DC5990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3511" r="33156" b="13466"/>
            <a:stretch/>
          </p:blipFill>
          <p:spPr>
            <a:xfrm>
              <a:off x="892904" y="3344423"/>
              <a:ext cx="781960" cy="2029968"/>
            </a:xfrm>
            <a:prstGeom prst="rect">
              <a:avLst/>
            </a:prstGeom>
          </p:spPr>
        </p:pic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12FF337F-B360-C74F-B86A-B1409C43C323}"/>
                </a:ext>
              </a:extLst>
            </p:cNvPr>
            <p:cNvSpPr/>
            <p:nvPr/>
          </p:nvSpPr>
          <p:spPr>
            <a:xfrm>
              <a:off x="5782981" y="3573942"/>
              <a:ext cx="749730" cy="391504"/>
            </a:xfrm>
            <a:prstGeom prst="rightArrow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BF83ACF8-FBED-5E8D-4CF6-018E94F78EBA}"/>
                </a:ext>
              </a:extLst>
            </p:cNvPr>
            <p:cNvSpPr/>
            <p:nvPr/>
          </p:nvSpPr>
          <p:spPr>
            <a:xfrm>
              <a:off x="8312744" y="3573942"/>
              <a:ext cx="749730" cy="391504"/>
            </a:xfrm>
            <a:prstGeom prst="rightArrow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86340CA2-3780-D064-A21A-1CBDF7FC18F0}"/>
                </a:ext>
              </a:extLst>
            </p:cNvPr>
            <p:cNvSpPr/>
            <p:nvPr/>
          </p:nvSpPr>
          <p:spPr>
            <a:xfrm flipH="1">
              <a:off x="8302061" y="4837019"/>
              <a:ext cx="749730" cy="391504"/>
            </a:xfrm>
            <a:prstGeom prst="rightArrow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53818EF0-9E48-E007-9171-DE20AAC961BB}"/>
                </a:ext>
              </a:extLst>
            </p:cNvPr>
            <p:cNvSpPr/>
            <p:nvPr/>
          </p:nvSpPr>
          <p:spPr>
            <a:xfrm flipH="1">
              <a:off x="5782981" y="4837019"/>
              <a:ext cx="749730" cy="391504"/>
            </a:xfrm>
            <a:prstGeom prst="rightArrow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4EBD858C-FD07-0369-75AA-35C82381B473}"/>
                </a:ext>
              </a:extLst>
            </p:cNvPr>
            <p:cNvSpPr/>
            <p:nvPr/>
          </p:nvSpPr>
          <p:spPr>
            <a:xfrm flipH="1">
              <a:off x="1765266" y="4837019"/>
              <a:ext cx="2083461" cy="391504"/>
            </a:xfrm>
            <a:prstGeom prst="rightArrow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D019F1E-C656-A1D2-39DF-E8C224A8112B}"/>
                </a:ext>
              </a:extLst>
            </p:cNvPr>
            <p:cNvSpPr txBox="1"/>
            <p:nvPr/>
          </p:nvSpPr>
          <p:spPr>
            <a:xfrm>
              <a:off x="1881188" y="4605629"/>
              <a:ext cx="1991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</a:rPr>
                <a:t>Robust Explanation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759EF88D-EAD6-667D-B85F-6833E57E0951}"/>
              </a:ext>
            </a:extLst>
          </p:cNvPr>
          <p:cNvSpPr/>
          <p:nvPr/>
        </p:nvSpPr>
        <p:spPr>
          <a:xfrm>
            <a:off x="2040165" y="1540863"/>
            <a:ext cx="8111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The first </a:t>
            </a:r>
            <a:r>
              <a:rPr lang="en-US" sz="2400" b="1" dirty="0">
                <a:solidFill>
                  <a:srgbClr val="000000"/>
                </a:solidFill>
              </a:rPr>
              <a:t>real time interactive</a:t>
            </a:r>
            <a:r>
              <a:rPr lang="en-US" sz="2400" dirty="0">
                <a:solidFill>
                  <a:srgbClr val="000000"/>
                </a:solidFill>
              </a:rPr>
              <a:t> system for generating </a:t>
            </a:r>
            <a:r>
              <a:rPr lang="en-US" sz="2400" b="1" dirty="0">
                <a:solidFill>
                  <a:srgbClr val="000000"/>
                </a:solidFill>
              </a:rPr>
              <a:t>robust personalized</a:t>
            </a:r>
            <a:r>
              <a:rPr lang="en-US" sz="2400" dirty="0">
                <a:solidFill>
                  <a:srgbClr val="000000"/>
                </a:solidFill>
              </a:rPr>
              <a:t> counterfactual explanations</a:t>
            </a:r>
          </a:p>
        </p:txBody>
      </p:sp>
    </p:spTree>
    <p:extLst>
      <p:ext uri="{BB962C8B-B14F-4D97-AF65-F5344CB8AC3E}">
        <p14:creationId xmlns:p14="http://schemas.microsoft.com/office/powerpoint/2010/main" val="7566670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D0B4384-EB67-DEAC-53A1-A4951C2A630F}"/>
              </a:ext>
            </a:extLst>
          </p:cNvPr>
          <p:cNvSpPr/>
          <p:nvPr/>
        </p:nvSpPr>
        <p:spPr>
          <a:xfrm>
            <a:off x="2748111" y="2946253"/>
            <a:ext cx="2569319" cy="992854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632249-927B-259C-1E37-2B14427DC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1: Interactive Explanations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1CBB59-4238-5238-70C6-1019C9527D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576BB71C-54BC-1B0E-86B1-3FC8E804BF78}"/>
              </a:ext>
            </a:extLst>
          </p:cNvPr>
          <p:cNvSpPr/>
          <p:nvPr/>
        </p:nvSpPr>
        <p:spPr>
          <a:xfrm rot="16200000">
            <a:off x="3489529" y="4387575"/>
            <a:ext cx="1107616" cy="391504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33332A-8A51-C856-7BE9-BD7C75931A3E}"/>
              </a:ext>
            </a:extLst>
          </p:cNvPr>
          <p:cNvSpPr/>
          <p:nvPr/>
        </p:nvSpPr>
        <p:spPr>
          <a:xfrm>
            <a:off x="3950895" y="4952490"/>
            <a:ext cx="3014332" cy="19713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944F99-2233-06A2-E39B-56A54F30DF8A}"/>
              </a:ext>
            </a:extLst>
          </p:cNvPr>
          <p:cNvSpPr/>
          <p:nvPr/>
        </p:nvSpPr>
        <p:spPr>
          <a:xfrm rot="16200000">
            <a:off x="6409459" y="4581367"/>
            <a:ext cx="914400" cy="19713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7A082E-E391-5145-5380-8B20B4980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565" y="2840227"/>
            <a:ext cx="1026833" cy="10268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F18656-BD5D-25E4-AB6E-AD5C767809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00" t="7816" r="11379" b="20215"/>
          <a:stretch/>
        </p:blipFill>
        <p:spPr>
          <a:xfrm>
            <a:off x="2491340" y="2701459"/>
            <a:ext cx="645548" cy="59093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8769EA1-31EF-D4EA-089C-188B884DD0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511" r="33156" b="13466"/>
          <a:stretch/>
        </p:blipFill>
        <p:spPr>
          <a:xfrm>
            <a:off x="6526070" y="2522603"/>
            <a:ext cx="621050" cy="1612245"/>
          </a:xfrm>
          <a:prstGeom prst="rect">
            <a:avLst/>
          </a:prstGeom>
        </p:spPr>
      </p:pic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7EFD635A-0B58-30BD-305E-EA4BD814D000}"/>
              </a:ext>
            </a:extLst>
          </p:cNvPr>
          <p:cNvSpPr txBox="1">
            <a:spLocks/>
          </p:cNvSpPr>
          <p:nvPr/>
        </p:nvSpPr>
        <p:spPr>
          <a:xfrm>
            <a:off x="3078165" y="2489292"/>
            <a:ext cx="1930344" cy="49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rgbClr val="A6192E"/>
              </a:buClr>
              <a:buSzPct val="120000"/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rgbClr val="A6192E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rgbClr val="A6192E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rgbClr val="A6192E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rgbClr val="A6192E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</a:rPr>
              <a:t>FACET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7326DC-3A27-562E-E1FC-3328CB84B0F1}"/>
              </a:ext>
            </a:extLst>
          </p:cNvPr>
          <p:cNvSpPr txBox="1"/>
          <p:nvPr/>
        </p:nvSpPr>
        <p:spPr>
          <a:xfrm>
            <a:off x="4084514" y="5126114"/>
            <a:ext cx="2683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User Knowledge</a:t>
            </a:r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2192B5BC-2FD0-CA22-6D22-D06875A24D3C}"/>
              </a:ext>
            </a:extLst>
          </p:cNvPr>
          <p:cNvSpPr txBox="1">
            <a:spLocks/>
          </p:cNvSpPr>
          <p:nvPr/>
        </p:nvSpPr>
        <p:spPr>
          <a:xfrm>
            <a:off x="204395" y="2401693"/>
            <a:ext cx="1878165" cy="49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rgbClr val="A6192E"/>
              </a:buClr>
              <a:buSzPct val="120000"/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rgbClr val="A6192E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rgbClr val="A6192E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rgbClr val="A6192E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rgbClr val="A6192E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</a:rPr>
              <a:t>ML Model</a:t>
            </a:r>
          </a:p>
        </p:txBody>
      </p:sp>
      <p:pic>
        <p:nvPicPr>
          <p:cNvPr id="20" name="Picture 1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4E6D177-A059-88CC-3C75-56EF7EC5D9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5287" y="3174135"/>
            <a:ext cx="500381" cy="588286"/>
          </a:xfrm>
          <a:prstGeom prst="rect">
            <a:avLst/>
          </a:prstGeom>
        </p:spPr>
      </p:pic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BA15F855-444B-BB55-80B1-4CB6008261C7}"/>
              </a:ext>
            </a:extLst>
          </p:cNvPr>
          <p:cNvSpPr txBox="1">
            <a:spLocks/>
          </p:cNvSpPr>
          <p:nvPr/>
        </p:nvSpPr>
        <p:spPr>
          <a:xfrm>
            <a:off x="3280800" y="3198296"/>
            <a:ext cx="2197919" cy="49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rgbClr val="A6192E"/>
              </a:buClr>
              <a:buSzPct val="120000"/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rgbClr val="A6192E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rgbClr val="A6192E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rgbClr val="A6192E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rgbClr val="A6192E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</a:rPr>
              <a:t>Explanation Database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A9951690-7233-6FDB-5FBE-380917AE373C}"/>
              </a:ext>
            </a:extLst>
          </p:cNvPr>
          <p:cNvSpPr/>
          <p:nvPr/>
        </p:nvSpPr>
        <p:spPr>
          <a:xfrm>
            <a:off x="5478719" y="3281193"/>
            <a:ext cx="951688" cy="36576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067F7CB8-1E34-52AB-4DB2-585828EC738C}"/>
              </a:ext>
            </a:extLst>
          </p:cNvPr>
          <p:cNvSpPr/>
          <p:nvPr/>
        </p:nvSpPr>
        <p:spPr>
          <a:xfrm>
            <a:off x="1667344" y="3306110"/>
            <a:ext cx="951688" cy="36576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5704FB0E-D198-8166-F7F3-C611CC6BB7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732816"/>
              </p:ext>
            </p:extLst>
          </p:nvPr>
        </p:nvGraphicFramePr>
        <p:xfrm>
          <a:off x="7326131" y="2549674"/>
          <a:ext cx="413229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5365">
                  <a:extLst>
                    <a:ext uri="{9D8B030D-6E8A-4147-A177-3AD203B41FA5}">
                      <a16:colId xmlns:a16="http://schemas.microsoft.com/office/drawing/2014/main" val="2214848338"/>
                    </a:ext>
                  </a:extLst>
                </a:gridCol>
                <a:gridCol w="1132514">
                  <a:extLst>
                    <a:ext uri="{9D8B030D-6E8A-4147-A177-3AD203B41FA5}">
                      <a16:colId xmlns:a16="http://schemas.microsoft.com/office/drawing/2014/main" val="2661832152"/>
                    </a:ext>
                  </a:extLst>
                </a:gridCol>
                <a:gridCol w="1065402">
                  <a:extLst>
                    <a:ext uri="{9D8B030D-6E8A-4147-A177-3AD203B41FA5}">
                      <a16:colId xmlns:a16="http://schemas.microsoft.com/office/drawing/2014/main" val="96945634"/>
                    </a:ext>
                  </a:extLst>
                </a:gridCol>
                <a:gridCol w="949015">
                  <a:extLst>
                    <a:ext uri="{9D8B030D-6E8A-4147-A177-3AD203B41FA5}">
                      <a16:colId xmlns:a16="http://schemas.microsoft.com/office/drawing/2014/main" val="2380480809"/>
                    </a:ext>
                  </a:extLst>
                </a:gridCol>
              </a:tblGrid>
              <a:tr h="33588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Income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Rent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Savings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Debt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766240"/>
                  </a:ext>
                </a:extLst>
              </a:tr>
              <a:tr h="33588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$4,000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$1,500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5BBB"/>
                          </a:solidFill>
                        </a:rPr>
                        <a:t>$6,000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$850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1837860"/>
                  </a:ext>
                </a:extLst>
              </a:tr>
            </a:tbl>
          </a:graphicData>
        </a:graphic>
      </p:graphicFrame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225E9C9-00E0-A454-18E5-D9E8216E2874}"/>
              </a:ext>
            </a:extLst>
          </p:cNvPr>
          <p:cNvSpPr txBox="1">
            <a:spLocks/>
          </p:cNvSpPr>
          <p:nvPr/>
        </p:nvSpPr>
        <p:spPr>
          <a:xfrm>
            <a:off x="7326132" y="3401372"/>
            <a:ext cx="4106040" cy="2011819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lIns="182880" tIns="91440" rIns="91440" bIns="91440" anchor="ctr"/>
          <a:lstStyle>
            <a:lvl1pPr marL="228606" indent="-228606" algn="l" defTabSz="914421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6" indent="-228606" algn="l" defTabSz="91442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7" indent="-228606" algn="l" defTabSz="91442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38" indent="-228606" algn="l" defTabSz="91442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48" indent="-228606" algn="l" defTabSz="91442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0" indent="-228606" algn="l" defTabSz="91442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1" indent="-228606" algn="l" defTabSz="91442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2" indent="-228606" algn="l" defTabSz="91442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2" indent="-228606" algn="l" defTabSz="91442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SELECT TOP-EXPLANATIONS(K)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WITH WHAT-IF SPECULATION: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Income &lt; $4,000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WITH UNALTERED FEATURES: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Gender, Rent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ORDER BY DISTANCE(X) WITH WEIGHT W</a:t>
            </a:r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C9B85CDE-5627-67D5-5344-B1F71371F3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246990"/>
              </p:ext>
            </p:extLst>
          </p:nvPr>
        </p:nvGraphicFramePr>
        <p:xfrm>
          <a:off x="7326131" y="5496158"/>
          <a:ext cx="413229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5365">
                  <a:extLst>
                    <a:ext uri="{9D8B030D-6E8A-4147-A177-3AD203B41FA5}">
                      <a16:colId xmlns:a16="http://schemas.microsoft.com/office/drawing/2014/main" val="2214848338"/>
                    </a:ext>
                  </a:extLst>
                </a:gridCol>
                <a:gridCol w="1132514">
                  <a:extLst>
                    <a:ext uri="{9D8B030D-6E8A-4147-A177-3AD203B41FA5}">
                      <a16:colId xmlns:a16="http://schemas.microsoft.com/office/drawing/2014/main" val="2661832152"/>
                    </a:ext>
                  </a:extLst>
                </a:gridCol>
                <a:gridCol w="1065402">
                  <a:extLst>
                    <a:ext uri="{9D8B030D-6E8A-4147-A177-3AD203B41FA5}">
                      <a16:colId xmlns:a16="http://schemas.microsoft.com/office/drawing/2014/main" val="96945634"/>
                    </a:ext>
                  </a:extLst>
                </a:gridCol>
                <a:gridCol w="949015">
                  <a:extLst>
                    <a:ext uri="{9D8B030D-6E8A-4147-A177-3AD203B41FA5}">
                      <a16:colId xmlns:a16="http://schemas.microsoft.com/office/drawing/2014/main" val="2380480809"/>
                    </a:ext>
                  </a:extLst>
                </a:gridCol>
              </a:tblGrid>
              <a:tr h="33588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Income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Savings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Debt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766240"/>
                  </a:ext>
                </a:extLst>
              </a:tr>
              <a:tr h="33588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5BBB"/>
                          </a:solidFill>
                        </a:rPr>
                        <a:t>$3,500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$1,500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$7,000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$500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1837860"/>
                  </a:ext>
                </a:extLst>
              </a:tr>
            </a:tbl>
          </a:graphicData>
        </a:graphic>
      </p:graphicFrame>
      <p:grpSp>
        <p:nvGrpSpPr>
          <p:cNvPr id="42" name="Group 41">
            <a:extLst>
              <a:ext uri="{FF2B5EF4-FFF2-40B4-BE49-F238E27FC236}">
                <a16:creationId xmlns:a16="http://schemas.microsoft.com/office/drawing/2014/main" id="{2EE7C6AD-983A-C95A-370B-74AD98FB4704}"/>
              </a:ext>
            </a:extLst>
          </p:cNvPr>
          <p:cNvGrpSpPr/>
          <p:nvPr/>
        </p:nvGrpSpPr>
        <p:grpSpPr>
          <a:xfrm>
            <a:off x="1765008" y="1099828"/>
            <a:ext cx="4172896" cy="461665"/>
            <a:chOff x="1765008" y="1099828"/>
            <a:chExt cx="4172896" cy="46166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37C7FD2-7BA5-BC4E-75F1-1B4759FEA0AB}"/>
                </a:ext>
              </a:extLst>
            </p:cNvPr>
            <p:cNvSpPr txBox="1"/>
            <p:nvPr/>
          </p:nvSpPr>
          <p:spPr>
            <a:xfrm>
              <a:off x="1955800" y="1099828"/>
              <a:ext cx="398210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0000"/>
                  </a:solidFill>
                </a:rPr>
                <a:t>One-shot minimization task</a:t>
              </a:r>
              <a:endParaRPr lang="en-US" sz="2400" dirty="0"/>
            </a:p>
          </p:txBody>
        </p:sp>
        <p:pic>
          <p:nvPicPr>
            <p:cNvPr id="32" name="Picture 31" descr="A white x in a red circle&#10;&#10;Description automatically generated">
              <a:extLst>
                <a:ext uri="{FF2B5EF4-FFF2-40B4-BE49-F238E27FC236}">
                  <a16:creationId xmlns:a16="http://schemas.microsoft.com/office/drawing/2014/main" id="{5C316084-1F17-43B7-67E1-F7DE42B1B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65008" y="1184584"/>
              <a:ext cx="292152" cy="292152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F82BB43-5888-2399-AD0C-60885EF8C59F}"/>
              </a:ext>
            </a:extLst>
          </p:cNvPr>
          <p:cNvGrpSpPr/>
          <p:nvPr/>
        </p:nvGrpSpPr>
        <p:grpSpPr>
          <a:xfrm>
            <a:off x="6246700" y="1099828"/>
            <a:ext cx="4424903" cy="461665"/>
            <a:chOff x="6246700" y="1099828"/>
            <a:chExt cx="4424903" cy="461665"/>
          </a:xfrm>
        </p:grpSpPr>
        <p:pic>
          <p:nvPicPr>
            <p:cNvPr id="34" name="Picture 33" descr="A white check mark in a green circle&#10;&#10;Description automatically generated">
              <a:extLst>
                <a:ext uri="{FF2B5EF4-FFF2-40B4-BE49-F238E27FC236}">
                  <a16:creationId xmlns:a16="http://schemas.microsoft.com/office/drawing/2014/main" id="{C1B3F285-8DBB-4907-6CAE-F5A990D8A1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46700" y="1184356"/>
              <a:ext cx="292608" cy="292608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97269DB-C7E9-21B4-1778-F4B8237CFB99}"/>
                </a:ext>
              </a:extLst>
            </p:cNvPr>
            <p:cNvSpPr txBox="1"/>
            <p:nvPr/>
          </p:nvSpPr>
          <p:spPr>
            <a:xfrm>
              <a:off x="6539307" y="1099828"/>
              <a:ext cx="413229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Human-centric interaction</a:t>
              </a:r>
              <a:endParaRPr lang="en-US" sz="2400" dirty="0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CDA49302-9555-E63F-B75F-53A2490B3E2B}"/>
              </a:ext>
            </a:extLst>
          </p:cNvPr>
          <p:cNvSpPr txBox="1"/>
          <p:nvPr/>
        </p:nvSpPr>
        <p:spPr>
          <a:xfrm>
            <a:off x="2782619" y="175884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Explanation as a database analytics task</a:t>
            </a:r>
            <a:endParaRPr lang="en-US" sz="2400" dirty="0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0733C5F-AEBC-9881-58B6-604D764F9507}"/>
              </a:ext>
            </a:extLst>
          </p:cNvPr>
          <p:cNvCxnSpPr/>
          <p:nvPr/>
        </p:nvCxnSpPr>
        <p:spPr>
          <a:xfrm flipV="1">
            <a:off x="2222500" y="3762421"/>
            <a:ext cx="914388" cy="6825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D7D0F093-CCC6-B3CA-759B-D598CC3F6F3C}"/>
              </a:ext>
            </a:extLst>
          </p:cNvPr>
          <p:cNvSpPr txBox="1"/>
          <p:nvPr/>
        </p:nvSpPr>
        <p:spPr>
          <a:xfrm>
            <a:off x="667479" y="4479783"/>
            <a:ext cx="28301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FF812D"/>
                </a:solidFill>
              </a:rPr>
              <a:t>Diverse + plausible set of explanation candidates</a:t>
            </a:r>
            <a:endParaRPr lang="en-US" dirty="0">
              <a:solidFill>
                <a:srgbClr val="FF81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43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6" grpId="0" animBg="1"/>
      <p:bldP spid="7" grpId="0" animBg="1"/>
      <p:bldP spid="8" grpId="0" animBg="1"/>
      <p:bldP spid="16" grpId="0"/>
      <p:bldP spid="17" grpId="0"/>
      <p:bldP spid="18" grpId="0"/>
      <p:bldP spid="21" grpId="0"/>
      <p:bldP spid="23" grpId="0" animBg="1"/>
      <p:bldP spid="25" grpId="0" animBg="1"/>
      <p:bldP spid="27" grpId="0" animBg="1"/>
      <p:bldP spid="39" grpId="0"/>
      <p:bldP spid="4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61BD3-D4C5-0E2D-235E-B418DD495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1: Interactive Explanations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97E469-D336-068F-AEA1-D0A3DF72FD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84A91E3B-DBF5-6AD5-D217-1DE263B8419B}"/>
              </a:ext>
            </a:extLst>
          </p:cNvPr>
          <p:cNvSpPr txBox="1">
            <a:spLocks/>
          </p:cNvSpPr>
          <p:nvPr/>
        </p:nvSpPr>
        <p:spPr>
          <a:xfrm>
            <a:off x="340176" y="1573230"/>
            <a:ext cx="6951472" cy="23931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Find me an explanation that…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Doesn’t require changing my rent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Prioritizes changing savings over income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Has a savings between $4,000 and $6,000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And a debt between $500 and $700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C26B51B-F3BC-4200-2D01-0E058089FCD3}"/>
              </a:ext>
            </a:extLst>
          </p:cNvPr>
          <p:cNvSpPr/>
          <p:nvPr/>
        </p:nvSpPr>
        <p:spPr>
          <a:xfrm>
            <a:off x="6975372" y="1762972"/>
            <a:ext cx="2569319" cy="992854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F0E9361D-6FC0-1B90-B22A-7C4608E3849F}"/>
              </a:ext>
            </a:extLst>
          </p:cNvPr>
          <p:cNvSpPr/>
          <p:nvPr/>
        </p:nvSpPr>
        <p:spPr>
          <a:xfrm rot="16200000">
            <a:off x="7716790" y="3204294"/>
            <a:ext cx="1107616" cy="391504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FECDF38-2A4A-5A1E-C3C4-4EED24FC1201}"/>
              </a:ext>
            </a:extLst>
          </p:cNvPr>
          <p:cNvSpPr/>
          <p:nvPr/>
        </p:nvSpPr>
        <p:spPr>
          <a:xfrm>
            <a:off x="8178156" y="3769209"/>
            <a:ext cx="3014332" cy="19713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24B23C0-7A5B-2D1E-5D01-F9D6A4B5ECF9}"/>
              </a:ext>
            </a:extLst>
          </p:cNvPr>
          <p:cNvSpPr/>
          <p:nvPr/>
        </p:nvSpPr>
        <p:spPr>
          <a:xfrm rot="16200000">
            <a:off x="10636720" y="3398086"/>
            <a:ext cx="914400" cy="19713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E5FE249-7691-0BC3-8A96-A22E528481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00" t="7816" r="11379" b="20215"/>
          <a:stretch/>
        </p:blipFill>
        <p:spPr>
          <a:xfrm>
            <a:off x="6718601" y="1518178"/>
            <a:ext cx="645548" cy="59093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7E97F58-95B2-5F2D-765D-C9DCF7D200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511" r="33156" b="13466"/>
          <a:stretch/>
        </p:blipFill>
        <p:spPr>
          <a:xfrm>
            <a:off x="10753331" y="1339322"/>
            <a:ext cx="621050" cy="1612245"/>
          </a:xfrm>
          <a:prstGeom prst="rect">
            <a:avLst/>
          </a:prstGeom>
        </p:spPr>
      </p:pic>
      <p:sp>
        <p:nvSpPr>
          <p:cNvPr id="40" name="Content Placeholder 1">
            <a:extLst>
              <a:ext uri="{FF2B5EF4-FFF2-40B4-BE49-F238E27FC236}">
                <a16:creationId xmlns:a16="http://schemas.microsoft.com/office/drawing/2014/main" id="{72EE9AE6-FEE0-E7B7-2606-958ED8CE4EFA}"/>
              </a:ext>
            </a:extLst>
          </p:cNvPr>
          <p:cNvSpPr txBox="1">
            <a:spLocks/>
          </p:cNvSpPr>
          <p:nvPr/>
        </p:nvSpPr>
        <p:spPr>
          <a:xfrm>
            <a:off x="7305426" y="1306011"/>
            <a:ext cx="1930344" cy="49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rgbClr val="A6192E"/>
              </a:buClr>
              <a:buSzPct val="120000"/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rgbClr val="A6192E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rgbClr val="A6192E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rgbClr val="A6192E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rgbClr val="A6192E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</a:rPr>
              <a:t>FACET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DFD06D6-65FB-7E1A-2D6E-22FC02453F16}"/>
              </a:ext>
            </a:extLst>
          </p:cNvPr>
          <p:cNvSpPr txBox="1"/>
          <p:nvPr/>
        </p:nvSpPr>
        <p:spPr>
          <a:xfrm>
            <a:off x="8364191" y="3941248"/>
            <a:ext cx="2683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User Knowledge</a:t>
            </a:r>
          </a:p>
        </p:txBody>
      </p:sp>
      <p:pic>
        <p:nvPicPr>
          <p:cNvPr id="42" name="Picture 4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E07DB38-1E0E-88E9-1347-0980059607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2548" y="1990854"/>
            <a:ext cx="500381" cy="588286"/>
          </a:xfrm>
          <a:prstGeom prst="rect">
            <a:avLst/>
          </a:prstGeom>
        </p:spPr>
      </p:pic>
      <p:sp>
        <p:nvSpPr>
          <p:cNvPr id="43" name="Content Placeholder 1">
            <a:extLst>
              <a:ext uri="{FF2B5EF4-FFF2-40B4-BE49-F238E27FC236}">
                <a16:creationId xmlns:a16="http://schemas.microsoft.com/office/drawing/2014/main" id="{748230BE-480E-3A58-64D9-8B9AAB6CC95A}"/>
              </a:ext>
            </a:extLst>
          </p:cNvPr>
          <p:cNvSpPr txBox="1">
            <a:spLocks/>
          </p:cNvSpPr>
          <p:nvPr/>
        </p:nvSpPr>
        <p:spPr>
          <a:xfrm>
            <a:off x="7508061" y="2015015"/>
            <a:ext cx="2197919" cy="49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rgbClr val="A6192E"/>
              </a:buClr>
              <a:buSzPct val="120000"/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rgbClr val="A6192E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rgbClr val="A6192E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rgbClr val="A6192E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rgbClr val="A6192E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</a:rPr>
              <a:t>Explanation Database</a:t>
            </a:r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755E4AFC-222A-EB9C-8274-18D25B5370F2}"/>
              </a:ext>
            </a:extLst>
          </p:cNvPr>
          <p:cNvSpPr/>
          <p:nvPr/>
        </p:nvSpPr>
        <p:spPr>
          <a:xfrm>
            <a:off x="9705980" y="2097912"/>
            <a:ext cx="951688" cy="36576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1213BF66-78B6-D869-8C22-7D991404C3AA}"/>
              </a:ext>
            </a:extLst>
          </p:cNvPr>
          <p:cNvSpPr/>
          <p:nvPr/>
        </p:nvSpPr>
        <p:spPr>
          <a:xfrm>
            <a:off x="9370278" y="2862535"/>
            <a:ext cx="700504" cy="700504"/>
          </a:xfrm>
          <a:prstGeom prst="arc">
            <a:avLst>
              <a:gd name="adj1" fmla="val 16200000"/>
              <a:gd name="adj2" fmla="val 12761092"/>
            </a:avLst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2FA1569-2E2A-A76D-1A1F-95A65058FC9F}"/>
              </a:ext>
            </a:extLst>
          </p:cNvPr>
          <p:cNvSpPr txBox="1"/>
          <p:nvPr/>
        </p:nvSpPr>
        <p:spPr>
          <a:xfrm>
            <a:off x="340176" y="4494764"/>
            <a:ext cx="6761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Iterative querying supports users to quickly </a:t>
            </a:r>
            <a:r>
              <a:rPr lang="en-US" sz="2400" b="1" dirty="0"/>
              <a:t>explore and compare</a:t>
            </a:r>
            <a:r>
              <a:rPr lang="en-US" sz="2400" dirty="0"/>
              <a:t> possible explanations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F19F6CB-DB85-C274-E031-00563072EF4B}"/>
              </a:ext>
            </a:extLst>
          </p:cNvPr>
          <p:cNvGrpSpPr/>
          <p:nvPr/>
        </p:nvGrpSpPr>
        <p:grpSpPr>
          <a:xfrm>
            <a:off x="8078582" y="4929771"/>
            <a:ext cx="2336138" cy="1323427"/>
            <a:chOff x="8078582" y="4929771"/>
            <a:chExt cx="2336138" cy="1323427"/>
          </a:xfrm>
        </p:grpSpPr>
        <p:pic>
          <p:nvPicPr>
            <p:cNvPr id="5" name="Picture 4" descr="A white check mark in a green circle&#10;&#10;Description automatically generated">
              <a:extLst>
                <a:ext uri="{FF2B5EF4-FFF2-40B4-BE49-F238E27FC236}">
                  <a16:creationId xmlns:a16="http://schemas.microsoft.com/office/drawing/2014/main" id="{B6D37E3D-2940-353A-6CA6-E1F94A333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78582" y="5014299"/>
              <a:ext cx="320040" cy="32004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3E7926C-8A32-A0A4-585C-1EA412EDF3D4}"/>
                </a:ext>
              </a:extLst>
            </p:cNvPr>
            <p:cNvSpPr txBox="1"/>
            <p:nvPr/>
          </p:nvSpPr>
          <p:spPr>
            <a:xfrm>
              <a:off x="8371189" y="4929771"/>
              <a:ext cx="204353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Personalized</a:t>
              </a:r>
              <a:endParaRPr lang="en-US" sz="24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FC48FFD-2654-7811-3253-E15D66B5F1BE}"/>
                </a:ext>
              </a:extLst>
            </p:cNvPr>
            <p:cNvSpPr/>
            <p:nvPr/>
          </p:nvSpPr>
          <p:spPr>
            <a:xfrm>
              <a:off x="8080676" y="5418867"/>
              <a:ext cx="320040" cy="32004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C2289C2-A292-294C-F403-8848AE2AB82E}"/>
                </a:ext>
              </a:extLst>
            </p:cNvPr>
            <p:cNvSpPr txBox="1"/>
            <p:nvPr/>
          </p:nvSpPr>
          <p:spPr>
            <a:xfrm>
              <a:off x="8371189" y="5358534"/>
              <a:ext cx="204353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Robust</a:t>
              </a:r>
              <a:endParaRPr lang="en-US" sz="24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2321189-8C01-511D-E897-A93F09AC00E5}"/>
                </a:ext>
              </a:extLst>
            </p:cNvPr>
            <p:cNvSpPr txBox="1"/>
            <p:nvPr/>
          </p:nvSpPr>
          <p:spPr>
            <a:xfrm>
              <a:off x="8371189" y="5791533"/>
              <a:ext cx="204353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Efficient</a:t>
              </a:r>
              <a:endParaRPr lang="en-US" sz="240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92C2107-E7E9-968B-9101-D60562A73D9B}"/>
                </a:ext>
              </a:extLst>
            </p:cNvPr>
            <p:cNvSpPr/>
            <p:nvPr/>
          </p:nvSpPr>
          <p:spPr>
            <a:xfrm>
              <a:off x="8078582" y="5862346"/>
              <a:ext cx="320040" cy="32004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0338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40" grpId="0"/>
      <p:bldP spid="41" grpId="0"/>
      <p:bldP spid="43" grpId="0"/>
      <p:bldP spid="44" grpId="0" animBg="1"/>
      <p:bldP spid="45" grpId="0" animBg="1"/>
      <p:bldP spid="4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F82E1-85A6-E8EB-7D7E-B3304DF26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2: Counterfactual Regions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54A2B7-38B2-BB00-1E7A-6444B2AC63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52E3EA7-7008-B6B0-6D19-3BD960240A12}"/>
              </a:ext>
            </a:extLst>
          </p:cNvPr>
          <p:cNvGrpSpPr/>
          <p:nvPr/>
        </p:nvGrpSpPr>
        <p:grpSpPr>
          <a:xfrm>
            <a:off x="1698494" y="1695941"/>
            <a:ext cx="3047885" cy="3064182"/>
            <a:chOff x="1698494" y="1695941"/>
            <a:chExt cx="3047885" cy="3064182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19F1960-666A-0753-E06D-57471C0EBDBC}"/>
                </a:ext>
              </a:extLst>
            </p:cNvPr>
            <p:cNvSpPr/>
            <p:nvPr/>
          </p:nvSpPr>
          <p:spPr>
            <a:xfrm>
              <a:off x="1698600" y="1695941"/>
              <a:ext cx="3047779" cy="3064182"/>
            </a:xfrm>
            <a:custGeom>
              <a:avLst/>
              <a:gdLst>
                <a:gd name="connsiteX0" fmla="*/ 0 w 3047779"/>
                <a:gd name="connsiteY0" fmla="*/ 0 h 3064182"/>
                <a:gd name="connsiteX1" fmla="*/ 3047780 w 3047779"/>
                <a:gd name="connsiteY1" fmla="*/ 0 h 3064182"/>
                <a:gd name="connsiteX2" fmla="*/ 3047780 w 3047779"/>
                <a:gd name="connsiteY2" fmla="*/ 3064182 h 3064182"/>
                <a:gd name="connsiteX3" fmla="*/ 0 w 3047779"/>
                <a:gd name="connsiteY3" fmla="*/ 3064182 h 3064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7779" h="3064182">
                  <a:moveTo>
                    <a:pt x="0" y="0"/>
                  </a:moveTo>
                  <a:lnTo>
                    <a:pt x="3047780" y="0"/>
                  </a:lnTo>
                  <a:lnTo>
                    <a:pt x="3047780" y="3064182"/>
                  </a:lnTo>
                  <a:lnTo>
                    <a:pt x="0" y="3064182"/>
                  </a:lnTo>
                  <a:close/>
                </a:path>
              </a:pathLst>
            </a:custGeom>
            <a:solidFill>
              <a:srgbClr val="F7C9D0"/>
            </a:solidFill>
            <a:ln w="105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C51D99C-5470-5694-670C-95902EEE435F}"/>
                </a:ext>
              </a:extLst>
            </p:cNvPr>
            <p:cNvSpPr/>
            <p:nvPr/>
          </p:nvSpPr>
          <p:spPr>
            <a:xfrm>
              <a:off x="1698494" y="2726158"/>
              <a:ext cx="3047885" cy="2033965"/>
            </a:xfrm>
            <a:custGeom>
              <a:avLst/>
              <a:gdLst>
                <a:gd name="connsiteX0" fmla="*/ 3039526 w 3047885"/>
                <a:gd name="connsiteY0" fmla="*/ 273238 h 2033965"/>
                <a:gd name="connsiteX1" fmla="*/ 1242182 w 3047885"/>
                <a:gd name="connsiteY1" fmla="*/ 31955 h 2033965"/>
                <a:gd name="connsiteX2" fmla="*/ 924599 w 3047885"/>
                <a:gd name="connsiteY2" fmla="*/ 590715 h 2033965"/>
                <a:gd name="connsiteX3" fmla="*/ 745436 w 3047885"/>
                <a:gd name="connsiteY3" fmla="*/ 1329590 h 2033965"/>
                <a:gd name="connsiteX4" fmla="*/ 8360 w 3047885"/>
                <a:gd name="connsiteY4" fmla="*/ 1765697 h 2033965"/>
                <a:gd name="connsiteX5" fmla="*/ 0 w 3047885"/>
                <a:gd name="connsiteY5" fmla="*/ 1800408 h 2033965"/>
                <a:gd name="connsiteX6" fmla="*/ 0 w 3047885"/>
                <a:gd name="connsiteY6" fmla="*/ 2033965 h 2033965"/>
                <a:gd name="connsiteX7" fmla="*/ 3047886 w 3047885"/>
                <a:gd name="connsiteY7" fmla="*/ 2033965 h 2033965"/>
                <a:gd name="connsiteX8" fmla="*/ 3047886 w 3047885"/>
                <a:gd name="connsiteY8" fmla="*/ 272285 h 2033965"/>
                <a:gd name="connsiteX9" fmla="*/ 3039526 w 3047885"/>
                <a:gd name="connsiteY9" fmla="*/ 273238 h 2033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47885" h="2033965">
                  <a:moveTo>
                    <a:pt x="3039526" y="273238"/>
                  </a:moveTo>
                  <a:cubicBezTo>
                    <a:pt x="2121805" y="447744"/>
                    <a:pt x="1769406" y="-140223"/>
                    <a:pt x="1242182" y="31955"/>
                  </a:cubicBezTo>
                  <a:cubicBezTo>
                    <a:pt x="1088735" y="97567"/>
                    <a:pt x="938462" y="358639"/>
                    <a:pt x="924599" y="590715"/>
                  </a:cubicBezTo>
                  <a:cubicBezTo>
                    <a:pt x="914017" y="782259"/>
                    <a:pt x="1362612" y="1218050"/>
                    <a:pt x="745436" y="1329590"/>
                  </a:cubicBezTo>
                  <a:cubicBezTo>
                    <a:pt x="350495" y="1421976"/>
                    <a:pt x="95243" y="1618176"/>
                    <a:pt x="8360" y="1765697"/>
                  </a:cubicBezTo>
                  <a:lnTo>
                    <a:pt x="0" y="1800408"/>
                  </a:lnTo>
                  <a:lnTo>
                    <a:pt x="0" y="2033965"/>
                  </a:lnTo>
                  <a:lnTo>
                    <a:pt x="3047886" y="2033965"/>
                  </a:lnTo>
                  <a:lnTo>
                    <a:pt x="3047886" y="272285"/>
                  </a:lnTo>
                  <a:lnTo>
                    <a:pt x="3039526" y="273238"/>
                  </a:lnTo>
                  <a:close/>
                </a:path>
              </a:pathLst>
            </a:custGeom>
            <a:solidFill>
              <a:srgbClr val="9DC5E9"/>
            </a:solidFill>
            <a:ln w="105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67F463D-5F50-34B5-4AA8-DCE1CD158110}"/>
                </a:ext>
              </a:extLst>
            </p:cNvPr>
            <p:cNvSpPr/>
            <p:nvPr/>
          </p:nvSpPr>
          <p:spPr>
            <a:xfrm>
              <a:off x="1706854" y="2726158"/>
              <a:ext cx="3031165" cy="1765697"/>
            </a:xfrm>
            <a:custGeom>
              <a:avLst/>
              <a:gdLst>
                <a:gd name="connsiteX0" fmla="*/ 3031165 w 3031165"/>
                <a:gd name="connsiteY0" fmla="*/ 273238 h 1765697"/>
                <a:gd name="connsiteX1" fmla="*/ 1233822 w 3031165"/>
                <a:gd name="connsiteY1" fmla="*/ 31955 h 1765697"/>
                <a:gd name="connsiteX2" fmla="*/ 916239 w 3031165"/>
                <a:gd name="connsiteY2" fmla="*/ 590715 h 1765697"/>
                <a:gd name="connsiteX3" fmla="*/ 737076 w 3031165"/>
                <a:gd name="connsiteY3" fmla="*/ 1329590 h 1765697"/>
                <a:gd name="connsiteX4" fmla="*/ 0 w 3031165"/>
                <a:gd name="connsiteY4" fmla="*/ 1765697 h 1765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1165" h="1765697">
                  <a:moveTo>
                    <a:pt x="3031165" y="273238"/>
                  </a:moveTo>
                  <a:cubicBezTo>
                    <a:pt x="2113445" y="447744"/>
                    <a:pt x="1761045" y="-140223"/>
                    <a:pt x="1233822" y="31955"/>
                  </a:cubicBezTo>
                  <a:cubicBezTo>
                    <a:pt x="1080375" y="97567"/>
                    <a:pt x="930102" y="358639"/>
                    <a:pt x="916239" y="590715"/>
                  </a:cubicBezTo>
                  <a:cubicBezTo>
                    <a:pt x="905656" y="782259"/>
                    <a:pt x="1354251" y="1218050"/>
                    <a:pt x="737076" y="1329590"/>
                  </a:cubicBezTo>
                  <a:cubicBezTo>
                    <a:pt x="342134" y="1421976"/>
                    <a:pt x="86883" y="1618176"/>
                    <a:pt x="0" y="1765697"/>
                  </a:cubicBezTo>
                </a:path>
              </a:pathLst>
            </a:custGeom>
            <a:noFill/>
            <a:ln w="7913" cap="flat">
              <a:solidFill>
                <a:srgbClr val="000000"/>
              </a:solidFill>
              <a:custDash>
                <a:ds d="0" sp="0"/>
                <a:ds d="300000" sp="150000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B5C9E25-17F7-AA31-92F0-32F03AFA07ED}"/>
                </a:ext>
              </a:extLst>
            </p:cNvPr>
            <p:cNvSpPr/>
            <p:nvPr/>
          </p:nvSpPr>
          <p:spPr>
            <a:xfrm>
              <a:off x="1698600" y="1695941"/>
              <a:ext cx="3047779" cy="3064182"/>
            </a:xfrm>
            <a:custGeom>
              <a:avLst/>
              <a:gdLst>
                <a:gd name="connsiteX0" fmla="*/ 0 w 3047779"/>
                <a:gd name="connsiteY0" fmla="*/ 0 h 3064182"/>
                <a:gd name="connsiteX1" fmla="*/ 3047780 w 3047779"/>
                <a:gd name="connsiteY1" fmla="*/ 0 h 3064182"/>
                <a:gd name="connsiteX2" fmla="*/ 3047780 w 3047779"/>
                <a:gd name="connsiteY2" fmla="*/ 3064182 h 3064182"/>
                <a:gd name="connsiteX3" fmla="*/ 0 w 3047779"/>
                <a:gd name="connsiteY3" fmla="*/ 3064182 h 3064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7779" h="3064182">
                  <a:moveTo>
                    <a:pt x="0" y="0"/>
                  </a:moveTo>
                  <a:lnTo>
                    <a:pt x="3047780" y="0"/>
                  </a:lnTo>
                  <a:lnTo>
                    <a:pt x="3047780" y="3064182"/>
                  </a:lnTo>
                  <a:lnTo>
                    <a:pt x="0" y="3064182"/>
                  </a:lnTo>
                  <a:close/>
                </a:path>
              </a:pathLst>
            </a:custGeom>
            <a:noFill/>
            <a:ln w="21103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6A52FE7-2E54-1ED6-6E38-D5A0A6D56026}"/>
                  </a:ext>
                </a:extLst>
              </p:cNvPr>
              <p:cNvSpPr txBox="1"/>
              <p:nvPr/>
            </p:nvSpPr>
            <p:spPr>
              <a:xfrm>
                <a:off x="2267279" y="2479305"/>
                <a:ext cx="453401" cy="492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4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6A52FE7-2E54-1ED6-6E38-D5A0A6D56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279" y="2479305"/>
                <a:ext cx="453401" cy="492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8735D959-1164-C402-5CA0-FF24B930965E}"/>
              </a:ext>
            </a:extLst>
          </p:cNvPr>
          <p:cNvSpPr/>
          <p:nvPr/>
        </p:nvSpPr>
        <p:spPr>
          <a:xfrm>
            <a:off x="2420796" y="2879353"/>
            <a:ext cx="146369" cy="146369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10CB003-7F25-63E6-2C91-1D9915BCE23D}"/>
              </a:ext>
            </a:extLst>
          </p:cNvPr>
          <p:cNvCxnSpPr>
            <a:cxnSpLocks/>
            <a:stCxn id="8" idx="5"/>
            <a:endCxn id="11" idx="1"/>
          </p:cNvCxnSpPr>
          <p:nvPr/>
        </p:nvCxnSpPr>
        <p:spPr>
          <a:xfrm>
            <a:off x="2545730" y="3004287"/>
            <a:ext cx="557163" cy="342395"/>
          </a:xfrm>
          <a:prstGeom prst="straightConnector1">
            <a:avLst/>
          </a:prstGeom>
          <a:ln w="38100">
            <a:solidFill>
              <a:srgbClr val="0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D036895-E6E8-9149-B600-638B6B06A29B}"/>
                  </a:ext>
                </a:extLst>
              </p:cNvPr>
              <p:cNvSpPr txBox="1"/>
              <p:nvPr/>
            </p:nvSpPr>
            <p:spPr>
              <a:xfrm>
                <a:off x="2997000" y="2909795"/>
                <a:ext cx="453401" cy="492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D036895-E6E8-9149-B600-638B6B06A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7000" y="2909795"/>
                <a:ext cx="453401" cy="492663"/>
              </a:xfrm>
              <a:prstGeom prst="rect">
                <a:avLst/>
              </a:prstGeom>
              <a:blipFill>
                <a:blip r:embed="rId4"/>
                <a:stretch>
                  <a:fillRect l="-5405" r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8ED8436E-CA93-0EAD-6988-4660D4A39756}"/>
              </a:ext>
            </a:extLst>
          </p:cNvPr>
          <p:cNvSpPr/>
          <p:nvPr/>
        </p:nvSpPr>
        <p:spPr>
          <a:xfrm>
            <a:off x="3081458" y="3325247"/>
            <a:ext cx="146369" cy="146369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B17D057-C609-E8A8-E8FD-31C682003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611974"/>
              </p:ext>
            </p:extLst>
          </p:nvPr>
        </p:nvGraphicFramePr>
        <p:xfrm>
          <a:off x="1302693" y="5089780"/>
          <a:ext cx="3837901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471">
                  <a:extLst>
                    <a:ext uri="{9D8B030D-6E8A-4147-A177-3AD203B41FA5}">
                      <a16:colId xmlns:a16="http://schemas.microsoft.com/office/drawing/2014/main" val="2214848338"/>
                    </a:ext>
                  </a:extLst>
                </a:gridCol>
                <a:gridCol w="892345">
                  <a:extLst>
                    <a:ext uri="{9D8B030D-6E8A-4147-A177-3AD203B41FA5}">
                      <a16:colId xmlns:a16="http://schemas.microsoft.com/office/drawing/2014/main" val="2661832152"/>
                    </a:ext>
                  </a:extLst>
                </a:gridCol>
                <a:gridCol w="1066936">
                  <a:extLst>
                    <a:ext uri="{9D8B030D-6E8A-4147-A177-3AD203B41FA5}">
                      <a16:colId xmlns:a16="http://schemas.microsoft.com/office/drawing/2014/main" val="96945634"/>
                    </a:ext>
                  </a:extLst>
                </a:gridCol>
                <a:gridCol w="834149">
                  <a:extLst>
                    <a:ext uri="{9D8B030D-6E8A-4147-A177-3AD203B41FA5}">
                      <a16:colId xmlns:a16="http://schemas.microsoft.com/office/drawing/2014/main" val="2380480809"/>
                    </a:ext>
                  </a:extLst>
                </a:gridCol>
              </a:tblGrid>
              <a:tr h="33588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Income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Rent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Savings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Debt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766240"/>
                  </a:ext>
                </a:extLst>
              </a:tr>
              <a:tr h="33588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5"/>
                          </a:solidFill>
                        </a:rPr>
                        <a:t>$4,000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$1,500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5"/>
                          </a:solidFill>
                        </a:rPr>
                        <a:t>$6,000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$850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183786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14CA29A-898B-2708-C22C-AE1A386D6153}"/>
                  </a:ext>
                </a:extLst>
              </p:cNvPr>
              <p:cNvSpPr txBox="1"/>
              <p:nvPr/>
            </p:nvSpPr>
            <p:spPr>
              <a:xfrm>
                <a:off x="822392" y="5186642"/>
                <a:ext cx="54684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14CA29A-898B-2708-C22C-AE1A386D6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392" y="5186642"/>
                <a:ext cx="54684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38DA9F9C-6DD2-0C7D-92DE-0AED5F5D952F}"/>
              </a:ext>
            </a:extLst>
          </p:cNvPr>
          <p:cNvSpPr txBox="1"/>
          <p:nvPr/>
        </p:nvSpPr>
        <p:spPr>
          <a:xfrm>
            <a:off x="1052168" y="1233755"/>
            <a:ext cx="433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Counterfactual Example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135A7C-1871-7ED9-21A4-220EDD936F89}"/>
              </a:ext>
            </a:extLst>
          </p:cNvPr>
          <p:cNvGrpSpPr/>
          <p:nvPr/>
        </p:nvGrpSpPr>
        <p:grpSpPr>
          <a:xfrm>
            <a:off x="126952" y="2882537"/>
            <a:ext cx="1377489" cy="812246"/>
            <a:chOff x="126952" y="2882537"/>
            <a:chExt cx="1377489" cy="81224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2E262DE-31D2-A3D7-A146-A4A0AE644131}"/>
                </a:ext>
              </a:extLst>
            </p:cNvPr>
            <p:cNvSpPr/>
            <p:nvPr/>
          </p:nvSpPr>
          <p:spPr>
            <a:xfrm>
              <a:off x="126952" y="2882537"/>
              <a:ext cx="1360647" cy="810975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E041995-3148-4866-6DEE-6168CF4BCEBD}"/>
                </a:ext>
              </a:extLst>
            </p:cNvPr>
            <p:cNvSpPr txBox="1"/>
            <p:nvPr/>
          </p:nvSpPr>
          <p:spPr>
            <a:xfrm>
              <a:off x="452730" y="2883808"/>
              <a:ext cx="10517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Reject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789DCC5-A486-AC1E-9F69-4DEABD58D6C8}"/>
                </a:ext>
              </a:extLst>
            </p:cNvPr>
            <p:cNvSpPr/>
            <p:nvPr/>
          </p:nvSpPr>
          <p:spPr>
            <a:xfrm>
              <a:off x="209504" y="2988727"/>
              <a:ext cx="231270" cy="231270"/>
            </a:xfrm>
            <a:prstGeom prst="rect">
              <a:avLst/>
            </a:prstGeom>
            <a:solidFill>
              <a:srgbClr val="F7C9D0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B381C19-2A3D-2062-46C5-E740F4C042AF}"/>
                </a:ext>
              </a:extLst>
            </p:cNvPr>
            <p:cNvSpPr txBox="1"/>
            <p:nvPr/>
          </p:nvSpPr>
          <p:spPr>
            <a:xfrm>
              <a:off x="473750" y="3294673"/>
              <a:ext cx="10138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Accept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F43CD49-9C0C-3B73-A62F-8FA79FAA1109}"/>
                </a:ext>
              </a:extLst>
            </p:cNvPr>
            <p:cNvSpPr/>
            <p:nvPr/>
          </p:nvSpPr>
          <p:spPr>
            <a:xfrm>
              <a:off x="209504" y="3399592"/>
              <a:ext cx="231270" cy="231270"/>
            </a:xfrm>
            <a:prstGeom prst="rect">
              <a:avLst/>
            </a:prstGeom>
            <a:solidFill>
              <a:srgbClr val="9DC5E9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B0C12D1B-66D7-4463-2CEF-4FCD755EA444}"/>
              </a:ext>
            </a:extLst>
          </p:cNvPr>
          <p:cNvSpPr txBox="1"/>
          <p:nvPr/>
        </p:nvSpPr>
        <p:spPr>
          <a:xfrm>
            <a:off x="1302693" y="4755009"/>
            <a:ext cx="38379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5"/>
                </a:solidFill>
              </a:rPr>
              <a:t>ACCEPTED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2FB6626B-0CAD-5F90-E19D-5E8C1A29C1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4446" y="1676853"/>
            <a:ext cx="3987962" cy="24527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4B47B20-D060-2AF6-ED34-4BB9AF2E4F38}"/>
                  </a:ext>
                </a:extLst>
              </p:cNvPr>
              <p:cNvSpPr txBox="1"/>
              <p:nvPr/>
            </p:nvSpPr>
            <p:spPr>
              <a:xfrm>
                <a:off x="3558150" y="3347858"/>
                <a:ext cx="5010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4B47B20-D060-2AF6-ED34-4BB9AF2E4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8150" y="3347858"/>
                <a:ext cx="501024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D47C4CA8-A267-DFC7-C549-F558D8AA6596}"/>
              </a:ext>
            </a:extLst>
          </p:cNvPr>
          <p:cNvCxnSpPr>
            <a:cxnSpLocks/>
          </p:cNvCxnSpPr>
          <p:nvPr/>
        </p:nvCxnSpPr>
        <p:spPr>
          <a:xfrm>
            <a:off x="3233858" y="3398431"/>
            <a:ext cx="316526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CDF96486-A3AE-5BFA-0187-566FFD7CEA56}"/>
              </a:ext>
            </a:extLst>
          </p:cNvPr>
          <p:cNvSpPr/>
          <p:nvPr/>
        </p:nvSpPr>
        <p:spPr>
          <a:xfrm>
            <a:off x="3558150" y="3325247"/>
            <a:ext cx="146369" cy="14636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1228A642-D664-606B-516A-79E59F496BF1}"/>
              </a:ext>
            </a:extLst>
          </p:cNvPr>
          <p:cNvCxnSpPr>
            <a:cxnSpLocks/>
          </p:cNvCxnSpPr>
          <p:nvPr/>
        </p:nvCxnSpPr>
        <p:spPr>
          <a:xfrm flipH="1">
            <a:off x="2764932" y="3398431"/>
            <a:ext cx="316526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80ADA549-3921-3600-7D2F-63982CDD9EBD}"/>
              </a:ext>
            </a:extLst>
          </p:cNvPr>
          <p:cNvSpPr/>
          <p:nvPr/>
        </p:nvSpPr>
        <p:spPr>
          <a:xfrm>
            <a:off x="2618563" y="3325247"/>
            <a:ext cx="146369" cy="14636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B78BCED9-F14C-15C2-9875-365AC52A7636}"/>
                  </a:ext>
                </a:extLst>
              </p:cNvPr>
              <p:cNvSpPr txBox="1"/>
              <p:nvPr/>
            </p:nvSpPr>
            <p:spPr>
              <a:xfrm>
                <a:off x="2203167" y="3347858"/>
                <a:ext cx="5010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B78BCED9-F14C-15C2-9875-365AC52A7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167" y="3347858"/>
                <a:ext cx="501024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141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/>
      <p:bldP spid="11" grpId="0" animBg="1"/>
      <p:bldP spid="13" grpId="0"/>
      <p:bldP spid="14" grpId="0"/>
      <p:bldP spid="43" grpId="0"/>
      <p:bldP spid="44" grpId="0"/>
      <p:bldP spid="66" grpId="0" animBg="1"/>
      <p:bldP spid="68" grpId="0" animBg="1"/>
      <p:bldP spid="7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F82E1-85A6-E8EB-7D7E-B3304DF26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2: Counterfactual Regions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54A2B7-38B2-BB00-1E7A-6444B2AC63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D19F1960-666A-0753-E06D-57471C0EBDBC}"/>
              </a:ext>
            </a:extLst>
          </p:cNvPr>
          <p:cNvSpPr/>
          <p:nvPr/>
        </p:nvSpPr>
        <p:spPr>
          <a:xfrm>
            <a:off x="1698600" y="1695941"/>
            <a:ext cx="3047779" cy="3064182"/>
          </a:xfrm>
          <a:custGeom>
            <a:avLst/>
            <a:gdLst>
              <a:gd name="connsiteX0" fmla="*/ 0 w 3047779"/>
              <a:gd name="connsiteY0" fmla="*/ 0 h 3064182"/>
              <a:gd name="connsiteX1" fmla="*/ 3047780 w 3047779"/>
              <a:gd name="connsiteY1" fmla="*/ 0 h 3064182"/>
              <a:gd name="connsiteX2" fmla="*/ 3047780 w 3047779"/>
              <a:gd name="connsiteY2" fmla="*/ 3064182 h 3064182"/>
              <a:gd name="connsiteX3" fmla="*/ 0 w 3047779"/>
              <a:gd name="connsiteY3" fmla="*/ 3064182 h 306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7779" h="3064182">
                <a:moveTo>
                  <a:pt x="0" y="0"/>
                </a:moveTo>
                <a:lnTo>
                  <a:pt x="3047780" y="0"/>
                </a:lnTo>
                <a:lnTo>
                  <a:pt x="3047780" y="3064182"/>
                </a:lnTo>
                <a:lnTo>
                  <a:pt x="0" y="3064182"/>
                </a:lnTo>
                <a:close/>
              </a:path>
            </a:pathLst>
          </a:custGeom>
          <a:solidFill>
            <a:srgbClr val="F7C9D0"/>
          </a:solidFill>
          <a:ln w="105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EC51D99C-5470-5694-670C-95902EEE435F}"/>
              </a:ext>
            </a:extLst>
          </p:cNvPr>
          <p:cNvSpPr/>
          <p:nvPr/>
        </p:nvSpPr>
        <p:spPr>
          <a:xfrm>
            <a:off x="1698494" y="2726158"/>
            <a:ext cx="3047885" cy="2033965"/>
          </a:xfrm>
          <a:custGeom>
            <a:avLst/>
            <a:gdLst>
              <a:gd name="connsiteX0" fmla="*/ 3039526 w 3047885"/>
              <a:gd name="connsiteY0" fmla="*/ 273238 h 2033965"/>
              <a:gd name="connsiteX1" fmla="*/ 1242182 w 3047885"/>
              <a:gd name="connsiteY1" fmla="*/ 31955 h 2033965"/>
              <a:gd name="connsiteX2" fmla="*/ 924599 w 3047885"/>
              <a:gd name="connsiteY2" fmla="*/ 590715 h 2033965"/>
              <a:gd name="connsiteX3" fmla="*/ 745436 w 3047885"/>
              <a:gd name="connsiteY3" fmla="*/ 1329590 h 2033965"/>
              <a:gd name="connsiteX4" fmla="*/ 8360 w 3047885"/>
              <a:gd name="connsiteY4" fmla="*/ 1765697 h 2033965"/>
              <a:gd name="connsiteX5" fmla="*/ 0 w 3047885"/>
              <a:gd name="connsiteY5" fmla="*/ 1800408 h 2033965"/>
              <a:gd name="connsiteX6" fmla="*/ 0 w 3047885"/>
              <a:gd name="connsiteY6" fmla="*/ 2033965 h 2033965"/>
              <a:gd name="connsiteX7" fmla="*/ 3047886 w 3047885"/>
              <a:gd name="connsiteY7" fmla="*/ 2033965 h 2033965"/>
              <a:gd name="connsiteX8" fmla="*/ 3047886 w 3047885"/>
              <a:gd name="connsiteY8" fmla="*/ 272285 h 2033965"/>
              <a:gd name="connsiteX9" fmla="*/ 3039526 w 3047885"/>
              <a:gd name="connsiteY9" fmla="*/ 273238 h 2033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47885" h="2033965">
                <a:moveTo>
                  <a:pt x="3039526" y="273238"/>
                </a:moveTo>
                <a:cubicBezTo>
                  <a:pt x="2121805" y="447744"/>
                  <a:pt x="1769406" y="-140223"/>
                  <a:pt x="1242182" y="31955"/>
                </a:cubicBezTo>
                <a:cubicBezTo>
                  <a:pt x="1088735" y="97567"/>
                  <a:pt x="938462" y="358639"/>
                  <a:pt x="924599" y="590715"/>
                </a:cubicBezTo>
                <a:cubicBezTo>
                  <a:pt x="914017" y="782259"/>
                  <a:pt x="1362612" y="1218050"/>
                  <a:pt x="745436" y="1329590"/>
                </a:cubicBezTo>
                <a:cubicBezTo>
                  <a:pt x="350495" y="1421976"/>
                  <a:pt x="95243" y="1618176"/>
                  <a:pt x="8360" y="1765697"/>
                </a:cubicBezTo>
                <a:lnTo>
                  <a:pt x="0" y="1800408"/>
                </a:lnTo>
                <a:lnTo>
                  <a:pt x="0" y="2033965"/>
                </a:lnTo>
                <a:lnTo>
                  <a:pt x="3047886" y="2033965"/>
                </a:lnTo>
                <a:lnTo>
                  <a:pt x="3047886" y="272285"/>
                </a:lnTo>
                <a:lnTo>
                  <a:pt x="3039526" y="273238"/>
                </a:lnTo>
                <a:close/>
              </a:path>
            </a:pathLst>
          </a:custGeom>
          <a:solidFill>
            <a:srgbClr val="9DC5E9"/>
          </a:solidFill>
          <a:ln w="105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767F463D-5F50-34B5-4AA8-DCE1CD158110}"/>
              </a:ext>
            </a:extLst>
          </p:cNvPr>
          <p:cNvSpPr/>
          <p:nvPr/>
        </p:nvSpPr>
        <p:spPr>
          <a:xfrm>
            <a:off x="1706854" y="2726158"/>
            <a:ext cx="3031165" cy="1765697"/>
          </a:xfrm>
          <a:custGeom>
            <a:avLst/>
            <a:gdLst>
              <a:gd name="connsiteX0" fmla="*/ 3031165 w 3031165"/>
              <a:gd name="connsiteY0" fmla="*/ 273238 h 1765697"/>
              <a:gd name="connsiteX1" fmla="*/ 1233822 w 3031165"/>
              <a:gd name="connsiteY1" fmla="*/ 31955 h 1765697"/>
              <a:gd name="connsiteX2" fmla="*/ 916239 w 3031165"/>
              <a:gd name="connsiteY2" fmla="*/ 590715 h 1765697"/>
              <a:gd name="connsiteX3" fmla="*/ 737076 w 3031165"/>
              <a:gd name="connsiteY3" fmla="*/ 1329590 h 1765697"/>
              <a:gd name="connsiteX4" fmla="*/ 0 w 3031165"/>
              <a:gd name="connsiteY4" fmla="*/ 1765697 h 176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1165" h="1765697">
                <a:moveTo>
                  <a:pt x="3031165" y="273238"/>
                </a:moveTo>
                <a:cubicBezTo>
                  <a:pt x="2113445" y="447744"/>
                  <a:pt x="1761045" y="-140223"/>
                  <a:pt x="1233822" y="31955"/>
                </a:cubicBezTo>
                <a:cubicBezTo>
                  <a:pt x="1080375" y="97567"/>
                  <a:pt x="930102" y="358639"/>
                  <a:pt x="916239" y="590715"/>
                </a:cubicBezTo>
                <a:cubicBezTo>
                  <a:pt x="905656" y="782259"/>
                  <a:pt x="1354251" y="1218050"/>
                  <a:pt x="737076" y="1329590"/>
                </a:cubicBezTo>
                <a:cubicBezTo>
                  <a:pt x="342134" y="1421976"/>
                  <a:pt x="86883" y="1618176"/>
                  <a:pt x="0" y="1765697"/>
                </a:cubicBezTo>
              </a:path>
            </a:pathLst>
          </a:custGeom>
          <a:noFill/>
          <a:ln w="7913" cap="flat">
            <a:solidFill>
              <a:srgbClr val="000000"/>
            </a:solidFill>
            <a:custDash>
              <a:ds d="0" sp="0"/>
              <a:ds d="300000" sp="15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6B5C9E25-17F7-AA31-92F0-32F03AFA07ED}"/>
              </a:ext>
            </a:extLst>
          </p:cNvPr>
          <p:cNvSpPr/>
          <p:nvPr/>
        </p:nvSpPr>
        <p:spPr>
          <a:xfrm>
            <a:off x="1698600" y="1695941"/>
            <a:ext cx="3047779" cy="3064182"/>
          </a:xfrm>
          <a:custGeom>
            <a:avLst/>
            <a:gdLst>
              <a:gd name="connsiteX0" fmla="*/ 0 w 3047779"/>
              <a:gd name="connsiteY0" fmla="*/ 0 h 3064182"/>
              <a:gd name="connsiteX1" fmla="*/ 3047780 w 3047779"/>
              <a:gd name="connsiteY1" fmla="*/ 0 h 3064182"/>
              <a:gd name="connsiteX2" fmla="*/ 3047780 w 3047779"/>
              <a:gd name="connsiteY2" fmla="*/ 3064182 h 3064182"/>
              <a:gd name="connsiteX3" fmla="*/ 0 w 3047779"/>
              <a:gd name="connsiteY3" fmla="*/ 3064182 h 306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7779" h="3064182">
                <a:moveTo>
                  <a:pt x="0" y="0"/>
                </a:moveTo>
                <a:lnTo>
                  <a:pt x="3047780" y="0"/>
                </a:lnTo>
                <a:lnTo>
                  <a:pt x="3047780" y="3064182"/>
                </a:lnTo>
                <a:lnTo>
                  <a:pt x="0" y="3064182"/>
                </a:lnTo>
                <a:close/>
              </a:path>
            </a:pathLst>
          </a:custGeom>
          <a:noFill/>
          <a:ln w="21103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735D959-1164-C402-5CA0-FF24B930965E}"/>
              </a:ext>
            </a:extLst>
          </p:cNvPr>
          <p:cNvSpPr/>
          <p:nvPr/>
        </p:nvSpPr>
        <p:spPr>
          <a:xfrm>
            <a:off x="2420796" y="2879353"/>
            <a:ext cx="146369" cy="146369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10CB003-7F25-63E6-2C91-1D9915BCE23D}"/>
              </a:ext>
            </a:extLst>
          </p:cNvPr>
          <p:cNvCxnSpPr>
            <a:cxnSpLocks/>
            <a:stCxn id="8" idx="5"/>
            <a:endCxn id="11" idx="1"/>
          </p:cNvCxnSpPr>
          <p:nvPr/>
        </p:nvCxnSpPr>
        <p:spPr>
          <a:xfrm>
            <a:off x="2545729" y="3004286"/>
            <a:ext cx="557164" cy="338369"/>
          </a:xfrm>
          <a:prstGeom prst="straightConnector1">
            <a:avLst/>
          </a:prstGeom>
          <a:ln w="38100">
            <a:solidFill>
              <a:srgbClr val="0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8ED8436E-CA93-0EAD-6988-4660D4A39756}"/>
              </a:ext>
            </a:extLst>
          </p:cNvPr>
          <p:cNvSpPr/>
          <p:nvPr/>
        </p:nvSpPr>
        <p:spPr>
          <a:xfrm>
            <a:off x="3081458" y="3321220"/>
            <a:ext cx="146369" cy="146369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B17D057-C609-E8A8-E8FD-31C682003E74}"/>
              </a:ext>
            </a:extLst>
          </p:cNvPr>
          <p:cNvGraphicFramePr>
            <a:graphicFrameLocks noGrp="1"/>
          </p:cNvGraphicFramePr>
          <p:nvPr/>
        </p:nvGraphicFramePr>
        <p:xfrm>
          <a:off x="1302693" y="5089780"/>
          <a:ext cx="3837901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471">
                  <a:extLst>
                    <a:ext uri="{9D8B030D-6E8A-4147-A177-3AD203B41FA5}">
                      <a16:colId xmlns:a16="http://schemas.microsoft.com/office/drawing/2014/main" val="2214848338"/>
                    </a:ext>
                  </a:extLst>
                </a:gridCol>
                <a:gridCol w="892345">
                  <a:extLst>
                    <a:ext uri="{9D8B030D-6E8A-4147-A177-3AD203B41FA5}">
                      <a16:colId xmlns:a16="http://schemas.microsoft.com/office/drawing/2014/main" val="2661832152"/>
                    </a:ext>
                  </a:extLst>
                </a:gridCol>
                <a:gridCol w="1066936">
                  <a:extLst>
                    <a:ext uri="{9D8B030D-6E8A-4147-A177-3AD203B41FA5}">
                      <a16:colId xmlns:a16="http://schemas.microsoft.com/office/drawing/2014/main" val="96945634"/>
                    </a:ext>
                  </a:extLst>
                </a:gridCol>
                <a:gridCol w="834149">
                  <a:extLst>
                    <a:ext uri="{9D8B030D-6E8A-4147-A177-3AD203B41FA5}">
                      <a16:colId xmlns:a16="http://schemas.microsoft.com/office/drawing/2014/main" val="2380480809"/>
                    </a:ext>
                  </a:extLst>
                </a:gridCol>
              </a:tblGrid>
              <a:tr h="33588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Income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Rent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Savings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Debt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766240"/>
                  </a:ext>
                </a:extLst>
              </a:tr>
              <a:tr h="33588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5"/>
                          </a:solidFill>
                        </a:rPr>
                        <a:t>$4,000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$1,500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5"/>
                          </a:solidFill>
                        </a:rPr>
                        <a:t>$6,000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$850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183786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14CA29A-898B-2708-C22C-AE1A386D6153}"/>
                  </a:ext>
                </a:extLst>
              </p:cNvPr>
              <p:cNvSpPr txBox="1"/>
              <p:nvPr/>
            </p:nvSpPr>
            <p:spPr>
              <a:xfrm>
                <a:off x="822392" y="5186642"/>
                <a:ext cx="54684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14CA29A-898B-2708-C22C-AE1A386D6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392" y="5186642"/>
                <a:ext cx="54684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38DA9F9C-6DD2-0C7D-92DE-0AED5F5D952F}"/>
              </a:ext>
            </a:extLst>
          </p:cNvPr>
          <p:cNvSpPr txBox="1"/>
          <p:nvPr/>
        </p:nvSpPr>
        <p:spPr>
          <a:xfrm>
            <a:off x="1052168" y="1233755"/>
            <a:ext cx="433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Counterfactual Example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E5B4BD-F956-CC21-D98C-C88EE349E0EC}"/>
              </a:ext>
            </a:extLst>
          </p:cNvPr>
          <p:cNvSpPr txBox="1"/>
          <p:nvPr/>
        </p:nvSpPr>
        <p:spPr>
          <a:xfrm>
            <a:off x="5909043" y="1228713"/>
            <a:ext cx="433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Counterfactual Region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3CC845F-170B-E605-F554-0353D2CA1FB4}"/>
              </a:ext>
            </a:extLst>
          </p:cNvPr>
          <p:cNvGrpSpPr/>
          <p:nvPr/>
        </p:nvGrpSpPr>
        <p:grpSpPr>
          <a:xfrm>
            <a:off x="6560337" y="1685851"/>
            <a:ext cx="3047885" cy="3064182"/>
            <a:chOff x="6560337" y="1685851"/>
            <a:chExt cx="3047885" cy="3064182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6BF2284-BE59-98D9-F28A-FCF3AE19B6FE}"/>
                </a:ext>
              </a:extLst>
            </p:cNvPr>
            <p:cNvSpPr/>
            <p:nvPr/>
          </p:nvSpPr>
          <p:spPr>
            <a:xfrm>
              <a:off x="6560443" y="1685851"/>
              <a:ext cx="3047779" cy="3064182"/>
            </a:xfrm>
            <a:custGeom>
              <a:avLst/>
              <a:gdLst>
                <a:gd name="connsiteX0" fmla="*/ 0 w 3047779"/>
                <a:gd name="connsiteY0" fmla="*/ 0 h 3064182"/>
                <a:gd name="connsiteX1" fmla="*/ 3047780 w 3047779"/>
                <a:gd name="connsiteY1" fmla="*/ 0 h 3064182"/>
                <a:gd name="connsiteX2" fmla="*/ 3047780 w 3047779"/>
                <a:gd name="connsiteY2" fmla="*/ 3064182 h 3064182"/>
                <a:gd name="connsiteX3" fmla="*/ 0 w 3047779"/>
                <a:gd name="connsiteY3" fmla="*/ 3064182 h 3064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7779" h="3064182">
                  <a:moveTo>
                    <a:pt x="0" y="0"/>
                  </a:moveTo>
                  <a:lnTo>
                    <a:pt x="3047780" y="0"/>
                  </a:lnTo>
                  <a:lnTo>
                    <a:pt x="3047780" y="3064182"/>
                  </a:lnTo>
                  <a:lnTo>
                    <a:pt x="0" y="3064182"/>
                  </a:lnTo>
                  <a:close/>
                </a:path>
              </a:pathLst>
            </a:custGeom>
            <a:solidFill>
              <a:srgbClr val="F7C9D0"/>
            </a:solidFill>
            <a:ln w="105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F49D058-7064-9E39-38D4-FAE59BF67E29}"/>
                </a:ext>
              </a:extLst>
            </p:cNvPr>
            <p:cNvSpPr/>
            <p:nvPr/>
          </p:nvSpPr>
          <p:spPr>
            <a:xfrm>
              <a:off x="6560337" y="2716068"/>
              <a:ext cx="3047885" cy="2033965"/>
            </a:xfrm>
            <a:custGeom>
              <a:avLst/>
              <a:gdLst>
                <a:gd name="connsiteX0" fmla="*/ 3039526 w 3047885"/>
                <a:gd name="connsiteY0" fmla="*/ 273238 h 2033965"/>
                <a:gd name="connsiteX1" fmla="*/ 1242182 w 3047885"/>
                <a:gd name="connsiteY1" fmla="*/ 31955 h 2033965"/>
                <a:gd name="connsiteX2" fmla="*/ 924599 w 3047885"/>
                <a:gd name="connsiteY2" fmla="*/ 590715 h 2033965"/>
                <a:gd name="connsiteX3" fmla="*/ 745436 w 3047885"/>
                <a:gd name="connsiteY3" fmla="*/ 1329590 h 2033965"/>
                <a:gd name="connsiteX4" fmla="*/ 8360 w 3047885"/>
                <a:gd name="connsiteY4" fmla="*/ 1765697 h 2033965"/>
                <a:gd name="connsiteX5" fmla="*/ 0 w 3047885"/>
                <a:gd name="connsiteY5" fmla="*/ 1800408 h 2033965"/>
                <a:gd name="connsiteX6" fmla="*/ 0 w 3047885"/>
                <a:gd name="connsiteY6" fmla="*/ 2033965 h 2033965"/>
                <a:gd name="connsiteX7" fmla="*/ 3047886 w 3047885"/>
                <a:gd name="connsiteY7" fmla="*/ 2033965 h 2033965"/>
                <a:gd name="connsiteX8" fmla="*/ 3047886 w 3047885"/>
                <a:gd name="connsiteY8" fmla="*/ 272285 h 2033965"/>
                <a:gd name="connsiteX9" fmla="*/ 3039526 w 3047885"/>
                <a:gd name="connsiteY9" fmla="*/ 273238 h 2033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47885" h="2033965">
                  <a:moveTo>
                    <a:pt x="3039526" y="273238"/>
                  </a:moveTo>
                  <a:cubicBezTo>
                    <a:pt x="2121805" y="447744"/>
                    <a:pt x="1769406" y="-140223"/>
                    <a:pt x="1242182" y="31955"/>
                  </a:cubicBezTo>
                  <a:cubicBezTo>
                    <a:pt x="1088735" y="97567"/>
                    <a:pt x="938462" y="358639"/>
                    <a:pt x="924599" y="590715"/>
                  </a:cubicBezTo>
                  <a:cubicBezTo>
                    <a:pt x="914017" y="782259"/>
                    <a:pt x="1362612" y="1218050"/>
                    <a:pt x="745436" y="1329590"/>
                  </a:cubicBezTo>
                  <a:cubicBezTo>
                    <a:pt x="350495" y="1421976"/>
                    <a:pt x="95243" y="1618176"/>
                    <a:pt x="8360" y="1765697"/>
                  </a:cubicBezTo>
                  <a:lnTo>
                    <a:pt x="0" y="1800408"/>
                  </a:lnTo>
                  <a:lnTo>
                    <a:pt x="0" y="2033965"/>
                  </a:lnTo>
                  <a:lnTo>
                    <a:pt x="3047886" y="2033965"/>
                  </a:lnTo>
                  <a:lnTo>
                    <a:pt x="3047886" y="272285"/>
                  </a:lnTo>
                  <a:lnTo>
                    <a:pt x="3039526" y="273238"/>
                  </a:lnTo>
                  <a:close/>
                </a:path>
              </a:pathLst>
            </a:custGeom>
            <a:solidFill>
              <a:srgbClr val="9DC5E9"/>
            </a:solidFill>
            <a:ln w="105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E438E63-19AF-26EE-F079-B6AC7E57713C}"/>
                </a:ext>
              </a:extLst>
            </p:cNvPr>
            <p:cNvSpPr/>
            <p:nvPr/>
          </p:nvSpPr>
          <p:spPr>
            <a:xfrm>
              <a:off x="6568697" y="2716068"/>
              <a:ext cx="3031165" cy="1765697"/>
            </a:xfrm>
            <a:custGeom>
              <a:avLst/>
              <a:gdLst>
                <a:gd name="connsiteX0" fmla="*/ 3031165 w 3031165"/>
                <a:gd name="connsiteY0" fmla="*/ 273238 h 1765697"/>
                <a:gd name="connsiteX1" fmla="*/ 1233822 w 3031165"/>
                <a:gd name="connsiteY1" fmla="*/ 31955 h 1765697"/>
                <a:gd name="connsiteX2" fmla="*/ 916239 w 3031165"/>
                <a:gd name="connsiteY2" fmla="*/ 590715 h 1765697"/>
                <a:gd name="connsiteX3" fmla="*/ 737076 w 3031165"/>
                <a:gd name="connsiteY3" fmla="*/ 1329590 h 1765697"/>
                <a:gd name="connsiteX4" fmla="*/ 0 w 3031165"/>
                <a:gd name="connsiteY4" fmla="*/ 1765697 h 1765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1165" h="1765697">
                  <a:moveTo>
                    <a:pt x="3031165" y="273238"/>
                  </a:moveTo>
                  <a:cubicBezTo>
                    <a:pt x="2113445" y="447744"/>
                    <a:pt x="1761045" y="-140223"/>
                    <a:pt x="1233822" y="31955"/>
                  </a:cubicBezTo>
                  <a:cubicBezTo>
                    <a:pt x="1080375" y="97567"/>
                    <a:pt x="930102" y="358639"/>
                    <a:pt x="916239" y="590715"/>
                  </a:cubicBezTo>
                  <a:cubicBezTo>
                    <a:pt x="905656" y="782259"/>
                    <a:pt x="1354251" y="1218050"/>
                    <a:pt x="737076" y="1329590"/>
                  </a:cubicBezTo>
                  <a:cubicBezTo>
                    <a:pt x="342134" y="1421976"/>
                    <a:pt x="86883" y="1618176"/>
                    <a:pt x="0" y="1765697"/>
                  </a:cubicBezTo>
                </a:path>
              </a:pathLst>
            </a:custGeom>
            <a:noFill/>
            <a:ln w="7913" cap="flat">
              <a:solidFill>
                <a:srgbClr val="000000"/>
              </a:solidFill>
              <a:custDash>
                <a:ds d="0" sp="0"/>
                <a:ds d="300000" sp="150000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03A554D-2BAE-448E-1F49-38005978F926}"/>
                </a:ext>
              </a:extLst>
            </p:cNvPr>
            <p:cNvSpPr/>
            <p:nvPr/>
          </p:nvSpPr>
          <p:spPr>
            <a:xfrm>
              <a:off x="6560443" y="1685851"/>
              <a:ext cx="3047779" cy="3064182"/>
            </a:xfrm>
            <a:custGeom>
              <a:avLst/>
              <a:gdLst>
                <a:gd name="connsiteX0" fmla="*/ 0 w 3047779"/>
                <a:gd name="connsiteY0" fmla="*/ 0 h 3064182"/>
                <a:gd name="connsiteX1" fmla="*/ 3047780 w 3047779"/>
                <a:gd name="connsiteY1" fmla="*/ 0 h 3064182"/>
                <a:gd name="connsiteX2" fmla="*/ 3047780 w 3047779"/>
                <a:gd name="connsiteY2" fmla="*/ 3064182 h 3064182"/>
                <a:gd name="connsiteX3" fmla="*/ 0 w 3047779"/>
                <a:gd name="connsiteY3" fmla="*/ 3064182 h 3064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7779" h="3064182">
                  <a:moveTo>
                    <a:pt x="0" y="0"/>
                  </a:moveTo>
                  <a:lnTo>
                    <a:pt x="3047780" y="0"/>
                  </a:lnTo>
                  <a:lnTo>
                    <a:pt x="3047780" y="3064182"/>
                  </a:lnTo>
                  <a:lnTo>
                    <a:pt x="0" y="3064182"/>
                  </a:lnTo>
                  <a:close/>
                </a:path>
              </a:pathLst>
            </a:custGeom>
            <a:noFill/>
            <a:ln w="21103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8C747C27-73A3-B7E8-9B9A-7BE5D382D64E}"/>
              </a:ext>
            </a:extLst>
          </p:cNvPr>
          <p:cNvSpPr/>
          <p:nvPr/>
        </p:nvSpPr>
        <p:spPr>
          <a:xfrm>
            <a:off x="7282639" y="2869263"/>
            <a:ext cx="146370" cy="14637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78D2E0B-01CE-135B-07E9-3E535DD0AEDE}"/>
                  </a:ext>
                </a:extLst>
              </p:cNvPr>
              <p:cNvSpPr txBox="1"/>
              <p:nvPr/>
            </p:nvSpPr>
            <p:spPr>
              <a:xfrm>
                <a:off x="8873062" y="2964376"/>
                <a:ext cx="453401" cy="43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sz="24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78D2E0B-01CE-135B-07E9-3E535DD0AE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3062" y="2964376"/>
                <a:ext cx="453401" cy="430028"/>
              </a:xfrm>
              <a:prstGeom prst="rect">
                <a:avLst/>
              </a:prstGeom>
              <a:blipFill>
                <a:blip r:embed="rId4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74135A7C-1871-7ED9-21A4-220EDD936F89}"/>
              </a:ext>
            </a:extLst>
          </p:cNvPr>
          <p:cNvGrpSpPr/>
          <p:nvPr/>
        </p:nvGrpSpPr>
        <p:grpSpPr>
          <a:xfrm>
            <a:off x="126952" y="2882537"/>
            <a:ext cx="1377489" cy="812246"/>
            <a:chOff x="126952" y="2882537"/>
            <a:chExt cx="1377489" cy="81224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2E262DE-31D2-A3D7-A146-A4A0AE644131}"/>
                </a:ext>
              </a:extLst>
            </p:cNvPr>
            <p:cNvSpPr/>
            <p:nvPr/>
          </p:nvSpPr>
          <p:spPr>
            <a:xfrm>
              <a:off x="126952" y="2882537"/>
              <a:ext cx="1360647" cy="810975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E041995-3148-4866-6DEE-6168CF4BCEBD}"/>
                </a:ext>
              </a:extLst>
            </p:cNvPr>
            <p:cNvSpPr txBox="1"/>
            <p:nvPr/>
          </p:nvSpPr>
          <p:spPr>
            <a:xfrm>
              <a:off x="452730" y="2883808"/>
              <a:ext cx="10517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Reject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789DCC5-A486-AC1E-9F69-4DEABD58D6C8}"/>
                </a:ext>
              </a:extLst>
            </p:cNvPr>
            <p:cNvSpPr/>
            <p:nvPr/>
          </p:nvSpPr>
          <p:spPr>
            <a:xfrm>
              <a:off x="209504" y="2988727"/>
              <a:ext cx="231270" cy="231270"/>
            </a:xfrm>
            <a:prstGeom prst="rect">
              <a:avLst/>
            </a:prstGeom>
            <a:solidFill>
              <a:srgbClr val="F7C9D0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B381C19-2A3D-2062-46C5-E740F4C042AF}"/>
                </a:ext>
              </a:extLst>
            </p:cNvPr>
            <p:cNvSpPr txBox="1"/>
            <p:nvPr/>
          </p:nvSpPr>
          <p:spPr>
            <a:xfrm>
              <a:off x="473750" y="3294673"/>
              <a:ext cx="10138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Accept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F43CD49-9C0C-3B73-A62F-8FA79FAA1109}"/>
                </a:ext>
              </a:extLst>
            </p:cNvPr>
            <p:cNvSpPr/>
            <p:nvPr/>
          </p:nvSpPr>
          <p:spPr>
            <a:xfrm>
              <a:off x="209504" y="3399592"/>
              <a:ext cx="231270" cy="231270"/>
            </a:xfrm>
            <a:prstGeom prst="rect">
              <a:avLst/>
            </a:prstGeom>
            <a:solidFill>
              <a:srgbClr val="9DC5E9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B0C12D1B-66D7-4463-2CEF-4FCD755EA444}"/>
              </a:ext>
            </a:extLst>
          </p:cNvPr>
          <p:cNvSpPr txBox="1"/>
          <p:nvPr/>
        </p:nvSpPr>
        <p:spPr>
          <a:xfrm>
            <a:off x="1302693" y="4755009"/>
            <a:ext cx="38379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5"/>
                </a:solidFill>
              </a:rPr>
              <a:t>ACCEPTED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26B8B7E-C910-D261-A67B-C917A5A6FEA0}"/>
                  </a:ext>
                </a:extLst>
              </p:cNvPr>
              <p:cNvSpPr txBox="1"/>
              <p:nvPr/>
            </p:nvSpPr>
            <p:spPr>
              <a:xfrm>
                <a:off x="2267279" y="2479305"/>
                <a:ext cx="453401" cy="492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4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26B8B7E-C910-D261-A67B-C917A5A6FE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279" y="2479305"/>
                <a:ext cx="453401" cy="492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5F8A27E-C15C-0582-AD26-571BE747B332}"/>
                  </a:ext>
                </a:extLst>
              </p:cNvPr>
              <p:cNvSpPr txBox="1"/>
              <p:nvPr/>
            </p:nvSpPr>
            <p:spPr>
              <a:xfrm>
                <a:off x="2997000" y="2909795"/>
                <a:ext cx="453401" cy="492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5F8A27E-C15C-0582-AD26-571BE747B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7000" y="2909795"/>
                <a:ext cx="453401" cy="492663"/>
              </a:xfrm>
              <a:prstGeom prst="rect">
                <a:avLst/>
              </a:prstGeom>
              <a:blipFill>
                <a:blip r:embed="rId6"/>
                <a:stretch>
                  <a:fillRect l="-5405" r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7905DB1D-4601-AD7C-F3F9-769497F4F21F}"/>
              </a:ext>
            </a:extLst>
          </p:cNvPr>
          <p:cNvSpPr/>
          <p:nvPr/>
        </p:nvSpPr>
        <p:spPr>
          <a:xfrm>
            <a:off x="7655988" y="2895738"/>
            <a:ext cx="1366336" cy="1366336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B6184B8-3632-EB42-5BEB-A979B64030BA}"/>
                  </a:ext>
                </a:extLst>
              </p:cNvPr>
              <p:cNvSpPr txBox="1"/>
              <p:nvPr/>
            </p:nvSpPr>
            <p:spPr>
              <a:xfrm>
                <a:off x="8178232" y="3126479"/>
                <a:ext cx="2898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B6184B8-3632-EB42-5BEB-A979B64030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8232" y="3126479"/>
                <a:ext cx="289820" cy="461665"/>
              </a:xfrm>
              <a:prstGeom prst="rect">
                <a:avLst/>
              </a:prstGeom>
              <a:blipFill>
                <a:blip r:embed="rId7"/>
                <a:stretch>
                  <a:fillRect r="-42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00D7679-692A-25BA-346B-7C7D6BCFE79B}"/>
                  </a:ext>
                </a:extLst>
              </p:cNvPr>
              <p:cNvSpPr txBox="1"/>
              <p:nvPr/>
            </p:nvSpPr>
            <p:spPr>
              <a:xfrm>
                <a:off x="8467700" y="3498245"/>
                <a:ext cx="2898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00D7679-692A-25BA-346B-7C7D6BCFE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7700" y="3498245"/>
                <a:ext cx="289820" cy="369332"/>
              </a:xfrm>
              <a:prstGeom prst="rect">
                <a:avLst/>
              </a:prstGeom>
              <a:blipFill>
                <a:blip r:embed="rId8"/>
                <a:stretch>
                  <a:fillRect r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7E2F6C5D-8BFB-4896-662F-1DD1A2E3398B}"/>
              </a:ext>
            </a:extLst>
          </p:cNvPr>
          <p:cNvCxnSpPr>
            <a:cxnSpLocks/>
            <a:stCxn id="59" idx="6"/>
            <a:endCxn id="54" idx="6"/>
          </p:cNvCxnSpPr>
          <p:nvPr/>
        </p:nvCxnSpPr>
        <p:spPr>
          <a:xfrm>
            <a:off x="8412308" y="3578906"/>
            <a:ext cx="610016" cy="0"/>
          </a:xfrm>
          <a:prstGeom prst="straightConnector1">
            <a:avLst/>
          </a:prstGeom>
          <a:ln w="3810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69BEE80-66C7-1377-D7EF-26E280AFFFCA}"/>
                  </a:ext>
                </a:extLst>
              </p:cNvPr>
              <p:cNvSpPr txBox="1"/>
              <p:nvPr/>
            </p:nvSpPr>
            <p:spPr>
              <a:xfrm>
                <a:off x="7129123" y="2469216"/>
                <a:ext cx="453401" cy="492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4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69BEE80-66C7-1377-D7EF-26E280AFF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9123" y="2469216"/>
                <a:ext cx="453401" cy="492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26BE48BE-628E-A848-F635-2971698AD8B6}"/>
                  </a:ext>
                </a:extLst>
              </p:cNvPr>
              <p:cNvSpPr/>
              <p:nvPr/>
            </p:nvSpPr>
            <p:spPr>
              <a:xfrm>
                <a:off x="5469177" y="5255012"/>
                <a:ext cx="6279213" cy="4619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∀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𝒳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| 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26BE48BE-628E-A848-F635-2971698AD8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9177" y="5255012"/>
                <a:ext cx="6279213" cy="461921"/>
              </a:xfrm>
              <a:prstGeom prst="rect">
                <a:avLst/>
              </a:prstGeom>
              <a:blipFill>
                <a:blip r:embed="rId10"/>
                <a:stretch>
                  <a:fillRect l="-194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ight Brace 66">
            <a:extLst>
              <a:ext uri="{FF2B5EF4-FFF2-40B4-BE49-F238E27FC236}">
                <a16:creationId xmlns:a16="http://schemas.microsoft.com/office/drawing/2014/main" id="{9332B4E6-E2FC-BFEB-C172-8B5E670C4134}"/>
              </a:ext>
            </a:extLst>
          </p:cNvPr>
          <p:cNvSpPr/>
          <p:nvPr/>
        </p:nvSpPr>
        <p:spPr>
          <a:xfrm rot="5400000">
            <a:off x="8455480" y="4537649"/>
            <a:ext cx="276218" cy="2691941"/>
          </a:xfrm>
          <a:prstGeom prst="rightBrac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D5B083E-6DEF-4C9F-A057-CEE71396FF6A}"/>
              </a:ext>
            </a:extLst>
          </p:cNvPr>
          <p:cNvSpPr txBox="1"/>
          <p:nvPr/>
        </p:nvSpPr>
        <p:spPr>
          <a:xfrm>
            <a:off x="7674730" y="5970923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6600"/>
                </a:solidFill>
              </a:rPr>
              <a:t>neighborhood </a:t>
            </a:r>
          </a:p>
        </p:txBody>
      </p:sp>
      <p:sp>
        <p:nvSpPr>
          <p:cNvPr id="69" name="Right Brace 68">
            <a:extLst>
              <a:ext uri="{FF2B5EF4-FFF2-40B4-BE49-F238E27FC236}">
                <a16:creationId xmlns:a16="http://schemas.microsoft.com/office/drawing/2014/main" id="{DA62D407-7DBD-58BA-E666-386E1278DD8A}"/>
              </a:ext>
            </a:extLst>
          </p:cNvPr>
          <p:cNvSpPr/>
          <p:nvPr/>
        </p:nvSpPr>
        <p:spPr>
          <a:xfrm rot="5400000">
            <a:off x="6565578" y="5414268"/>
            <a:ext cx="276218" cy="938702"/>
          </a:xfrm>
          <a:prstGeom prst="rightBrac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3EE77A9-344E-35C7-F01E-BF209AD1F81E}"/>
              </a:ext>
            </a:extLst>
          </p:cNvPr>
          <p:cNvSpPr txBox="1"/>
          <p:nvPr/>
        </p:nvSpPr>
        <p:spPr>
          <a:xfrm>
            <a:off x="6070756" y="5976347"/>
            <a:ext cx="121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6600"/>
                </a:solidFill>
              </a:rPr>
              <a:t>All points</a:t>
            </a:r>
          </a:p>
        </p:txBody>
      </p:sp>
      <p:sp>
        <p:nvSpPr>
          <p:cNvPr id="71" name="Right Brace 70">
            <a:extLst>
              <a:ext uri="{FF2B5EF4-FFF2-40B4-BE49-F238E27FC236}">
                <a16:creationId xmlns:a16="http://schemas.microsoft.com/office/drawing/2014/main" id="{8D5A0951-752B-5E32-4706-B0D85E68BF32}"/>
              </a:ext>
            </a:extLst>
          </p:cNvPr>
          <p:cNvSpPr/>
          <p:nvPr/>
        </p:nvSpPr>
        <p:spPr>
          <a:xfrm rot="5400000">
            <a:off x="10720476" y="5148527"/>
            <a:ext cx="276218" cy="1487155"/>
          </a:xfrm>
          <a:prstGeom prst="rightBrac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C0A633D-B278-A438-0465-1BC348F42119}"/>
              </a:ext>
            </a:extLst>
          </p:cNvPr>
          <p:cNvSpPr txBox="1"/>
          <p:nvPr/>
        </p:nvSpPr>
        <p:spPr>
          <a:xfrm>
            <a:off x="9925762" y="6008589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6600"/>
                </a:solidFill>
              </a:rPr>
              <a:t>counterfactual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028F0FD0-7878-2AFC-D72C-9747C59A99D0}"/>
              </a:ext>
            </a:extLst>
          </p:cNvPr>
          <p:cNvCxnSpPr>
            <a:cxnSpLocks/>
          </p:cNvCxnSpPr>
          <p:nvPr/>
        </p:nvCxnSpPr>
        <p:spPr>
          <a:xfrm flipH="1">
            <a:off x="9908225" y="5044979"/>
            <a:ext cx="228973" cy="256411"/>
          </a:xfrm>
          <a:prstGeom prst="straightConnector1">
            <a:avLst/>
          </a:prstGeom>
          <a:ln w="28575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38DF874D-3B7C-9496-0634-AD0B98303291}"/>
              </a:ext>
            </a:extLst>
          </p:cNvPr>
          <p:cNvSpPr txBox="1"/>
          <p:nvPr/>
        </p:nvSpPr>
        <p:spPr>
          <a:xfrm>
            <a:off x="10051304" y="4758182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6600"/>
                </a:solidFill>
              </a:rPr>
              <a:t>relaxation factor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90395676-08F0-E649-BC30-FE7554B5B21A}"/>
              </a:ext>
            </a:extLst>
          </p:cNvPr>
          <p:cNvCxnSpPr>
            <a:cxnSpLocks/>
          </p:cNvCxnSpPr>
          <p:nvPr/>
        </p:nvCxnSpPr>
        <p:spPr>
          <a:xfrm>
            <a:off x="8225214" y="5057105"/>
            <a:ext cx="242785" cy="248518"/>
          </a:xfrm>
          <a:prstGeom prst="straightConnector1">
            <a:avLst/>
          </a:prstGeom>
          <a:ln w="28575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34B6E9EE-2E27-376F-74B7-06C30CACAFD6}"/>
              </a:ext>
            </a:extLst>
          </p:cNvPr>
          <p:cNvSpPr txBox="1"/>
          <p:nvPr/>
        </p:nvSpPr>
        <p:spPr>
          <a:xfrm>
            <a:off x="6641909" y="4788837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6600"/>
                </a:solidFill>
              </a:rPr>
              <a:t>distance </a:t>
            </a:r>
            <a:r>
              <a:rPr lang="en-US" dirty="0" err="1">
                <a:solidFill>
                  <a:srgbClr val="FF6600"/>
                </a:solidFill>
              </a:rPr>
              <a:t>fn</a:t>
            </a:r>
            <a:endParaRPr lang="en-US" dirty="0">
              <a:solidFill>
                <a:srgbClr val="FF66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33FC4501-8101-28B3-9B33-507E91912048}"/>
                  </a:ext>
                </a:extLst>
              </p:cNvPr>
              <p:cNvSpPr txBox="1"/>
              <p:nvPr/>
            </p:nvSpPr>
            <p:spPr>
              <a:xfrm>
                <a:off x="7692716" y="3546321"/>
                <a:ext cx="2088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33FC4501-8101-28B3-9B33-507E919120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2716" y="3546321"/>
                <a:ext cx="208878" cy="369332"/>
              </a:xfrm>
              <a:prstGeom prst="rect">
                <a:avLst/>
              </a:prstGeom>
              <a:blipFill>
                <a:blip r:embed="rId11"/>
                <a:stretch>
                  <a:fillRect r="-8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Oval 77">
            <a:extLst>
              <a:ext uri="{FF2B5EF4-FFF2-40B4-BE49-F238E27FC236}">
                <a16:creationId xmlns:a16="http://schemas.microsoft.com/office/drawing/2014/main" id="{9E8C881E-4B3E-A67E-8AEA-7A6C020FB5C2}"/>
              </a:ext>
            </a:extLst>
          </p:cNvPr>
          <p:cNvSpPr/>
          <p:nvPr/>
        </p:nvSpPr>
        <p:spPr>
          <a:xfrm>
            <a:off x="7915607" y="3778961"/>
            <a:ext cx="91440" cy="9144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BCCD9F0B-B8E0-976E-71FB-00FD03C19687}"/>
              </a:ext>
            </a:extLst>
          </p:cNvPr>
          <p:cNvCxnSpPr>
            <a:cxnSpLocks/>
          </p:cNvCxnSpPr>
          <p:nvPr/>
        </p:nvCxnSpPr>
        <p:spPr>
          <a:xfrm flipH="1">
            <a:off x="8010629" y="3629085"/>
            <a:ext cx="290512" cy="16192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122A56B3-E45F-752C-F743-A7B65D981C90}"/>
                  </a:ext>
                </a:extLst>
              </p:cNvPr>
              <p:cNvSpPr txBox="1"/>
              <p:nvPr/>
            </p:nvSpPr>
            <p:spPr>
              <a:xfrm>
                <a:off x="7844931" y="2945441"/>
                <a:ext cx="2088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122A56B3-E45F-752C-F743-A7B65D981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4931" y="2945441"/>
                <a:ext cx="208878" cy="369332"/>
              </a:xfrm>
              <a:prstGeom prst="rect">
                <a:avLst/>
              </a:prstGeom>
              <a:blipFill>
                <a:blip r:embed="rId12"/>
                <a:stretch>
                  <a:fillRect r="-8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Oval 80">
            <a:extLst>
              <a:ext uri="{FF2B5EF4-FFF2-40B4-BE49-F238E27FC236}">
                <a16:creationId xmlns:a16="http://schemas.microsoft.com/office/drawing/2014/main" id="{F4C36B02-4265-5E88-A843-DA5A8E4620EF}"/>
              </a:ext>
            </a:extLst>
          </p:cNvPr>
          <p:cNvSpPr/>
          <p:nvPr/>
        </p:nvSpPr>
        <p:spPr>
          <a:xfrm>
            <a:off x="7820664" y="3190388"/>
            <a:ext cx="91440" cy="9144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FF567BA-3DD9-F508-6AB0-B32FB589F490}"/>
              </a:ext>
            </a:extLst>
          </p:cNvPr>
          <p:cNvCxnSpPr>
            <a:cxnSpLocks/>
          </p:cNvCxnSpPr>
          <p:nvPr/>
        </p:nvCxnSpPr>
        <p:spPr>
          <a:xfrm flipH="1" flipV="1">
            <a:off x="7923507" y="3275675"/>
            <a:ext cx="372819" cy="28020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471BA66C-B89C-A8D9-CE8E-8D9AF5AD9306}"/>
              </a:ext>
            </a:extLst>
          </p:cNvPr>
          <p:cNvCxnSpPr>
            <a:cxnSpLocks/>
          </p:cNvCxnSpPr>
          <p:nvPr/>
        </p:nvCxnSpPr>
        <p:spPr>
          <a:xfrm flipV="1">
            <a:off x="8386768" y="3398103"/>
            <a:ext cx="135829" cy="142472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82DAA07E-DDE1-B78E-CABE-F530A42A8CD2}"/>
                  </a:ext>
                </a:extLst>
              </p:cNvPr>
              <p:cNvSpPr txBox="1"/>
              <p:nvPr/>
            </p:nvSpPr>
            <p:spPr>
              <a:xfrm>
                <a:off x="8476818" y="2995401"/>
                <a:ext cx="2088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82DAA07E-DDE1-B78E-CABE-F530A42A8C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6818" y="2995401"/>
                <a:ext cx="208878" cy="369332"/>
              </a:xfrm>
              <a:prstGeom prst="rect">
                <a:avLst/>
              </a:prstGeom>
              <a:blipFill>
                <a:blip r:embed="rId13"/>
                <a:stretch>
                  <a:fillRect r="-8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Oval 84">
            <a:extLst>
              <a:ext uri="{FF2B5EF4-FFF2-40B4-BE49-F238E27FC236}">
                <a16:creationId xmlns:a16="http://schemas.microsoft.com/office/drawing/2014/main" id="{13325F41-413E-0BCB-16AC-DC4E7523D5E6}"/>
              </a:ext>
            </a:extLst>
          </p:cNvPr>
          <p:cNvSpPr/>
          <p:nvPr/>
        </p:nvSpPr>
        <p:spPr>
          <a:xfrm>
            <a:off x="8512690" y="3299187"/>
            <a:ext cx="91440" cy="9144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DCCA0F3F-6031-F5BC-647B-E43D7BA139A2}"/>
              </a:ext>
            </a:extLst>
          </p:cNvPr>
          <p:cNvCxnSpPr>
            <a:cxnSpLocks/>
          </p:cNvCxnSpPr>
          <p:nvPr/>
        </p:nvCxnSpPr>
        <p:spPr>
          <a:xfrm>
            <a:off x="8366182" y="3661038"/>
            <a:ext cx="210340" cy="340427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6DE859C6-071E-6C8C-0A2D-B3D60588995E}"/>
                  </a:ext>
                </a:extLst>
              </p:cNvPr>
              <p:cNvSpPr txBox="1"/>
              <p:nvPr/>
            </p:nvSpPr>
            <p:spPr>
              <a:xfrm>
                <a:off x="8535995" y="3738115"/>
                <a:ext cx="2088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6DE859C6-071E-6C8C-0A2D-B3D605889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5995" y="3738115"/>
                <a:ext cx="208878" cy="369332"/>
              </a:xfrm>
              <a:prstGeom prst="rect">
                <a:avLst/>
              </a:prstGeom>
              <a:blipFill>
                <a:blip r:embed="rId14"/>
                <a:stretch>
                  <a:fillRect r="-8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Oval 87">
            <a:extLst>
              <a:ext uri="{FF2B5EF4-FFF2-40B4-BE49-F238E27FC236}">
                <a16:creationId xmlns:a16="http://schemas.microsoft.com/office/drawing/2014/main" id="{D016AEF9-70C9-8718-1761-B7F00A8530FB}"/>
              </a:ext>
            </a:extLst>
          </p:cNvPr>
          <p:cNvSpPr/>
          <p:nvPr/>
        </p:nvSpPr>
        <p:spPr>
          <a:xfrm>
            <a:off x="8544123" y="4010608"/>
            <a:ext cx="91440" cy="9144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521E8134-C852-8343-2F49-E48B0DA31B3E}"/>
                  </a:ext>
                </a:extLst>
              </p:cNvPr>
              <p:cNvSpPr txBox="1"/>
              <p:nvPr/>
            </p:nvSpPr>
            <p:spPr>
              <a:xfrm>
                <a:off x="8203961" y="3659243"/>
                <a:ext cx="2088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US" b="1" dirty="0">
                  <a:solidFill>
                    <a:srgbClr val="FF6600"/>
                  </a:solidFill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521E8134-C852-8343-2F49-E48B0DA31B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3961" y="3659243"/>
                <a:ext cx="208878" cy="369332"/>
              </a:xfrm>
              <a:prstGeom prst="rect">
                <a:avLst/>
              </a:prstGeom>
              <a:blipFill>
                <a:blip r:embed="rId15"/>
                <a:stretch>
                  <a:fillRect r="-4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Oval 58">
            <a:extLst>
              <a:ext uri="{FF2B5EF4-FFF2-40B4-BE49-F238E27FC236}">
                <a16:creationId xmlns:a16="http://schemas.microsoft.com/office/drawing/2014/main" id="{A4B14B6F-9BC6-2502-0DF5-D0EDE135690F}"/>
              </a:ext>
            </a:extLst>
          </p:cNvPr>
          <p:cNvSpPr/>
          <p:nvPr/>
        </p:nvSpPr>
        <p:spPr>
          <a:xfrm>
            <a:off x="8266004" y="3505754"/>
            <a:ext cx="146304" cy="146304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F1FCC757-92B1-0E5C-9ABA-295E27C1F71C}"/>
                  </a:ext>
                </a:extLst>
              </p:cNvPr>
              <p:cNvSpPr txBox="1"/>
              <p:nvPr/>
            </p:nvSpPr>
            <p:spPr>
              <a:xfrm>
                <a:off x="9354372" y="2307932"/>
                <a:ext cx="30477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F1FCC757-92B1-0E5C-9ABA-295E27C1F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4372" y="2307932"/>
                <a:ext cx="3047779" cy="369332"/>
              </a:xfrm>
              <a:prstGeom prst="rect">
                <a:avLst/>
              </a:prstGeom>
              <a:blipFill>
                <a:blip r:embed="rId16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TextBox 104">
            <a:extLst>
              <a:ext uri="{FF2B5EF4-FFF2-40B4-BE49-F238E27FC236}">
                <a16:creationId xmlns:a16="http://schemas.microsoft.com/office/drawing/2014/main" id="{848E70CB-2E87-DAA3-3C3C-5373C2E7CAB6}"/>
              </a:ext>
            </a:extLst>
          </p:cNvPr>
          <p:cNvSpPr txBox="1"/>
          <p:nvPr/>
        </p:nvSpPr>
        <p:spPr>
          <a:xfrm>
            <a:off x="9616840" y="1970800"/>
            <a:ext cx="2575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Robustness Guarantee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6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 animBg="1"/>
      <p:bldP spid="21" grpId="0"/>
      <p:bldP spid="54" grpId="0" animBg="1"/>
      <p:bldP spid="55" grpId="0"/>
      <p:bldP spid="56" grpId="0"/>
      <p:bldP spid="62" grpId="0"/>
      <p:bldP spid="66" grpId="0"/>
      <p:bldP spid="67" grpId="0" animBg="1"/>
      <p:bldP spid="68" grpId="0"/>
      <p:bldP spid="69" grpId="0" animBg="1"/>
      <p:bldP spid="70" grpId="0"/>
      <p:bldP spid="71" grpId="0" animBg="1"/>
      <p:bldP spid="72" grpId="0"/>
      <p:bldP spid="74" grpId="0"/>
      <p:bldP spid="76" grpId="0"/>
      <p:bldP spid="77" grpId="0"/>
      <p:bldP spid="78" grpId="0" animBg="1"/>
      <p:bldP spid="80" grpId="0"/>
      <p:bldP spid="81" grpId="0" animBg="1"/>
      <p:bldP spid="84" grpId="0"/>
      <p:bldP spid="85" grpId="0" animBg="1"/>
      <p:bldP spid="87" grpId="0"/>
      <p:bldP spid="88" grpId="0" animBg="1"/>
      <p:bldP spid="89" grpId="0"/>
      <p:bldP spid="59" grpId="0" animBg="1"/>
      <p:bldP spid="103" grpId="0"/>
      <p:bldP spid="10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F82E1-85A6-E8EB-7D7E-B3304DF26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2: Counterfactual Regions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54A2B7-38B2-BB00-1E7A-6444B2AC63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D19F1960-666A-0753-E06D-57471C0EBDBC}"/>
              </a:ext>
            </a:extLst>
          </p:cNvPr>
          <p:cNvSpPr/>
          <p:nvPr/>
        </p:nvSpPr>
        <p:spPr>
          <a:xfrm>
            <a:off x="1698600" y="1695941"/>
            <a:ext cx="3047779" cy="3064182"/>
          </a:xfrm>
          <a:custGeom>
            <a:avLst/>
            <a:gdLst>
              <a:gd name="connsiteX0" fmla="*/ 0 w 3047779"/>
              <a:gd name="connsiteY0" fmla="*/ 0 h 3064182"/>
              <a:gd name="connsiteX1" fmla="*/ 3047780 w 3047779"/>
              <a:gd name="connsiteY1" fmla="*/ 0 h 3064182"/>
              <a:gd name="connsiteX2" fmla="*/ 3047780 w 3047779"/>
              <a:gd name="connsiteY2" fmla="*/ 3064182 h 3064182"/>
              <a:gd name="connsiteX3" fmla="*/ 0 w 3047779"/>
              <a:gd name="connsiteY3" fmla="*/ 3064182 h 306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7779" h="3064182">
                <a:moveTo>
                  <a:pt x="0" y="0"/>
                </a:moveTo>
                <a:lnTo>
                  <a:pt x="3047780" y="0"/>
                </a:lnTo>
                <a:lnTo>
                  <a:pt x="3047780" y="3064182"/>
                </a:lnTo>
                <a:lnTo>
                  <a:pt x="0" y="3064182"/>
                </a:lnTo>
                <a:close/>
              </a:path>
            </a:pathLst>
          </a:custGeom>
          <a:solidFill>
            <a:srgbClr val="F7C9D0"/>
          </a:solidFill>
          <a:ln w="105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EC51D99C-5470-5694-670C-95902EEE435F}"/>
              </a:ext>
            </a:extLst>
          </p:cNvPr>
          <p:cNvSpPr/>
          <p:nvPr/>
        </p:nvSpPr>
        <p:spPr>
          <a:xfrm>
            <a:off x="1698494" y="2726158"/>
            <a:ext cx="3047885" cy="2033965"/>
          </a:xfrm>
          <a:custGeom>
            <a:avLst/>
            <a:gdLst>
              <a:gd name="connsiteX0" fmla="*/ 3039526 w 3047885"/>
              <a:gd name="connsiteY0" fmla="*/ 273238 h 2033965"/>
              <a:gd name="connsiteX1" fmla="*/ 1242182 w 3047885"/>
              <a:gd name="connsiteY1" fmla="*/ 31955 h 2033965"/>
              <a:gd name="connsiteX2" fmla="*/ 924599 w 3047885"/>
              <a:gd name="connsiteY2" fmla="*/ 590715 h 2033965"/>
              <a:gd name="connsiteX3" fmla="*/ 745436 w 3047885"/>
              <a:gd name="connsiteY3" fmla="*/ 1329590 h 2033965"/>
              <a:gd name="connsiteX4" fmla="*/ 8360 w 3047885"/>
              <a:gd name="connsiteY4" fmla="*/ 1765697 h 2033965"/>
              <a:gd name="connsiteX5" fmla="*/ 0 w 3047885"/>
              <a:gd name="connsiteY5" fmla="*/ 1800408 h 2033965"/>
              <a:gd name="connsiteX6" fmla="*/ 0 w 3047885"/>
              <a:gd name="connsiteY6" fmla="*/ 2033965 h 2033965"/>
              <a:gd name="connsiteX7" fmla="*/ 3047886 w 3047885"/>
              <a:gd name="connsiteY7" fmla="*/ 2033965 h 2033965"/>
              <a:gd name="connsiteX8" fmla="*/ 3047886 w 3047885"/>
              <a:gd name="connsiteY8" fmla="*/ 272285 h 2033965"/>
              <a:gd name="connsiteX9" fmla="*/ 3039526 w 3047885"/>
              <a:gd name="connsiteY9" fmla="*/ 273238 h 2033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47885" h="2033965">
                <a:moveTo>
                  <a:pt x="3039526" y="273238"/>
                </a:moveTo>
                <a:cubicBezTo>
                  <a:pt x="2121805" y="447744"/>
                  <a:pt x="1769406" y="-140223"/>
                  <a:pt x="1242182" y="31955"/>
                </a:cubicBezTo>
                <a:cubicBezTo>
                  <a:pt x="1088735" y="97567"/>
                  <a:pt x="938462" y="358639"/>
                  <a:pt x="924599" y="590715"/>
                </a:cubicBezTo>
                <a:cubicBezTo>
                  <a:pt x="914017" y="782259"/>
                  <a:pt x="1362612" y="1218050"/>
                  <a:pt x="745436" y="1329590"/>
                </a:cubicBezTo>
                <a:cubicBezTo>
                  <a:pt x="350495" y="1421976"/>
                  <a:pt x="95243" y="1618176"/>
                  <a:pt x="8360" y="1765697"/>
                </a:cubicBezTo>
                <a:lnTo>
                  <a:pt x="0" y="1800408"/>
                </a:lnTo>
                <a:lnTo>
                  <a:pt x="0" y="2033965"/>
                </a:lnTo>
                <a:lnTo>
                  <a:pt x="3047886" y="2033965"/>
                </a:lnTo>
                <a:lnTo>
                  <a:pt x="3047886" y="272285"/>
                </a:lnTo>
                <a:lnTo>
                  <a:pt x="3039526" y="273238"/>
                </a:lnTo>
                <a:close/>
              </a:path>
            </a:pathLst>
          </a:custGeom>
          <a:solidFill>
            <a:srgbClr val="9DC5E9"/>
          </a:solidFill>
          <a:ln w="105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767F463D-5F50-34B5-4AA8-DCE1CD158110}"/>
              </a:ext>
            </a:extLst>
          </p:cNvPr>
          <p:cNvSpPr/>
          <p:nvPr/>
        </p:nvSpPr>
        <p:spPr>
          <a:xfrm>
            <a:off x="1706854" y="2726158"/>
            <a:ext cx="3031165" cy="1765697"/>
          </a:xfrm>
          <a:custGeom>
            <a:avLst/>
            <a:gdLst>
              <a:gd name="connsiteX0" fmla="*/ 3031165 w 3031165"/>
              <a:gd name="connsiteY0" fmla="*/ 273238 h 1765697"/>
              <a:gd name="connsiteX1" fmla="*/ 1233822 w 3031165"/>
              <a:gd name="connsiteY1" fmla="*/ 31955 h 1765697"/>
              <a:gd name="connsiteX2" fmla="*/ 916239 w 3031165"/>
              <a:gd name="connsiteY2" fmla="*/ 590715 h 1765697"/>
              <a:gd name="connsiteX3" fmla="*/ 737076 w 3031165"/>
              <a:gd name="connsiteY3" fmla="*/ 1329590 h 1765697"/>
              <a:gd name="connsiteX4" fmla="*/ 0 w 3031165"/>
              <a:gd name="connsiteY4" fmla="*/ 1765697 h 176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1165" h="1765697">
                <a:moveTo>
                  <a:pt x="3031165" y="273238"/>
                </a:moveTo>
                <a:cubicBezTo>
                  <a:pt x="2113445" y="447744"/>
                  <a:pt x="1761045" y="-140223"/>
                  <a:pt x="1233822" y="31955"/>
                </a:cubicBezTo>
                <a:cubicBezTo>
                  <a:pt x="1080375" y="97567"/>
                  <a:pt x="930102" y="358639"/>
                  <a:pt x="916239" y="590715"/>
                </a:cubicBezTo>
                <a:cubicBezTo>
                  <a:pt x="905656" y="782259"/>
                  <a:pt x="1354251" y="1218050"/>
                  <a:pt x="737076" y="1329590"/>
                </a:cubicBezTo>
                <a:cubicBezTo>
                  <a:pt x="342134" y="1421976"/>
                  <a:pt x="86883" y="1618176"/>
                  <a:pt x="0" y="1765697"/>
                </a:cubicBezTo>
              </a:path>
            </a:pathLst>
          </a:custGeom>
          <a:noFill/>
          <a:ln w="7913" cap="flat">
            <a:solidFill>
              <a:srgbClr val="000000"/>
            </a:solidFill>
            <a:custDash>
              <a:ds d="0" sp="0"/>
              <a:ds d="300000" sp="15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6B5C9E25-17F7-AA31-92F0-32F03AFA07ED}"/>
              </a:ext>
            </a:extLst>
          </p:cNvPr>
          <p:cNvSpPr/>
          <p:nvPr/>
        </p:nvSpPr>
        <p:spPr>
          <a:xfrm>
            <a:off x="1698600" y="1695941"/>
            <a:ext cx="3047779" cy="3064182"/>
          </a:xfrm>
          <a:custGeom>
            <a:avLst/>
            <a:gdLst>
              <a:gd name="connsiteX0" fmla="*/ 0 w 3047779"/>
              <a:gd name="connsiteY0" fmla="*/ 0 h 3064182"/>
              <a:gd name="connsiteX1" fmla="*/ 3047780 w 3047779"/>
              <a:gd name="connsiteY1" fmla="*/ 0 h 3064182"/>
              <a:gd name="connsiteX2" fmla="*/ 3047780 w 3047779"/>
              <a:gd name="connsiteY2" fmla="*/ 3064182 h 3064182"/>
              <a:gd name="connsiteX3" fmla="*/ 0 w 3047779"/>
              <a:gd name="connsiteY3" fmla="*/ 3064182 h 306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7779" h="3064182">
                <a:moveTo>
                  <a:pt x="0" y="0"/>
                </a:moveTo>
                <a:lnTo>
                  <a:pt x="3047780" y="0"/>
                </a:lnTo>
                <a:lnTo>
                  <a:pt x="3047780" y="3064182"/>
                </a:lnTo>
                <a:lnTo>
                  <a:pt x="0" y="3064182"/>
                </a:lnTo>
                <a:close/>
              </a:path>
            </a:pathLst>
          </a:custGeom>
          <a:noFill/>
          <a:ln w="21103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735D959-1164-C402-5CA0-FF24B930965E}"/>
              </a:ext>
            </a:extLst>
          </p:cNvPr>
          <p:cNvSpPr/>
          <p:nvPr/>
        </p:nvSpPr>
        <p:spPr>
          <a:xfrm>
            <a:off x="2420796" y="2879353"/>
            <a:ext cx="146369" cy="146369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10CB003-7F25-63E6-2C91-1D9915BCE23D}"/>
              </a:ext>
            </a:extLst>
          </p:cNvPr>
          <p:cNvCxnSpPr>
            <a:cxnSpLocks/>
            <a:stCxn id="8" idx="5"/>
            <a:endCxn id="11" idx="1"/>
          </p:cNvCxnSpPr>
          <p:nvPr/>
        </p:nvCxnSpPr>
        <p:spPr>
          <a:xfrm>
            <a:off x="2545729" y="3004286"/>
            <a:ext cx="557164" cy="338369"/>
          </a:xfrm>
          <a:prstGeom prst="straightConnector1">
            <a:avLst/>
          </a:prstGeom>
          <a:ln w="38100">
            <a:solidFill>
              <a:srgbClr val="0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8ED8436E-CA93-0EAD-6988-4660D4A39756}"/>
              </a:ext>
            </a:extLst>
          </p:cNvPr>
          <p:cNvSpPr/>
          <p:nvPr/>
        </p:nvSpPr>
        <p:spPr>
          <a:xfrm>
            <a:off x="3081458" y="3321220"/>
            <a:ext cx="146369" cy="146369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B17D057-C609-E8A8-E8FD-31C682003E74}"/>
              </a:ext>
            </a:extLst>
          </p:cNvPr>
          <p:cNvGraphicFramePr>
            <a:graphicFrameLocks noGrp="1"/>
          </p:cNvGraphicFramePr>
          <p:nvPr/>
        </p:nvGraphicFramePr>
        <p:xfrm>
          <a:off x="1302693" y="5089780"/>
          <a:ext cx="3837901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471">
                  <a:extLst>
                    <a:ext uri="{9D8B030D-6E8A-4147-A177-3AD203B41FA5}">
                      <a16:colId xmlns:a16="http://schemas.microsoft.com/office/drawing/2014/main" val="2214848338"/>
                    </a:ext>
                  </a:extLst>
                </a:gridCol>
                <a:gridCol w="892345">
                  <a:extLst>
                    <a:ext uri="{9D8B030D-6E8A-4147-A177-3AD203B41FA5}">
                      <a16:colId xmlns:a16="http://schemas.microsoft.com/office/drawing/2014/main" val="2661832152"/>
                    </a:ext>
                  </a:extLst>
                </a:gridCol>
                <a:gridCol w="1066936">
                  <a:extLst>
                    <a:ext uri="{9D8B030D-6E8A-4147-A177-3AD203B41FA5}">
                      <a16:colId xmlns:a16="http://schemas.microsoft.com/office/drawing/2014/main" val="96945634"/>
                    </a:ext>
                  </a:extLst>
                </a:gridCol>
                <a:gridCol w="834149">
                  <a:extLst>
                    <a:ext uri="{9D8B030D-6E8A-4147-A177-3AD203B41FA5}">
                      <a16:colId xmlns:a16="http://schemas.microsoft.com/office/drawing/2014/main" val="2380480809"/>
                    </a:ext>
                  </a:extLst>
                </a:gridCol>
              </a:tblGrid>
              <a:tr h="33588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Income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Rent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Savings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Debt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766240"/>
                  </a:ext>
                </a:extLst>
              </a:tr>
              <a:tr h="33588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5"/>
                          </a:solidFill>
                        </a:rPr>
                        <a:t>$4,000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$1,500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5"/>
                          </a:solidFill>
                        </a:rPr>
                        <a:t>$6,000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$850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183786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14CA29A-898B-2708-C22C-AE1A386D6153}"/>
                  </a:ext>
                </a:extLst>
              </p:cNvPr>
              <p:cNvSpPr txBox="1"/>
              <p:nvPr/>
            </p:nvSpPr>
            <p:spPr>
              <a:xfrm>
                <a:off x="822392" y="5186642"/>
                <a:ext cx="54684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14CA29A-898B-2708-C22C-AE1A386D6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392" y="5186642"/>
                <a:ext cx="54684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38DA9F9C-6DD2-0C7D-92DE-0AED5F5D952F}"/>
              </a:ext>
            </a:extLst>
          </p:cNvPr>
          <p:cNvSpPr txBox="1"/>
          <p:nvPr/>
        </p:nvSpPr>
        <p:spPr>
          <a:xfrm>
            <a:off x="1052168" y="1233755"/>
            <a:ext cx="433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Counterfactual Example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E5B4BD-F956-CC21-D98C-C88EE349E0EC}"/>
              </a:ext>
            </a:extLst>
          </p:cNvPr>
          <p:cNvSpPr txBox="1"/>
          <p:nvPr/>
        </p:nvSpPr>
        <p:spPr>
          <a:xfrm>
            <a:off x="5909043" y="1228713"/>
            <a:ext cx="433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Counterfactual Region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3CC845F-170B-E605-F554-0353D2CA1FB4}"/>
              </a:ext>
            </a:extLst>
          </p:cNvPr>
          <p:cNvGrpSpPr/>
          <p:nvPr/>
        </p:nvGrpSpPr>
        <p:grpSpPr>
          <a:xfrm>
            <a:off x="6560337" y="1685851"/>
            <a:ext cx="3047885" cy="3064182"/>
            <a:chOff x="6560337" y="1685851"/>
            <a:chExt cx="3047885" cy="3064182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6BF2284-BE59-98D9-F28A-FCF3AE19B6FE}"/>
                </a:ext>
              </a:extLst>
            </p:cNvPr>
            <p:cNvSpPr/>
            <p:nvPr/>
          </p:nvSpPr>
          <p:spPr>
            <a:xfrm>
              <a:off x="6560443" y="1685851"/>
              <a:ext cx="3047779" cy="3064182"/>
            </a:xfrm>
            <a:custGeom>
              <a:avLst/>
              <a:gdLst>
                <a:gd name="connsiteX0" fmla="*/ 0 w 3047779"/>
                <a:gd name="connsiteY0" fmla="*/ 0 h 3064182"/>
                <a:gd name="connsiteX1" fmla="*/ 3047780 w 3047779"/>
                <a:gd name="connsiteY1" fmla="*/ 0 h 3064182"/>
                <a:gd name="connsiteX2" fmla="*/ 3047780 w 3047779"/>
                <a:gd name="connsiteY2" fmla="*/ 3064182 h 3064182"/>
                <a:gd name="connsiteX3" fmla="*/ 0 w 3047779"/>
                <a:gd name="connsiteY3" fmla="*/ 3064182 h 3064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7779" h="3064182">
                  <a:moveTo>
                    <a:pt x="0" y="0"/>
                  </a:moveTo>
                  <a:lnTo>
                    <a:pt x="3047780" y="0"/>
                  </a:lnTo>
                  <a:lnTo>
                    <a:pt x="3047780" y="3064182"/>
                  </a:lnTo>
                  <a:lnTo>
                    <a:pt x="0" y="3064182"/>
                  </a:lnTo>
                  <a:close/>
                </a:path>
              </a:pathLst>
            </a:custGeom>
            <a:solidFill>
              <a:srgbClr val="F7C9D0"/>
            </a:solidFill>
            <a:ln w="105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F49D058-7064-9E39-38D4-FAE59BF67E29}"/>
                </a:ext>
              </a:extLst>
            </p:cNvPr>
            <p:cNvSpPr/>
            <p:nvPr/>
          </p:nvSpPr>
          <p:spPr>
            <a:xfrm>
              <a:off x="6560337" y="2716068"/>
              <a:ext cx="3047885" cy="2033965"/>
            </a:xfrm>
            <a:custGeom>
              <a:avLst/>
              <a:gdLst>
                <a:gd name="connsiteX0" fmla="*/ 3039526 w 3047885"/>
                <a:gd name="connsiteY0" fmla="*/ 273238 h 2033965"/>
                <a:gd name="connsiteX1" fmla="*/ 1242182 w 3047885"/>
                <a:gd name="connsiteY1" fmla="*/ 31955 h 2033965"/>
                <a:gd name="connsiteX2" fmla="*/ 924599 w 3047885"/>
                <a:gd name="connsiteY2" fmla="*/ 590715 h 2033965"/>
                <a:gd name="connsiteX3" fmla="*/ 745436 w 3047885"/>
                <a:gd name="connsiteY3" fmla="*/ 1329590 h 2033965"/>
                <a:gd name="connsiteX4" fmla="*/ 8360 w 3047885"/>
                <a:gd name="connsiteY4" fmla="*/ 1765697 h 2033965"/>
                <a:gd name="connsiteX5" fmla="*/ 0 w 3047885"/>
                <a:gd name="connsiteY5" fmla="*/ 1800408 h 2033965"/>
                <a:gd name="connsiteX6" fmla="*/ 0 w 3047885"/>
                <a:gd name="connsiteY6" fmla="*/ 2033965 h 2033965"/>
                <a:gd name="connsiteX7" fmla="*/ 3047886 w 3047885"/>
                <a:gd name="connsiteY7" fmla="*/ 2033965 h 2033965"/>
                <a:gd name="connsiteX8" fmla="*/ 3047886 w 3047885"/>
                <a:gd name="connsiteY8" fmla="*/ 272285 h 2033965"/>
                <a:gd name="connsiteX9" fmla="*/ 3039526 w 3047885"/>
                <a:gd name="connsiteY9" fmla="*/ 273238 h 2033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47885" h="2033965">
                  <a:moveTo>
                    <a:pt x="3039526" y="273238"/>
                  </a:moveTo>
                  <a:cubicBezTo>
                    <a:pt x="2121805" y="447744"/>
                    <a:pt x="1769406" y="-140223"/>
                    <a:pt x="1242182" y="31955"/>
                  </a:cubicBezTo>
                  <a:cubicBezTo>
                    <a:pt x="1088735" y="97567"/>
                    <a:pt x="938462" y="358639"/>
                    <a:pt x="924599" y="590715"/>
                  </a:cubicBezTo>
                  <a:cubicBezTo>
                    <a:pt x="914017" y="782259"/>
                    <a:pt x="1362612" y="1218050"/>
                    <a:pt x="745436" y="1329590"/>
                  </a:cubicBezTo>
                  <a:cubicBezTo>
                    <a:pt x="350495" y="1421976"/>
                    <a:pt x="95243" y="1618176"/>
                    <a:pt x="8360" y="1765697"/>
                  </a:cubicBezTo>
                  <a:lnTo>
                    <a:pt x="0" y="1800408"/>
                  </a:lnTo>
                  <a:lnTo>
                    <a:pt x="0" y="2033965"/>
                  </a:lnTo>
                  <a:lnTo>
                    <a:pt x="3047886" y="2033965"/>
                  </a:lnTo>
                  <a:lnTo>
                    <a:pt x="3047886" y="272285"/>
                  </a:lnTo>
                  <a:lnTo>
                    <a:pt x="3039526" y="273238"/>
                  </a:lnTo>
                  <a:close/>
                </a:path>
              </a:pathLst>
            </a:custGeom>
            <a:solidFill>
              <a:srgbClr val="9DC5E9"/>
            </a:solidFill>
            <a:ln w="105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E438E63-19AF-26EE-F079-B6AC7E57713C}"/>
                </a:ext>
              </a:extLst>
            </p:cNvPr>
            <p:cNvSpPr/>
            <p:nvPr/>
          </p:nvSpPr>
          <p:spPr>
            <a:xfrm>
              <a:off x="6568697" y="2716068"/>
              <a:ext cx="3031165" cy="1765697"/>
            </a:xfrm>
            <a:custGeom>
              <a:avLst/>
              <a:gdLst>
                <a:gd name="connsiteX0" fmla="*/ 3031165 w 3031165"/>
                <a:gd name="connsiteY0" fmla="*/ 273238 h 1765697"/>
                <a:gd name="connsiteX1" fmla="*/ 1233822 w 3031165"/>
                <a:gd name="connsiteY1" fmla="*/ 31955 h 1765697"/>
                <a:gd name="connsiteX2" fmla="*/ 916239 w 3031165"/>
                <a:gd name="connsiteY2" fmla="*/ 590715 h 1765697"/>
                <a:gd name="connsiteX3" fmla="*/ 737076 w 3031165"/>
                <a:gd name="connsiteY3" fmla="*/ 1329590 h 1765697"/>
                <a:gd name="connsiteX4" fmla="*/ 0 w 3031165"/>
                <a:gd name="connsiteY4" fmla="*/ 1765697 h 1765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1165" h="1765697">
                  <a:moveTo>
                    <a:pt x="3031165" y="273238"/>
                  </a:moveTo>
                  <a:cubicBezTo>
                    <a:pt x="2113445" y="447744"/>
                    <a:pt x="1761045" y="-140223"/>
                    <a:pt x="1233822" y="31955"/>
                  </a:cubicBezTo>
                  <a:cubicBezTo>
                    <a:pt x="1080375" y="97567"/>
                    <a:pt x="930102" y="358639"/>
                    <a:pt x="916239" y="590715"/>
                  </a:cubicBezTo>
                  <a:cubicBezTo>
                    <a:pt x="905656" y="782259"/>
                    <a:pt x="1354251" y="1218050"/>
                    <a:pt x="737076" y="1329590"/>
                  </a:cubicBezTo>
                  <a:cubicBezTo>
                    <a:pt x="342134" y="1421976"/>
                    <a:pt x="86883" y="1618176"/>
                    <a:pt x="0" y="1765697"/>
                  </a:cubicBezTo>
                </a:path>
              </a:pathLst>
            </a:custGeom>
            <a:noFill/>
            <a:ln w="7913" cap="flat">
              <a:solidFill>
                <a:srgbClr val="000000"/>
              </a:solidFill>
              <a:custDash>
                <a:ds d="0" sp="0"/>
                <a:ds d="300000" sp="150000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03A554D-2BAE-448E-1F49-38005978F926}"/>
                </a:ext>
              </a:extLst>
            </p:cNvPr>
            <p:cNvSpPr/>
            <p:nvPr/>
          </p:nvSpPr>
          <p:spPr>
            <a:xfrm>
              <a:off x="6560443" y="1685851"/>
              <a:ext cx="3047779" cy="3064182"/>
            </a:xfrm>
            <a:custGeom>
              <a:avLst/>
              <a:gdLst>
                <a:gd name="connsiteX0" fmla="*/ 0 w 3047779"/>
                <a:gd name="connsiteY0" fmla="*/ 0 h 3064182"/>
                <a:gd name="connsiteX1" fmla="*/ 3047780 w 3047779"/>
                <a:gd name="connsiteY1" fmla="*/ 0 h 3064182"/>
                <a:gd name="connsiteX2" fmla="*/ 3047780 w 3047779"/>
                <a:gd name="connsiteY2" fmla="*/ 3064182 h 3064182"/>
                <a:gd name="connsiteX3" fmla="*/ 0 w 3047779"/>
                <a:gd name="connsiteY3" fmla="*/ 3064182 h 3064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7779" h="3064182">
                  <a:moveTo>
                    <a:pt x="0" y="0"/>
                  </a:moveTo>
                  <a:lnTo>
                    <a:pt x="3047780" y="0"/>
                  </a:lnTo>
                  <a:lnTo>
                    <a:pt x="3047780" y="3064182"/>
                  </a:lnTo>
                  <a:lnTo>
                    <a:pt x="0" y="3064182"/>
                  </a:lnTo>
                  <a:close/>
                </a:path>
              </a:pathLst>
            </a:custGeom>
            <a:noFill/>
            <a:ln w="21103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8C747C27-73A3-B7E8-9B9A-7BE5D382D64E}"/>
              </a:ext>
            </a:extLst>
          </p:cNvPr>
          <p:cNvSpPr/>
          <p:nvPr/>
        </p:nvSpPr>
        <p:spPr>
          <a:xfrm>
            <a:off x="7282639" y="2869263"/>
            <a:ext cx="146370" cy="14637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78D2E0B-01CE-135B-07E9-3E535DD0AEDE}"/>
                  </a:ext>
                </a:extLst>
              </p:cNvPr>
              <p:cNvSpPr txBox="1"/>
              <p:nvPr/>
            </p:nvSpPr>
            <p:spPr>
              <a:xfrm>
                <a:off x="8873062" y="2964376"/>
                <a:ext cx="453401" cy="43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sz="24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78D2E0B-01CE-135B-07E9-3E535DD0AE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3062" y="2964376"/>
                <a:ext cx="453401" cy="430028"/>
              </a:xfrm>
              <a:prstGeom prst="rect">
                <a:avLst/>
              </a:prstGeom>
              <a:blipFill>
                <a:blip r:embed="rId4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74135A7C-1871-7ED9-21A4-220EDD936F89}"/>
              </a:ext>
            </a:extLst>
          </p:cNvPr>
          <p:cNvGrpSpPr/>
          <p:nvPr/>
        </p:nvGrpSpPr>
        <p:grpSpPr>
          <a:xfrm>
            <a:off x="126952" y="2882537"/>
            <a:ext cx="1377489" cy="812246"/>
            <a:chOff x="126952" y="2882537"/>
            <a:chExt cx="1377489" cy="81224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2E262DE-31D2-A3D7-A146-A4A0AE644131}"/>
                </a:ext>
              </a:extLst>
            </p:cNvPr>
            <p:cNvSpPr/>
            <p:nvPr/>
          </p:nvSpPr>
          <p:spPr>
            <a:xfrm>
              <a:off x="126952" y="2882537"/>
              <a:ext cx="1360647" cy="810975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E041995-3148-4866-6DEE-6168CF4BCEBD}"/>
                </a:ext>
              </a:extLst>
            </p:cNvPr>
            <p:cNvSpPr txBox="1"/>
            <p:nvPr/>
          </p:nvSpPr>
          <p:spPr>
            <a:xfrm>
              <a:off x="452730" y="2883808"/>
              <a:ext cx="10517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Reject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789DCC5-A486-AC1E-9F69-4DEABD58D6C8}"/>
                </a:ext>
              </a:extLst>
            </p:cNvPr>
            <p:cNvSpPr/>
            <p:nvPr/>
          </p:nvSpPr>
          <p:spPr>
            <a:xfrm>
              <a:off x="209504" y="2988727"/>
              <a:ext cx="231270" cy="231270"/>
            </a:xfrm>
            <a:prstGeom prst="rect">
              <a:avLst/>
            </a:prstGeom>
            <a:solidFill>
              <a:srgbClr val="F7C9D0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B381C19-2A3D-2062-46C5-E740F4C042AF}"/>
                </a:ext>
              </a:extLst>
            </p:cNvPr>
            <p:cNvSpPr txBox="1"/>
            <p:nvPr/>
          </p:nvSpPr>
          <p:spPr>
            <a:xfrm>
              <a:off x="473750" y="3294673"/>
              <a:ext cx="10138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Accept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F43CD49-9C0C-3B73-A62F-8FA79FAA1109}"/>
                </a:ext>
              </a:extLst>
            </p:cNvPr>
            <p:cNvSpPr/>
            <p:nvPr/>
          </p:nvSpPr>
          <p:spPr>
            <a:xfrm>
              <a:off x="209504" y="3399592"/>
              <a:ext cx="231270" cy="231270"/>
            </a:xfrm>
            <a:prstGeom prst="rect">
              <a:avLst/>
            </a:prstGeom>
            <a:solidFill>
              <a:srgbClr val="9DC5E9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B0C12D1B-66D7-4463-2CEF-4FCD755EA444}"/>
              </a:ext>
            </a:extLst>
          </p:cNvPr>
          <p:cNvSpPr txBox="1"/>
          <p:nvPr/>
        </p:nvSpPr>
        <p:spPr>
          <a:xfrm>
            <a:off x="1302693" y="4755009"/>
            <a:ext cx="38379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5"/>
                </a:solidFill>
              </a:rPr>
              <a:t>ACCEPTED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26B8B7E-C910-D261-A67B-C917A5A6FEA0}"/>
                  </a:ext>
                </a:extLst>
              </p:cNvPr>
              <p:cNvSpPr txBox="1"/>
              <p:nvPr/>
            </p:nvSpPr>
            <p:spPr>
              <a:xfrm>
                <a:off x="2267279" y="2479305"/>
                <a:ext cx="453401" cy="492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4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26B8B7E-C910-D261-A67B-C917A5A6FE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279" y="2479305"/>
                <a:ext cx="453401" cy="492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5F8A27E-C15C-0582-AD26-571BE747B332}"/>
                  </a:ext>
                </a:extLst>
              </p:cNvPr>
              <p:cNvSpPr txBox="1"/>
              <p:nvPr/>
            </p:nvSpPr>
            <p:spPr>
              <a:xfrm>
                <a:off x="2997000" y="2909795"/>
                <a:ext cx="453401" cy="492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5F8A27E-C15C-0582-AD26-571BE747B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7000" y="2909795"/>
                <a:ext cx="453401" cy="492663"/>
              </a:xfrm>
              <a:prstGeom prst="rect">
                <a:avLst/>
              </a:prstGeom>
              <a:blipFill>
                <a:blip r:embed="rId6"/>
                <a:stretch>
                  <a:fillRect l="-5405" r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7905DB1D-4601-AD7C-F3F9-769497F4F21F}"/>
              </a:ext>
            </a:extLst>
          </p:cNvPr>
          <p:cNvSpPr/>
          <p:nvPr/>
        </p:nvSpPr>
        <p:spPr>
          <a:xfrm>
            <a:off x="7655988" y="2895738"/>
            <a:ext cx="1366336" cy="1366336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B6184B8-3632-EB42-5BEB-A979B64030BA}"/>
                  </a:ext>
                </a:extLst>
              </p:cNvPr>
              <p:cNvSpPr txBox="1"/>
              <p:nvPr/>
            </p:nvSpPr>
            <p:spPr>
              <a:xfrm>
                <a:off x="8178232" y="3126479"/>
                <a:ext cx="2898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B6184B8-3632-EB42-5BEB-A979B64030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8232" y="3126479"/>
                <a:ext cx="289820" cy="461665"/>
              </a:xfrm>
              <a:prstGeom prst="rect">
                <a:avLst/>
              </a:prstGeom>
              <a:blipFill>
                <a:blip r:embed="rId7"/>
                <a:stretch>
                  <a:fillRect r="-42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00D7679-692A-25BA-346B-7C7D6BCFE79B}"/>
                  </a:ext>
                </a:extLst>
              </p:cNvPr>
              <p:cNvSpPr txBox="1"/>
              <p:nvPr/>
            </p:nvSpPr>
            <p:spPr>
              <a:xfrm>
                <a:off x="8467700" y="3498245"/>
                <a:ext cx="2898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00D7679-692A-25BA-346B-7C7D6BCFE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7700" y="3498245"/>
                <a:ext cx="289820" cy="369332"/>
              </a:xfrm>
              <a:prstGeom prst="rect">
                <a:avLst/>
              </a:prstGeom>
              <a:blipFill>
                <a:blip r:embed="rId8"/>
                <a:stretch>
                  <a:fillRect r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7E2F6C5D-8BFB-4896-662F-1DD1A2E3398B}"/>
              </a:ext>
            </a:extLst>
          </p:cNvPr>
          <p:cNvCxnSpPr>
            <a:cxnSpLocks/>
            <a:stCxn id="59" idx="6"/>
            <a:endCxn id="54" idx="6"/>
          </p:cNvCxnSpPr>
          <p:nvPr/>
        </p:nvCxnSpPr>
        <p:spPr>
          <a:xfrm>
            <a:off x="8412308" y="3578906"/>
            <a:ext cx="610016" cy="0"/>
          </a:xfrm>
          <a:prstGeom prst="straightConnector1">
            <a:avLst/>
          </a:prstGeom>
          <a:ln w="3810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69BEE80-66C7-1377-D7EF-26E280AFFFCA}"/>
                  </a:ext>
                </a:extLst>
              </p:cNvPr>
              <p:cNvSpPr txBox="1"/>
              <p:nvPr/>
            </p:nvSpPr>
            <p:spPr>
              <a:xfrm>
                <a:off x="7129123" y="2469216"/>
                <a:ext cx="453401" cy="492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4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69BEE80-66C7-1377-D7EF-26E280AFF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9123" y="2469216"/>
                <a:ext cx="453401" cy="492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Oval 58">
            <a:extLst>
              <a:ext uri="{FF2B5EF4-FFF2-40B4-BE49-F238E27FC236}">
                <a16:creationId xmlns:a16="http://schemas.microsoft.com/office/drawing/2014/main" id="{A4B14B6F-9BC6-2502-0DF5-D0EDE135690F}"/>
              </a:ext>
            </a:extLst>
          </p:cNvPr>
          <p:cNvSpPr/>
          <p:nvPr/>
        </p:nvSpPr>
        <p:spPr>
          <a:xfrm>
            <a:off x="8266004" y="3505754"/>
            <a:ext cx="146304" cy="146304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F1FCC757-92B1-0E5C-9ABA-295E27C1F71C}"/>
                  </a:ext>
                </a:extLst>
              </p:cNvPr>
              <p:cNvSpPr txBox="1"/>
              <p:nvPr/>
            </p:nvSpPr>
            <p:spPr>
              <a:xfrm>
                <a:off x="9354372" y="2307932"/>
                <a:ext cx="30477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F1FCC757-92B1-0E5C-9ABA-295E27C1F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4372" y="2307932"/>
                <a:ext cx="3047779" cy="369332"/>
              </a:xfrm>
              <a:prstGeom prst="rect">
                <a:avLst/>
              </a:prstGeom>
              <a:blipFill>
                <a:blip r:embed="rId10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TextBox 104">
            <a:extLst>
              <a:ext uri="{FF2B5EF4-FFF2-40B4-BE49-F238E27FC236}">
                <a16:creationId xmlns:a16="http://schemas.microsoft.com/office/drawing/2014/main" id="{848E70CB-2E87-DAA3-3C3C-5373C2E7CAB6}"/>
              </a:ext>
            </a:extLst>
          </p:cNvPr>
          <p:cNvSpPr txBox="1"/>
          <p:nvPr/>
        </p:nvSpPr>
        <p:spPr>
          <a:xfrm>
            <a:off x="9616840" y="1970800"/>
            <a:ext cx="2575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Robustness Guarantee</a:t>
            </a: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AC7C64B-DF49-4B53-83CA-C378485732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306831"/>
              </p:ext>
            </p:extLst>
          </p:nvPr>
        </p:nvGraphicFramePr>
        <p:xfrm>
          <a:off x="6115697" y="5089780"/>
          <a:ext cx="413229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5365">
                  <a:extLst>
                    <a:ext uri="{9D8B030D-6E8A-4147-A177-3AD203B41FA5}">
                      <a16:colId xmlns:a16="http://schemas.microsoft.com/office/drawing/2014/main" val="2214848338"/>
                    </a:ext>
                  </a:extLst>
                </a:gridCol>
                <a:gridCol w="1132514">
                  <a:extLst>
                    <a:ext uri="{9D8B030D-6E8A-4147-A177-3AD203B41FA5}">
                      <a16:colId xmlns:a16="http://schemas.microsoft.com/office/drawing/2014/main" val="2661832152"/>
                    </a:ext>
                  </a:extLst>
                </a:gridCol>
                <a:gridCol w="1065402">
                  <a:extLst>
                    <a:ext uri="{9D8B030D-6E8A-4147-A177-3AD203B41FA5}">
                      <a16:colId xmlns:a16="http://schemas.microsoft.com/office/drawing/2014/main" val="96945634"/>
                    </a:ext>
                  </a:extLst>
                </a:gridCol>
                <a:gridCol w="949015">
                  <a:extLst>
                    <a:ext uri="{9D8B030D-6E8A-4147-A177-3AD203B41FA5}">
                      <a16:colId xmlns:a16="http://schemas.microsoft.com/office/drawing/2014/main" val="2380480809"/>
                    </a:ext>
                  </a:extLst>
                </a:gridCol>
              </a:tblGrid>
              <a:tr h="33588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Income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Savings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Debt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766240"/>
                  </a:ext>
                </a:extLst>
              </a:tr>
              <a:tr h="33588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$3,500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$1,500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$7,500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$850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183786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0B72008-25F3-1166-F038-570A29FEECE3}"/>
                  </a:ext>
                </a:extLst>
              </p:cNvPr>
              <p:cNvSpPr txBox="1"/>
              <p:nvPr/>
            </p:nvSpPr>
            <p:spPr>
              <a:xfrm>
                <a:off x="10130481" y="5120406"/>
                <a:ext cx="119078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3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3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0B72008-25F3-1166-F038-570A29FEE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0481" y="5120406"/>
                <a:ext cx="1190786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E548D12-69CF-E978-049F-5DA03DBC1647}"/>
                  </a:ext>
                </a:extLst>
              </p:cNvPr>
              <p:cNvSpPr txBox="1"/>
              <p:nvPr/>
            </p:nvSpPr>
            <p:spPr>
              <a:xfrm>
                <a:off x="10374398" y="6077750"/>
                <a:ext cx="108000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±$1</m:t>
                      </m:r>
                      <m:r>
                        <a:rPr lang="en-US" b="0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E548D12-69CF-E978-049F-5DA03DBC16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4398" y="6077750"/>
                <a:ext cx="1080003" cy="369332"/>
              </a:xfrm>
              <a:prstGeom prst="rect">
                <a:avLst/>
              </a:prstGeom>
              <a:blipFill>
                <a:blip r:embed="rId12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CDA3B3F6-C04F-1BAB-3E50-432EBB7F8FE4}"/>
              </a:ext>
            </a:extLst>
          </p:cNvPr>
          <p:cNvSpPr/>
          <p:nvPr/>
        </p:nvSpPr>
        <p:spPr>
          <a:xfrm>
            <a:off x="10520381" y="6070088"/>
            <a:ext cx="763929" cy="384657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C64B1D4-B128-FE65-C17E-49616AA6F883}"/>
                  </a:ext>
                </a:extLst>
              </p:cNvPr>
              <p:cNvSpPr txBox="1"/>
              <p:nvPr/>
            </p:nvSpPr>
            <p:spPr>
              <a:xfrm>
                <a:off x="5604020" y="5155119"/>
                <a:ext cx="54684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C64B1D4-B128-FE65-C17E-49616AA6F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020" y="5155119"/>
                <a:ext cx="546847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1322920-6F29-62C0-205B-4325C6DC65B9}"/>
              </a:ext>
            </a:extLst>
          </p:cNvPr>
          <p:cNvCxnSpPr/>
          <p:nvPr/>
        </p:nvCxnSpPr>
        <p:spPr>
          <a:xfrm>
            <a:off x="10914399" y="5670671"/>
            <a:ext cx="0" cy="368541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F24D15AC-A40D-A025-70E5-6CC5BE1AF7CE}"/>
              </a:ext>
            </a:extLst>
          </p:cNvPr>
          <p:cNvSpPr/>
          <p:nvPr/>
        </p:nvSpPr>
        <p:spPr>
          <a:xfrm>
            <a:off x="7874285" y="3108778"/>
            <a:ext cx="963300" cy="936117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11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 animBg="1"/>
      <p:bldP spid="22" grpId="0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F82E1-85A6-E8EB-7D7E-B3304DF26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2: Counterfactual Regions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54A2B7-38B2-BB00-1E7A-6444B2AC63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D19F1960-666A-0753-E06D-57471C0EBDBC}"/>
              </a:ext>
            </a:extLst>
          </p:cNvPr>
          <p:cNvSpPr/>
          <p:nvPr/>
        </p:nvSpPr>
        <p:spPr>
          <a:xfrm>
            <a:off x="1698600" y="1695941"/>
            <a:ext cx="3047779" cy="3064182"/>
          </a:xfrm>
          <a:custGeom>
            <a:avLst/>
            <a:gdLst>
              <a:gd name="connsiteX0" fmla="*/ 0 w 3047779"/>
              <a:gd name="connsiteY0" fmla="*/ 0 h 3064182"/>
              <a:gd name="connsiteX1" fmla="*/ 3047780 w 3047779"/>
              <a:gd name="connsiteY1" fmla="*/ 0 h 3064182"/>
              <a:gd name="connsiteX2" fmla="*/ 3047780 w 3047779"/>
              <a:gd name="connsiteY2" fmla="*/ 3064182 h 3064182"/>
              <a:gd name="connsiteX3" fmla="*/ 0 w 3047779"/>
              <a:gd name="connsiteY3" fmla="*/ 3064182 h 306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7779" h="3064182">
                <a:moveTo>
                  <a:pt x="0" y="0"/>
                </a:moveTo>
                <a:lnTo>
                  <a:pt x="3047780" y="0"/>
                </a:lnTo>
                <a:lnTo>
                  <a:pt x="3047780" y="3064182"/>
                </a:lnTo>
                <a:lnTo>
                  <a:pt x="0" y="3064182"/>
                </a:lnTo>
                <a:close/>
              </a:path>
            </a:pathLst>
          </a:custGeom>
          <a:solidFill>
            <a:srgbClr val="F7C9D0"/>
          </a:solidFill>
          <a:ln w="105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EC51D99C-5470-5694-670C-95902EEE435F}"/>
              </a:ext>
            </a:extLst>
          </p:cNvPr>
          <p:cNvSpPr/>
          <p:nvPr/>
        </p:nvSpPr>
        <p:spPr>
          <a:xfrm>
            <a:off x="1698494" y="2726158"/>
            <a:ext cx="3047885" cy="2033965"/>
          </a:xfrm>
          <a:custGeom>
            <a:avLst/>
            <a:gdLst>
              <a:gd name="connsiteX0" fmla="*/ 3039526 w 3047885"/>
              <a:gd name="connsiteY0" fmla="*/ 273238 h 2033965"/>
              <a:gd name="connsiteX1" fmla="*/ 1242182 w 3047885"/>
              <a:gd name="connsiteY1" fmla="*/ 31955 h 2033965"/>
              <a:gd name="connsiteX2" fmla="*/ 924599 w 3047885"/>
              <a:gd name="connsiteY2" fmla="*/ 590715 h 2033965"/>
              <a:gd name="connsiteX3" fmla="*/ 745436 w 3047885"/>
              <a:gd name="connsiteY3" fmla="*/ 1329590 h 2033965"/>
              <a:gd name="connsiteX4" fmla="*/ 8360 w 3047885"/>
              <a:gd name="connsiteY4" fmla="*/ 1765697 h 2033965"/>
              <a:gd name="connsiteX5" fmla="*/ 0 w 3047885"/>
              <a:gd name="connsiteY5" fmla="*/ 1800408 h 2033965"/>
              <a:gd name="connsiteX6" fmla="*/ 0 w 3047885"/>
              <a:gd name="connsiteY6" fmla="*/ 2033965 h 2033965"/>
              <a:gd name="connsiteX7" fmla="*/ 3047886 w 3047885"/>
              <a:gd name="connsiteY7" fmla="*/ 2033965 h 2033965"/>
              <a:gd name="connsiteX8" fmla="*/ 3047886 w 3047885"/>
              <a:gd name="connsiteY8" fmla="*/ 272285 h 2033965"/>
              <a:gd name="connsiteX9" fmla="*/ 3039526 w 3047885"/>
              <a:gd name="connsiteY9" fmla="*/ 273238 h 2033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47885" h="2033965">
                <a:moveTo>
                  <a:pt x="3039526" y="273238"/>
                </a:moveTo>
                <a:cubicBezTo>
                  <a:pt x="2121805" y="447744"/>
                  <a:pt x="1769406" y="-140223"/>
                  <a:pt x="1242182" y="31955"/>
                </a:cubicBezTo>
                <a:cubicBezTo>
                  <a:pt x="1088735" y="97567"/>
                  <a:pt x="938462" y="358639"/>
                  <a:pt x="924599" y="590715"/>
                </a:cubicBezTo>
                <a:cubicBezTo>
                  <a:pt x="914017" y="782259"/>
                  <a:pt x="1362612" y="1218050"/>
                  <a:pt x="745436" y="1329590"/>
                </a:cubicBezTo>
                <a:cubicBezTo>
                  <a:pt x="350495" y="1421976"/>
                  <a:pt x="95243" y="1618176"/>
                  <a:pt x="8360" y="1765697"/>
                </a:cubicBezTo>
                <a:lnTo>
                  <a:pt x="0" y="1800408"/>
                </a:lnTo>
                <a:lnTo>
                  <a:pt x="0" y="2033965"/>
                </a:lnTo>
                <a:lnTo>
                  <a:pt x="3047886" y="2033965"/>
                </a:lnTo>
                <a:lnTo>
                  <a:pt x="3047886" y="272285"/>
                </a:lnTo>
                <a:lnTo>
                  <a:pt x="3039526" y="273238"/>
                </a:lnTo>
                <a:close/>
              </a:path>
            </a:pathLst>
          </a:custGeom>
          <a:solidFill>
            <a:srgbClr val="9DC5E9"/>
          </a:solidFill>
          <a:ln w="105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767F463D-5F50-34B5-4AA8-DCE1CD158110}"/>
              </a:ext>
            </a:extLst>
          </p:cNvPr>
          <p:cNvSpPr/>
          <p:nvPr/>
        </p:nvSpPr>
        <p:spPr>
          <a:xfrm>
            <a:off x="1706854" y="2726158"/>
            <a:ext cx="3031165" cy="1765697"/>
          </a:xfrm>
          <a:custGeom>
            <a:avLst/>
            <a:gdLst>
              <a:gd name="connsiteX0" fmla="*/ 3031165 w 3031165"/>
              <a:gd name="connsiteY0" fmla="*/ 273238 h 1765697"/>
              <a:gd name="connsiteX1" fmla="*/ 1233822 w 3031165"/>
              <a:gd name="connsiteY1" fmla="*/ 31955 h 1765697"/>
              <a:gd name="connsiteX2" fmla="*/ 916239 w 3031165"/>
              <a:gd name="connsiteY2" fmla="*/ 590715 h 1765697"/>
              <a:gd name="connsiteX3" fmla="*/ 737076 w 3031165"/>
              <a:gd name="connsiteY3" fmla="*/ 1329590 h 1765697"/>
              <a:gd name="connsiteX4" fmla="*/ 0 w 3031165"/>
              <a:gd name="connsiteY4" fmla="*/ 1765697 h 176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1165" h="1765697">
                <a:moveTo>
                  <a:pt x="3031165" y="273238"/>
                </a:moveTo>
                <a:cubicBezTo>
                  <a:pt x="2113445" y="447744"/>
                  <a:pt x="1761045" y="-140223"/>
                  <a:pt x="1233822" y="31955"/>
                </a:cubicBezTo>
                <a:cubicBezTo>
                  <a:pt x="1080375" y="97567"/>
                  <a:pt x="930102" y="358639"/>
                  <a:pt x="916239" y="590715"/>
                </a:cubicBezTo>
                <a:cubicBezTo>
                  <a:pt x="905656" y="782259"/>
                  <a:pt x="1354251" y="1218050"/>
                  <a:pt x="737076" y="1329590"/>
                </a:cubicBezTo>
                <a:cubicBezTo>
                  <a:pt x="342134" y="1421976"/>
                  <a:pt x="86883" y="1618176"/>
                  <a:pt x="0" y="1765697"/>
                </a:cubicBezTo>
              </a:path>
            </a:pathLst>
          </a:custGeom>
          <a:noFill/>
          <a:ln w="7913" cap="flat">
            <a:solidFill>
              <a:srgbClr val="000000"/>
            </a:solidFill>
            <a:custDash>
              <a:ds d="0" sp="0"/>
              <a:ds d="300000" sp="15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6B5C9E25-17F7-AA31-92F0-32F03AFA07ED}"/>
              </a:ext>
            </a:extLst>
          </p:cNvPr>
          <p:cNvSpPr/>
          <p:nvPr/>
        </p:nvSpPr>
        <p:spPr>
          <a:xfrm>
            <a:off x="1698600" y="1695941"/>
            <a:ext cx="3047779" cy="3064182"/>
          </a:xfrm>
          <a:custGeom>
            <a:avLst/>
            <a:gdLst>
              <a:gd name="connsiteX0" fmla="*/ 0 w 3047779"/>
              <a:gd name="connsiteY0" fmla="*/ 0 h 3064182"/>
              <a:gd name="connsiteX1" fmla="*/ 3047780 w 3047779"/>
              <a:gd name="connsiteY1" fmla="*/ 0 h 3064182"/>
              <a:gd name="connsiteX2" fmla="*/ 3047780 w 3047779"/>
              <a:gd name="connsiteY2" fmla="*/ 3064182 h 3064182"/>
              <a:gd name="connsiteX3" fmla="*/ 0 w 3047779"/>
              <a:gd name="connsiteY3" fmla="*/ 3064182 h 306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7779" h="3064182">
                <a:moveTo>
                  <a:pt x="0" y="0"/>
                </a:moveTo>
                <a:lnTo>
                  <a:pt x="3047780" y="0"/>
                </a:lnTo>
                <a:lnTo>
                  <a:pt x="3047780" y="3064182"/>
                </a:lnTo>
                <a:lnTo>
                  <a:pt x="0" y="3064182"/>
                </a:lnTo>
                <a:close/>
              </a:path>
            </a:pathLst>
          </a:custGeom>
          <a:noFill/>
          <a:ln w="21103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735D959-1164-C402-5CA0-FF24B930965E}"/>
              </a:ext>
            </a:extLst>
          </p:cNvPr>
          <p:cNvSpPr/>
          <p:nvPr/>
        </p:nvSpPr>
        <p:spPr>
          <a:xfrm>
            <a:off x="2420796" y="2879353"/>
            <a:ext cx="146369" cy="146369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10CB003-7F25-63E6-2C91-1D9915BCE23D}"/>
              </a:ext>
            </a:extLst>
          </p:cNvPr>
          <p:cNvCxnSpPr>
            <a:cxnSpLocks/>
            <a:stCxn id="8" idx="5"/>
            <a:endCxn id="11" idx="1"/>
          </p:cNvCxnSpPr>
          <p:nvPr/>
        </p:nvCxnSpPr>
        <p:spPr>
          <a:xfrm>
            <a:off x="2545729" y="3004286"/>
            <a:ext cx="557164" cy="338369"/>
          </a:xfrm>
          <a:prstGeom prst="straightConnector1">
            <a:avLst/>
          </a:prstGeom>
          <a:ln w="38100">
            <a:solidFill>
              <a:srgbClr val="0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8ED8436E-CA93-0EAD-6988-4660D4A39756}"/>
              </a:ext>
            </a:extLst>
          </p:cNvPr>
          <p:cNvSpPr/>
          <p:nvPr/>
        </p:nvSpPr>
        <p:spPr>
          <a:xfrm>
            <a:off x="3081458" y="3321220"/>
            <a:ext cx="146369" cy="146369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B17D057-C609-E8A8-E8FD-31C682003E74}"/>
              </a:ext>
            </a:extLst>
          </p:cNvPr>
          <p:cNvGraphicFramePr>
            <a:graphicFrameLocks noGrp="1"/>
          </p:cNvGraphicFramePr>
          <p:nvPr/>
        </p:nvGraphicFramePr>
        <p:xfrm>
          <a:off x="1302693" y="5089780"/>
          <a:ext cx="3837901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471">
                  <a:extLst>
                    <a:ext uri="{9D8B030D-6E8A-4147-A177-3AD203B41FA5}">
                      <a16:colId xmlns:a16="http://schemas.microsoft.com/office/drawing/2014/main" val="2214848338"/>
                    </a:ext>
                  </a:extLst>
                </a:gridCol>
                <a:gridCol w="892345">
                  <a:extLst>
                    <a:ext uri="{9D8B030D-6E8A-4147-A177-3AD203B41FA5}">
                      <a16:colId xmlns:a16="http://schemas.microsoft.com/office/drawing/2014/main" val="2661832152"/>
                    </a:ext>
                  </a:extLst>
                </a:gridCol>
                <a:gridCol w="1066936">
                  <a:extLst>
                    <a:ext uri="{9D8B030D-6E8A-4147-A177-3AD203B41FA5}">
                      <a16:colId xmlns:a16="http://schemas.microsoft.com/office/drawing/2014/main" val="96945634"/>
                    </a:ext>
                  </a:extLst>
                </a:gridCol>
                <a:gridCol w="834149">
                  <a:extLst>
                    <a:ext uri="{9D8B030D-6E8A-4147-A177-3AD203B41FA5}">
                      <a16:colId xmlns:a16="http://schemas.microsoft.com/office/drawing/2014/main" val="2380480809"/>
                    </a:ext>
                  </a:extLst>
                </a:gridCol>
              </a:tblGrid>
              <a:tr h="33588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Income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Rent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Savings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Debt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766240"/>
                  </a:ext>
                </a:extLst>
              </a:tr>
              <a:tr h="33588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5"/>
                          </a:solidFill>
                        </a:rPr>
                        <a:t>$4,000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$1,500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5"/>
                          </a:solidFill>
                        </a:rPr>
                        <a:t>$6,000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$850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183786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14CA29A-898B-2708-C22C-AE1A386D6153}"/>
                  </a:ext>
                </a:extLst>
              </p:cNvPr>
              <p:cNvSpPr txBox="1"/>
              <p:nvPr/>
            </p:nvSpPr>
            <p:spPr>
              <a:xfrm>
                <a:off x="822392" y="5186642"/>
                <a:ext cx="54684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14CA29A-898B-2708-C22C-AE1A386D6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392" y="5186642"/>
                <a:ext cx="54684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38DA9F9C-6DD2-0C7D-92DE-0AED5F5D952F}"/>
              </a:ext>
            </a:extLst>
          </p:cNvPr>
          <p:cNvSpPr txBox="1"/>
          <p:nvPr/>
        </p:nvSpPr>
        <p:spPr>
          <a:xfrm>
            <a:off x="1052168" y="1233755"/>
            <a:ext cx="433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Counterfactual Example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E5B4BD-F956-CC21-D98C-C88EE349E0EC}"/>
              </a:ext>
            </a:extLst>
          </p:cNvPr>
          <p:cNvSpPr txBox="1"/>
          <p:nvPr/>
        </p:nvSpPr>
        <p:spPr>
          <a:xfrm>
            <a:off x="5909043" y="1228713"/>
            <a:ext cx="433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Counterfactual Region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3CC845F-170B-E605-F554-0353D2CA1FB4}"/>
              </a:ext>
            </a:extLst>
          </p:cNvPr>
          <p:cNvGrpSpPr/>
          <p:nvPr/>
        </p:nvGrpSpPr>
        <p:grpSpPr>
          <a:xfrm>
            <a:off x="6560337" y="1685851"/>
            <a:ext cx="3047885" cy="3064182"/>
            <a:chOff x="6560337" y="1685851"/>
            <a:chExt cx="3047885" cy="3064182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6BF2284-BE59-98D9-F28A-FCF3AE19B6FE}"/>
                </a:ext>
              </a:extLst>
            </p:cNvPr>
            <p:cNvSpPr/>
            <p:nvPr/>
          </p:nvSpPr>
          <p:spPr>
            <a:xfrm>
              <a:off x="6560443" y="1685851"/>
              <a:ext cx="3047779" cy="3064182"/>
            </a:xfrm>
            <a:custGeom>
              <a:avLst/>
              <a:gdLst>
                <a:gd name="connsiteX0" fmla="*/ 0 w 3047779"/>
                <a:gd name="connsiteY0" fmla="*/ 0 h 3064182"/>
                <a:gd name="connsiteX1" fmla="*/ 3047780 w 3047779"/>
                <a:gd name="connsiteY1" fmla="*/ 0 h 3064182"/>
                <a:gd name="connsiteX2" fmla="*/ 3047780 w 3047779"/>
                <a:gd name="connsiteY2" fmla="*/ 3064182 h 3064182"/>
                <a:gd name="connsiteX3" fmla="*/ 0 w 3047779"/>
                <a:gd name="connsiteY3" fmla="*/ 3064182 h 3064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7779" h="3064182">
                  <a:moveTo>
                    <a:pt x="0" y="0"/>
                  </a:moveTo>
                  <a:lnTo>
                    <a:pt x="3047780" y="0"/>
                  </a:lnTo>
                  <a:lnTo>
                    <a:pt x="3047780" y="3064182"/>
                  </a:lnTo>
                  <a:lnTo>
                    <a:pt x="0" y="3064182"/>
                  </a:lnTo>
                  <a:close/>
                </a:path>
              </a:pathLst>
            </a:custGeom>
            <a:solidFill>
              <a:srgbClr val="F7C9D0"/>
            </a:solidFill>
            <a:ln w="105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F49D058-7064-9E39-38D4-FAE59BF67E29}"/>
                </a:ext>
              </a:extLst>
            </p:cNvPr>
            <p:cNvSpPr/>
            <p:nvPr/>
          </p:nvSpPr>
          <p:spPr>
            <a:xfrm>
              <a:off x="6560337" y="2716068"/>
              <a:ext cx="3047885" cy="2033965"/>
            </a:xfrm>
            <a:custGeom>
              <a:avLst/>
              <a:gdLst>
                <a:gd name="connsiteX0" fmla="*/ 3039526 w 3047885"/>
                <a:gd name="connsiteY0" fmla="*/ 273238 h 2033965"/>
                <a:gd name="connsiteX1" fmla="*/ 1242182 w 3047885"/>
                <a:gd name="connsiteY1" fmla="*/ 31955 h 2033965"/>
                <a:gd name="connsiteX2" fmla="*/ 924599 w 3047885"/>
                <a:gd name="connsiteY2" fmla="*/ 590715 h 2033965"/>
                <a:gd name="connsiteX3" fmla="*/ 745436 w 3047885"/>
                <a:gd name="connsiteY3" fmla="*/ 1329590 h 2033965"/>
                <a:gd name="connsiteX4" fmla="*/ 8360 w 3047885"/>
                <a:gd name="connsiteY4" fmla="*/ 1765697 h 2033965"/>
                <a:gd name="connsiteX5" fmla="*/ 0 w 3047885"/>
                <a:gd name="connsiteY5" fmla="*/ 1800408 h 2033965"/>
                <a:gd name="connsiteX6" fmla="*/ 0 w 3047885"/>
                <a:gd name="connsiteY6" fmla="*/ 2033965 h 2033965"/>
                <a:gd name="connsiteX7" fmla="*/ 3047886 w 3047885"/>
                <a:gd name="connsiteY7" fmla="*/ 2033965 h 2033965"/>
                <a:gd name="connsiteX8" fmla="*/ 3047886 w 3047885"/>
                <a:gd name="connsiteY8" fmla="*/ 272285 h 2033965"/>
                <a:gd name="connsiteX9" fmla="*/ 3039526 w 3047885"/>
                <a:gd name="connsiteY9" fmla="*/ 273238 h 2033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47885" h="2033965">
                  <a:moveTo>
                    <a:pt x="3039526" y="273238"/>
                  </a:moveTo>
                  <a:cubicBezTo>
                    <a:pt x="2121805" y="447744"/>
                    <a:pt x="1769406" y="-140223"/>
                    <a:pt x="1242182" y="31955"/>
                  </a:cubicBezTo>
                  <a:cubicBezTo>
                    <a:pt x="1088735" y="97567"/>
                    <a:pt x="938462" y="358639"/>
                    <a:pt x="924599" y="590715"/>
                  </a:cubicBezTo>
                  <a:cubicBezTo>
                    <a:pt x="914017" y="782259"/>
                    <a:pt x="1362612" y="1218050"/>
                    <a:pt x="745436" y="1329590"/>
                  </a:cubicBezTo>
                  <a:cubicBezTo>
                    <a:pt x="350495" y="1421976"/>
                    <a:pt x="95243" y="1618176"/>
                    <a:pt x="8360" y="1765697"/>
                  </a:cubicBezTo>
                  <a:lnTo>
                    <a:pt x="0" y="1800408"/>
                  </a:lnTo>
                  <a:lnTo>
                    <a:pt x="0" y="2033965"/>
                  </a:lnTo>
                  <a:lnTo>
                    <a:pt x="3047886" y="2033965"/>
                  </a:lnTo>
                  <a:lnTo>
                    <a:pt x="3047886" y="272285"/>
                  </a:lnTo>
                  <a:lnTo>
                    <a:pt x="3039526" y="273238"/>
                  </a:lnTo>
                  <a:close/>
                </a:path>
              </a:pathLst>
            </a:custGeom>
            <a:solidFill>
              <a:srgbClr val="9DC5E9"/>
            </a:solidFill>
            <a:ln w="105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E438E63-19AF-26EE-F079-B6AC7E57713C}"/>
                </a:ext>
              </a:extLst>
            </p:cNvPr>
            <p:cNvSpPr/>
            <p:nvPr/>
          </p:nvSpPr>
          <p:spPr>
            <a:xfrm>
              <a:off x="6568697" y="2716068"/>
              <a:ext cx="3031165" cy="1765697"/>
            </a:xfrm>
            <a:custGeom>
              <a:avLst/>
              <a:gdLst>
                <a:gd name="connsiteX0" fmla="*/ 3031165 w 3031165"/>
                <a:gd name="connsiteY0" fmla="*/ 273238 h 1765697"/>
                <a:gd name="connsiteX1" fmla="*/ 1233822 w 3031165"/>
                <a:gd name="connsiteY1" fmla="*/ 31955 h 1765697"/>
                <a:gd name="connsiteX2" fmla="*/ 916239 w 3031165"/>
                <a:gd name="connsiteY2" fmla="*/ 590715 h 1765697"/>
                <a:gd name="connsiteX3" fmla="*/ 737076 w 3031165"/>
                <a:gd name="connsiteY3" fmla="*/ 1329590 h 1765697"/>
                <a:gd name="connsiteX4" fmla="*/ 0 w 3031165"/>
                <a:gd name="connsiteY4" fmla="*/ 1765697 h 1765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1165" h="1765697">
                  <a:moveTo>
                    <a:pt x="3031165" y="273238"/>
                  </a:moveTo>
                  <a:cubicBezTo>
                    <a:pt x="2113445" y="447744"/>
                    <a:pt x="1761045" y="-140223"/>
                    <a:pt x="1233822" y="31955"/>
                  </a:cubicBezTo>
                  <a:cubicBezTo>
                    <a:pt x="1080375" y="97567"/>
                    <a:pt x="930102" y="358639"/>
                    <a:pt x="916239" y="590715"/>
                  </a:cubicBezTo>
                  <a:cubicBezTo>
                    <a:pt x="905656" y="782259"/>
                    <a:pt x="1354251" y="1218050"/>
                    <a:pt x="737076" y="1329590"/>
                  </a:cubicBezTo>
                  <a:cubicBezTo>
                    <a:pt x="342134" y="1421976"/>
                    <a:pt x="86883" y="1618176"/>
                    <a:pt x="0" y="1765697"/>
                  </a:cubicBezTo>
                </a:path>
              </a:pathLst>
            </a:custGeom>
            <a:noFill/>
            <a:ln w="7913" cap="flat">
              <a:solidFill>
                <a:srgbClr val="000000"/>
              </a:solidFill>
              <a:custDash>
                <a:ds d="0" sp="0"/>
                <a:ds d="300000" sp="150000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03A554D-2BAE-448E-1F49-38005978F926}"/>
                </a:ext>
              </a:extLst>
            </p:cNvPr>
            <p:cNvSpPr/>
            <p:nvPr/>
          </p:nvSpPr>
          <p:spPr>
            <a:xfrm>
              <a:off x="6560443" y="1685851"/>
              <a:ext cx="3047779" cy="3064182"/>
            </a:xfrm>
            <a:custGeom>
              <a:avLst/>
              <a:gdLst>
                <a:gd name="connsiteX0" fmla="*/ 0 w 3047779"/>
                <a:gd name="connsiteY0" fmla="*/ 0 h 3064182"/>
                <a:gd name="connsiteX1" fmla="*/ 3047780 w 3047779"/>
                <a:gd name="connsiteY1" fmla="*/ 0 h 3064182"/>
                <a:gd name="connsiteX2" fmla="*/ 3047780 w 3047779"/>
                <a:gd name="connsiteY2" fmla="*/ 3064182 h 3064182"/>
                <a:gd name="connsiteX3" fmla="*/ 0 w 3047779"/>
                <a:gd name="connsiteY3" fmla="*/ 3064182 h 3064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7779" h="3064182">
                  <a:moveTo>
                    <a:pt x="0" y="0"/>
                  </a:moveTo>
                  <a:lnTo>
                    <a:pt x="3047780" y="0"/>
                  </a:lnTo>
                  <a:lnTo>
                    <a:pt x="3047780" y="3064182"/>
                  </a:lnTo>
                  <a:lnTo>
                    <a:pt x="0" y="3064182"/>
                  </a:lnTo>
                  <a:close/>
                </a:path>
              </a:pathLst>
            </a:custGeom>
            <a:noFill/>
            <a:ln w="21103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8C747C27-73A3-B7E8-9B9A-7BE5D382D64E}"/>
              </a:ext>
            </a:extLst>
          </p:cNvPr>
          <p:cNvSpPr/>
          <p:nvPr/>
        </p:nvSpPr>
        <p:spPr>
          <a:xfrm>
            <a:off x="7282639" y="2869263"/>
            <a:ext cx="146370" cy="14637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78D2E0B-01CE-135B-07E9-3E535DD0AEDE}"/>
                  </a:ext>
                </a:extLst>
              </p:cNvPr>
              <p:cNvSpPr txBox="1"/>
              <p:nvPr/>
            </p:nvSpPr>
            <p:spPr>
              <a:xfrm>
                <a:off x="8873062" y="2964376"/>
                <a:ext cx="453401" cy="43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sz="24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78D2E0B-01CE-135B-07E9-3E535DD0AE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3062" y="2964376"/>
                <a:ext cx="453401" cy="430028"/>
              </a:xfrm>
              <a:prstGeom prst="rect">
                <a:avLst/>
              </a:prstGeom>
              <a:blipFill>
                <a:blip r:embed="rId4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74135A7C-1871-7ED9-21A4-220EDD936F89}"/>
              </a:ext>
            </a:extLst>
          </p:cNvPr>
          <p:cNvGrpSpPr/>
          <p:nvPr/>
        </p:nvGrpSpPr>
        <p:grpSpPr>
          <a:xfrm>
            <a:off x="126952" y="2882537"/>
            <a:ext cx="1377489" cy="812246"/>
            <a:chOff x="126952" y="2882537"/>
            <a:chExt cx="1377489" cy="81224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2E262DE-31D2-A3D7-A146-A4A0AE644131}"/>
                </a:ext>
              </a:extLst>
            </p:cNvPr>
            <p:cNvSpPr/>
            <p:nvPr/>
          </p:nvSpPr>
          <p:spPr>
            <a:xfrm>
              <a:off x="126952" y="2882537"/>
              <a:ext cx="1360647" cy="810975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E041995-3148-4866-6DEE-6168CF4BCEBD}"/>
                </a:ext>
              </a:extLst>
            </p:cNvPr>
            <p:cNvSpPr txBox="1"/>
            <p:nvPr/>
          </p:nvSpPr>
          <p:spPr>
            <a:xfrm>
              <a:off x="452730" y="2883808"/>
              <a:ext cx="10517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Reject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789DCC5-A486-AC1E-9F69-4DEABD58D6C8}"/>
                </a:ext>
              </a:extLst>
            </p:cNvPr>
            <p:cNvSpPr/>
            <p:nvPr/>
          </p:nvSpPr>
          <p:spPr>
            <a:xfrm>
              <a:off x="209504" y="2988727"/>
              <a:ext cx="231270" cy="231270"/>
            </a:xfrm>
            <a:prstGeom prst="rect">
              <a:avLst/>
            </a:prstGeom>
            <a:solidFill>
              <a:srgbClr val="F7C9D0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B381C19-2A3D-2062-46C5-E740F4C042AF}"/>
                </a:ext>
              </a:extLst>
            </p:cNvPr>
            <p:cNvSpPr txBox="1"/>
            <p:nvPr/>
          </p:nvSpPr>
          <p:spPr>
            <a:xfrm>
              <a:off x="473750" y="3294673"/>
              <a:ext cx="10138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Accept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F43CD49-9C0C-3B73-A62F-8FA79FAA1109}"/>
                </a:ext>
              </a:extLst>
            </p:cNvPr>
            <p:cNvSpPr/>
            <p:nvPr/>
          </p:nvSpPr>
          <p:spPr>
            <a:xfrm>
              <a:off x="209504" y="3399592"/>
              <a:ext cx="231270" cy="231270"/>
            </a:xfrm>
            <a:prstGeom prst="rect">
              <a:avLst/>
            </a:prstGeom>
            <a:solidFill>
              <a:srgbClr val="9DC5E9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B0C12D1B-66D7-4463-2CEF-4FCD755EA444}"/>
              </a:ext>
            </a:extLst>
          </p:cNvPr>
          <p:cNvSpPr txBox="1"/>
          <p:nvPr/>
        </p:nvSpPr>
        <p:spPr>
          <a:xfrm>
            <a:off x="1302693" y="4755009"/>
            <a:ext cx="38379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5"/>
                </a:solidFill>
              </a:rPr>
              <a:t>ACCEPTED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26B8B7E-C910-D261-A67B-C917A5A6FEA0}"/>
                  </a:ext>
                </a:extLst>
              </p:cNvPr>
              <p:cNvSpPr txBox="1"/>
              <p:nvPr/>
            </p:nvSpPr>
            <p:spPr>
              <a:xfrm>
                <a:off x="2267279" y="2479305"/>
                <a:ext cx="453401" cy="492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4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26B8B7E-C910-D261-A67B-C917A5A6FE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279" y="2479305"/>
                <a:ext cx="453401" cy="492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5F8A27E-C15C-0582-AD26-571BE747B332}"/>
                  </a:ext>
                </a:extLst>
              </p:cNvPr>
              <p:cNvSpPr txBox="1"/>
              <p:nvPr/>
            </p:nvSpPr>
            <p:spPr>
              <a:xfrm>
                <a:off x="2997000" y="2909795"/>
                <a:ext cx="453401" cy="492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5F8A27E-C15C-0582-AD26-571BE747B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7000" y="2909795"/>
                <a:ext cx="453401" cy="492663"/>
              </a:xfrm>
              <a:prstGeom prst="rect">
                <a:avLst/>
              </a:prstGeom>
              <a:blipFill>
                <a:blip r:embed="rId6"/>
                <a:stretch>
                  <a:fillRect l="-5405" r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7905DB1D-4601-AD7C-F3F9-769497F4F21F}"/>
              </a:ext>
            </a:extLst>
          </p:cNvPr>
          <p:cNvSpPr/>
          <p:nvPr/>
        </p:nvSpPr>
        <p:spPr>
          <a:xfrm>
            <a:off x="7655988" y="2895738"/>
            <a:ext cx="1366336" cy="1366336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B6184B8-3632-EB42-5BEB-A979B64030BA}"/>
                  </a:ext>
                </a:extLst>
              </p:cNvPr>
              <p:cNvSpPr txBox="1"/>
              <p:nvPr/>
            </p:nvSpPr>
            <p:spPr>
              <a:xfrm>
                <a:off x="8178232" y="3126479"/>
                <a:ext cx="2898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B6184B8-3632-EB42-5BEB-A979B64030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8232" y="3126479"/>
                <a:ext cx="289820" cy="461665"/>
              </a:xfrm>
              <a:prstGeom prst="rect">
                <a:avLst/>
              </a:prstGeom>
              <a:blipFill>
                <a:blip r:embed="rId7"/>
                <a:stretch>
                  <a:fillRect r="-42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00D7679-692A-25BA-346B-7C7D6BCFE79B}"/>
                  </a:ext>
                </a:extLst>
              </p:cNvPr>
              <p:cNvSpPr txBox="1"/>
              <p:nvPr/>
            </p:nvSpPr>
            <p:spPr>
              <a:xfrm>
                <a:off x="8467700" y="3498245"/>
                <a:ext cx="2898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00D7679-692A-25BA-346B-7C7D6BCFE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7700" y="3498245"/>
                <a:ext cx="289820" cy="369332"/>
              </a:xfrm>
              <a:prstGeom prst="rect">
                <a:avLst/>
              </a:prstGeom>
              <a:blipFill>
                <a:blip r:embed="rId8"/>
                <a:stretch>
                  <a:fillRect r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7E2F6C5D-8BFB-4896-662F-1DD1A2E3398B}"/>
              </a:ext>
            </a:extLst>
          </p:cNvPr>
          <p:cNvCxnSpPr>
            <a:cxnSpLocks/>
            <a:stCxn id="59" idx="6"/>
            <a:endCxn id="54" idx="6"/>
          </p:cNvCxnSpPr>
          <p:nvPr/>
        </p:nvCxnSpPr>
        <p:spPr>
          <a:xfrm>
            <a:off x="8412308" y="3578906"/>
            <a:ext cx="610016" cy="0"/>
          </a:xfrm>
          <a:prstGeom prst="straightConnector1">
            <a:avLst/>
          </a:prstGeom>
          <a:ln w="3810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69BEE80-66C7-1377-D7EF-26E280AFFFCA}"/>
                  </a:ext>
                </a:extLst>
              </p:cNvPr>
              <p:cNvSpPr txBox="1"/>
              <p:nvPr/>
            </p:nvSpPr>
            <p:spPr>
              <a:xfrm>
                <a:off x="7129123" y="2469216"/>
                <a:ext cx="453401" cy="492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4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69BEE80-66C7-1377-D7EF-26E280AFF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9123" y="2469216"/>
                <a:ext cx="453401" cy="492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Oval 58">
            <a:extLst>
              <a:ext uri="{FF2B5EF4-FFF2-40B4-BE49-F238E27FC236}">
                <a16:creationId xmlns:a16="http://schemas.microsoft.com/office/drawing/2014/main" id="{A4B14B6F-9BC6-2502-0DF5-D0EDE135690F}"/>
              </a:ext>
            </a:extLst>
          </p:cNvPr>
          <p:cNvSpPr/>
          <p:nvPr/>
        </p:nvSpPr>
        <p:spPr>
          <a:xfrm>
            <a:off x="8266004" y="3505754"/>
            <a:ext cx="146304" cy="146304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F1FCC757-92B1-0E5C-9ABA-295E27C1F71C}"/>
                  </a:ext>
                </a:extLst>
              </p:cNvPr>
              <p:cNvSpPr txBox="1"/>
              <p:nvPr/>
            </p:nvSpPr>
            <p:spPr>
              <a:xfrm>
                <a:off x="9354372" y="2307932"/>
                <a:ext cx="30477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F1FCC757-92B1-0E5C-9ABA-295E27C1F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4372" y="2307932"/>
                <a:ext cx="3047779" cy="369332"/>
              </a:xfrm>
              <a:prstGeom prst="rect">
                <a:avLst/>
              </a:prstGeom>
              <a:blipFill>
                <a:blip r:embed="rId10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TextBox 104">
            <a:extLst>
              <a:ext uri="{FF2B5EF4-FFF2-40B4-BE49-F238E27FC236}">
                <a16:creationId xmlns:a16="http://schemas.microsoft.com/office/drawing/2014/main" id="{848E70CB-2E87-DAA3-3C3C-5373C2E7CAB6}"/>
              </a:ext>
            </a:extLst>
          </p:cNvPr>
          <p:cNvSpPr txBox="1"/>
          <p:nvPr/>
        </p:nvSpPr>
        <p:spPr>
          <a:xfrm>
            <a:off x="9616840" y="1970800"/>
            <a:ext cx="2575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Robustness Guarantee</a:t>
            </a: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AC7C64B-DF49-4B53-83CA-C378485732D1}"/>
              </a:ext>
            </a:extLst>
          </p:cNvPr>
          <p:cNvGraphicFramePr>
            <a:graphicFrameLocks noGrp="1"/>
          </p:cNvGraphicFramePr>
          <p:nvPr/>
        </p:nvGraphicFramePr>
        <p:xfrm>
          <a:off x="6115697" y="5089780"/>
          <a:ext cx="413229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5365">
                  <a:extLst>
                    <a:ext uri="{9D8B030D-6E8A-4147-A177-3AD203B41FA5}">
                      <a16:colId xmlns:a16="http://schemas.microsoft.com/office/drawing/2014/main" val="2214848338"/>
                    </a:ext>
                  </a:extLst>
                </a:gridCol>
                <a:gridCol w="1132514">
                  <a:extLst>
                    <a:ext uri="{9D8B030D-6E8A-4147-A177-3AD203B41FA5}">
                      <a16:colId xmlns:a16="http://schemas.microsoft.com/office/drawing/2014/main" val="2661832152"/>
                    </a:ext>
                  </a:extLst>
                </a:gridCol>
                <a:gridCol w="1065402">
                  <a:extLst>
                    <a:ext uri="{9D8B030D-6E8A-4147-A177-3AD203B41FA5}">
                      <a16:colId xmlns:a16="http://schemas.microsoft.com/office/drawing/2014/main" val="96945634"/>
                    </a:ext>
                  </a:extLst>
                </a:gridCol>
                <a:gridCol w="949015">
                  <a:extLst>
                    <a:ext uri="{9D8B030D-6E8A-4147-A177-3AD203B41FA5}">
                      <a16:colId xmlns:a16="http://schemas.microsoft.com/office/drawing/2014/main" val="2380480809"/>
                    </a:ext>
                  </a:extLst>
                </a:gridCol>
              </a:tblGrid>
              <a:tr h="33588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Income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Savings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Debt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766240"/>
                  </a:ext>
                </a:extLst>
              </a:tr>
              <a:tr h="33588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$3,500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$1,500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$7,500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$850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183786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0B72008-25F3-1166-F038-570A29FEECE3}"/>
                  </a:ext>
                </a:extLst>
              </p:cNvPr>
              <p:cNvSpPr txBox="1"/>
              <p:nvPr/>
            </p:nvSpPr>
            <p:spPr>
              <a:xfrm>
                <a:off x="10130481" y="5120406"/>
                <a:ext cx="119078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3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3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0B72008-25F3-1166-F038-570A29FEE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0481" y="5120406"/>
                <a:ext cx="1190786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C64B1D4-B128-FE65-C17E-49616AA6F883}"/>
                  </a:ext>
                </a:extLst>
              </p:cNvPr>
              <p:cNvSpPr txBox="1"/>
              <p:nvPr/>
            </p:nvSpPr>
            <p:spPr>
              <a:xfrm>
                <a:off x="5604020" y="5155119"/>
                <a:ext cx="54684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C64B1D4-B128-FE65-C17E-49616AA6F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020" y="5155119"/>
                <a:ext cx="546847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F8DB4B9-0853-FE27-541F-3828DE371A98}"/>
                  </a:ext>
                </a:extLst>
              </p:cNvPr>
              <p:cNvSpPr txBox="1"/>
              <p:nvPr/>
            </p:nvSpPr>
            <p:spPr>
              <a:xfrm>
                <a:off x="6127934" y="5891339"/>
                <a:ext cx="97534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±$</m:t>
                      </m:r>
                      <m:r>
                        <a:rPr lang="en-US" b="0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75</m:t>
                      </m:r>
                    </m:oMath>
                  </m:oMathPara>
                </a14:m>
                <a:endParaRPr lang="en-US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F8DB4B9-0853-FE27-541F-3828DE371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934" y="5891339"/>
                <a:ext cx="975349" cy="369332"/>
              </a:xfrm>
              <a:prstGeom prst="rect">
                <a:avLst/>
              </a:prstGeom>
              <a:blipFill>
                <a:blip r:embed="rId1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0DCE33D-C922-9FBD-FBC3-2193E143190E}"/>
                  </a:ext>
                </a:extLst>
              </p:cNvPr>
              <p:cNvSpPr txBox="1"/>
              <p:nvPr/>
            </p:nvSpPr>
            <p:spPr>
              <a:xfrm>
                <a:off x="9284883" y="5893303"/>
                <a:ext cx="9753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±$</m:t>
                      </m:r>
                      <m:r>
                        <a:rPr lang="en-US" b="0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75</m:t>
                      </m:r>
                    </m:oMath>
                  </m:oMathPara>
                </a14:m>
                <a:endParaRPr lang="en-US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0DCE33D-C922-9FBD-FBC3-2193E1431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4883" y="5893303"/>
                <a:ext cx="975348" cy="369332"/>
              </a:xfrm>
              <a:prstGeom prst="rect">
                <a:avLst/>
              </a:prstGeom>
              <a:blipFill>
                <a:blip r:embed="rId1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01606DE0-14BA-C080-6084-2404C4ED1732}"/>
              </a:ext>
            </a:extLst>
          </p:cNvPr>
          <p:cNvSpPr/>
          <p:nvPr/>
        </p:nvSpPr>
        <p:spPr>
          <a:xfrm>
            <a:off x="6134747" y="5883677"/>
            <a:ext cx="4132296" cy="384657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76C9F3B9-F681-6C0F-5C37-B190F3977543}"/>
              </a:ext>
            </a:extLst>
          </p:cNvPr>
          <p:cNvCxnSpPr>
            <a:cxnSpLocks/>
            <a:endCxn id="23" idx="3"/>
          </p:cNvCxnSpPr>
          <p:nvPr/>
        </p:nvCxnSpPr>
        <p:spPr>
          <a:xfrm rot="10800000" flipV="1">
            <a:off x="10267044" y="5653832"/>
            <a:ext cx="647355" cy="422174"/>
          </a:xfrm>
          <a:prstGeom prst="bentConnector3">
            <a:avLst>
              <a:gd name="adj1" fmla="val 1724"/>
            </a:avLst>
          </a:prstGeom>
          <a:ln w="381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0D4002E-7B6C-D3F0-3C42-5CFD06E3C58B}"/>
                  </a:ext>
                </a:extLst>
              </p:cNvPr>
              <p:cNvSpPr txBox="1"/>
              <p:nvPr/>
            </p:nvSpPr>
            <p:spPr>
              <a:xfrm>
                <a:off x="8342186" y="5891339"/>
                <a:ext cx="9787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±$</m:t>
                      </m:r>
                      <m:r>
                        <a:rPr lang="en-US" b="0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75</m:t>
                      </m:r>
                    </m:oMath>
                  </m:oMathPara>
                </a14:m>
                <a:endParaRPr lang="en-US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0D4002E-7B6C-D3F0-3C42-5CFD06E3C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2186" y="5891339"/>
                <a:ext cx="978754" cy="369332"/>
              </a:xfrm>
              <a:prstGeom prst="rect">
                <a:avLst/>
              </a:prstGeom>
              <a:blipFill>
                <a:blip r:embed="rId1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4473647-2F4B-DDCA-0F4B-EEAE4388D856}"/>
                  </a:ext>
                </a:extLst>
              </p:cNvPr>
              <p:cNvSpPr txBox="1"/>
              <p:nvPr/>
            </p:nvSpPr>
            <p:spPr>
              <a:xfrm>
                <a:off x="7110096" y="5899002"/>
                <a:ext cx="118588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±$</m:t>
                      </m:r>
                      <m:r>
                        <a:rPr lang="en-US" b="0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75</m:t>
                      </m:r>
                    </m:oMath>
                  </m:oMathPara>
                </a14:m>
                <a:endParaRPr lang="en-US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4473647-2F4B-DDCA-0F4B-EEAE4388D8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096" y="5899002"/>
                <a:ext cx="1185888" cy="369332"/>
              </a:xfrm>
              <a:prstGeom prst="rect">
                <a:avLst/>
              </a:prstGeom>
              <a:blipFill>
                <a:blip r:embed="rId1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D4310ACD-DE60-DDA3-6474-0DB7E22C9F60}"/>
              </a:ext>
            </a:extLst>
          </p:cNvPr>
          <p:cNvSpPr/>
          <p:nvPr/>
        </p:nvSpPr>
        <p:spPr>
          <a:xfrm>
            <a:off x="7874285" y="3108778"/>
            <a:ext cx="963300" cy="936117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089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301103-FF97-F77F-4B15-E7C9FFEF57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901F09-DD47-D9D2-1538-77B77CD13264}"/>
              </a:ext>
            </a:extLst>
          </p:cNvPr>
          <p:cNvSpPr txBox="1"/>
          <p:nvPr/>
        </p:nvSpPr>
        <p:spPr>
          <a:xfrm>
            <a:off x="980299" y="2730927"/>
            <a:ext cx="102314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Your application would be </a:t>
            </a:r>
            <a:r>
              <a:rPr lang="en-US" sz="2800" dirty="0">
                <a:solidFill>
                  <a:schemeClr val="accent5"/>
                </a:solidFill>
              </a:rPr>
              <a:t>accepted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rather than </a:t>
            </a:r>
            <a:r>
              <a:rPr lang="en-US" sz="2800" dirty="0">
                <a:solidFill>
                  <a:schemeClr val="tx2"/>
                </a:solidFill>
              </a:rPr>
              <a:t>rejected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if </a:t>
            </a:r>
          </a:p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your income was between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5BBB"/>
                </a:solidFill>
              </a:rPr>
              <a:t>$3,425 and $3,575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</a:p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your savings was between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5BBB"/>
                </a:solidFill>
              </a:rPr>
              <a:t>$7,425 and $7,575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4A88E5A-94CB-37B5-7E90-42E79A062F3D}"/>
              </a:ext>
            </a:extLst>
          </p:cNvPr>
          <p:cNvSpPr txBox="1">
            <a:spLocks/>
          </p:cNvSpPr>
          <p:nvPr/>
        </p:nvSpPr>
        <p:spPr>
          <a:xfrm>
            <a:off x="977335" y="172694"/>
            <a:ext cx="10515600" cy="5909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Solution 2: Counterfactual Regions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61FCB33-A530-8DBF-D077-6EDC18BE1009}"/>
              </a:ext>
            </a:extLst>
          </p:cNvPr>
          <p:cNvGrpSpPr/>
          <p:nvPr/>
        </p:nvGrpSpPr>
        <p:grpSpPr>
          <a:xfrm>
            <a:off x="8319526" y="4595060"/>
            <a:ext cx="2336138" cy="1323427"/>
            <a:chOff x="2554807" y="5445038"/>
            <a:chExt cx="2336138" cy="1323427"/>
          </a:xfrm>
        </p:grpSpPr>
        <p:pic>
          <p:nvPicPr>
            <p:cNvPr id="13" name="Picture 12" descr="A white check mark in a green circle&#10;&#10;Description automatically generated">
              <a:extLst>
                <a:ext uri="{FF2B5EF4-FFF2-40B4-BE49-F238E27FC236}">
                  <a16:creationId xmlns:a16="http://schemas.microsoft.com/office/drawing/2014/main" id="{062DE3D5-157F-5410-5B3F-7D6B83955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56901" y="5934134"/>
              <a:ext cx="320040" cy="320040"/>
            </a:xfrm>
            <a:prstGeom prst="rect">
              <a:avLst/>
            </a:prstGeom>
          </p:spPr>
        </p:pic>
        <p:pic>
          <p:nvPicPr>
            <p:cNvPr id="14" name="Picture 13" descr="A white check mark in a green circle&#10;&#10;Description automatically generated">
              <a:extLst>
                <a:ext uri="{FF2B5EF4-FFF2-40B4-BE49-F238E27FC236}">
                  <a16:creationId xmlns:a16="http://schemas.microsoft.com/office/drawing/2014/main" id="{4769EC74-0F6D-8FEC-DD3C-7945AD478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54807" y="5529566"/>
              <a:ext cx="320040" cy="32004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CE0A266-5327-C043-A4B9-DF5B6CC58283}"/>
                </a:ext>
              </a:extLst>
            </p:cNvPr>
            <p:cNvSpPr txBox="1"/>
            <p:nvPr/>
          </p:nvSpPr>
          <p:spPr>
            <a:xfrm>
              <a:off x="2847414" y="5445038"/>
              <a:ext cx="204353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Personalized</a:t>
              </a:r>
              <a:endParaRPr lang="en-US" sz="24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B9A9120-13D2-EF32-E33F-CC01A046CBA1}"/>
                </a:ext>
              </a:extLst>
            </p:cNvPr>
            <p:cNvSpPr txBox="1"/>
            <p:nvPr/>
          </p:nvSpPr>
          <p:spPr>
            <a:xfrm>
              <a:off x="2847414" y="5873801"/>
              <a:ext cx="204353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Robust</a:t>
              </a:r>
              <a:endParaRPr lang="en-US" sz="24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DA1367D-0A12-C4E9-7937-E20F65EF373D}"/>
                </a:ext>
              </a:extLst>
            </p:cNvPr>
            <p:cNvSpPr txBox="1"/>
            <p:nvPr/>
          </p:nvSpPr>
          <p:spPr>
            <a:xfrm>
              <a:off x="2847414" y="6306800"/>
              <a:ext cx="204353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Efficient</a:t>
              </a:r>
              <a:endParaRPr lang="en-US" sz="2400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24AE4BE-FC61-4662-30BB-0A093B6F55E0}"/>
                </a:ext>
              </a:extLst>
            </p:cNvPr>
            <p:cNvSpPr/>
            <p:nvPr/>
          </p:nvSpPr>
          <p:spPr>
            <a:xfrm>
              <a:off x="2554807" y="6377613"/>
              <a:ext cx="320040" cy="32004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128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6FC5B5E7-2992-0A27-8ECA-05D286E5C2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52468" y="1634741"/>
            <a:ext cx="3816246" cy="388049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7B1E2ED-56B0-479D-B43E-E60D7972E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3: Intelligent Region Indexing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6ECDCD-A651-4F33-915A-CB6FAB1E15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F02EAEB3-8401-A02D-2DBD-4B9D50F671D0}"/>
              </a:ext>
            </a:extLst>
          </p:cNvPr>
          <p:cNvSpPr txBox="1"/>
          <p:nvPr/>
        </p:nvSpPr>
        <p:spPr>
          <a:xfrm>
            <a:off x="6414014" y="1282481"/>
            <a:ext cx="4840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50000"/>
                  </a:schemeClr>
                </a:solidFill>
              </a:rPr>
              <a:t>Counterfactual Regions of Ensembles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ADD0744-B31A-773D-4806-B75A6353C44A}"/>
              </a:ext>
            </a:extLst>
          </p:cNvPr>
          <p:cNvGrpSpPr/>
          <p:nvPr/>
        </p:nvGrpSpPr>
        <p:grpSpPr>
          <a:xfrm>
            <a:off x="6998547" y="1745241"/>
            <a:ext cx="3668203" cy="3634983"/>
            <a:chOff x="6803392" y="2070762"/>
            <a:chExt cx="3668203" cy="3634983"/>
          </a:xfrm>
        </p:grpSpPr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2AA25BD4-F1A4-560A-744A-9D2F6B6DC07D}"/>
                </a:ext>
              </a:extLst>
            </p:cNvPr>
            <p:cNvSpPr/>
            <p:nvPr/>
          </p:nvSpPr>
          <p:spPr>
            <a:xfrm>
              <a:off x="6862454" y="4202333"/>
              <a:ext cx="858834" cy="507124"/>
            </a:xfrm>
            <a:prstGeom prst="rect">
              <a:avLst/>
            </a:prstGeom>
            <a:solidFill>
              <a:srgbClr val="F2F2F2">
                <a:alpha val="25098"/>
              </a:srgbClr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EB6E9BA6-520C-4335-2656-41CAAC79DAB1}"/>
                </a:ext>
              </a:extLst>
            </p:cNvPr>
            <p:cNvSpPr/>
            <p:nvPr/>
          </p:nvSpPr>
          <p:spPr>
            <a:xfrm>
              <a:off x="8178385" y="3325290"/>
              <a:ext cx="920968" cy="680677"/>
            </a:xfrm>
            <a:prstGeom prst="rect">
              <a:avLst/>
            </a:prstGeom>
            <a:solidFill>
              <a:srgbClr val="F2F2F2">
                <a:alpha val="25098"/>
              </a:srgbClr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863EAAF9-FF0D-62FE-9796-7FFA7B7645BF}"/>
                </a:ext>
              </a:extLst>
            </p:cNvPr>
            <p:cNvSpPr/>
            <p:nvPr/>
          </p:nvSpPr>
          <p:spPr>
            <a:xfrm>
              <a:off x="7232300" y="3951497"/>
              <a:ext cx="725298" cy="587060"/>
            </a:xfrm>
            <a:prstGeom prst="rect">
              <a:avLst/>
            </a:prstGeom>
            <a:solidFill>
              <a:srgbClr val="F2F2F2">
                <a:alpha val="25098"/>
              </a:srgbClr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E7739901-DA2C-E2F0-0C96-EAADB9F8423C}"/>
                </a:ext>
              </a:extLst>
            </p:cNvPr>
            <p:cNvSpPr/>
            <p:nvPr/>
          </p:nvSpPr>
          <p:spPr>
            <a:xfrm>
              <a:off x="9523806" y="2924632"/>
              <a:ext cx="920968" cy="453621"/>
            </a:xfrm>
            <a:prstGeom prst="rect">
              <a:avLst/>
            </a:prstGeom>
            <a:solidFill>
              <a:srgbClr val="F2F2F2">
                <a:alpha val="25098"/>
              </a:srgbClr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813A2CFF-3784-EC3C-4109-BF98406CA08E}"/>
                </a:ext>
              </a:extLst>
            </p:cNvPr>
            <p:cNvSpPr/>
            <p:nvPr/>
          </p:nvSpPr>
          <p:spPr>
            <a:xfrm>
              <a:off x="9215722" y="2545169"/>
              <a:ext cx="920968" cy="738595"/>
            </a:xfrm>
            <a:prstGeom prst="rect">
              <a:avLst/>
            </a:prstGeom>
            <a:solidFill>
              <a:srgbClr val="F2F2F2">
                <a:alpha val="25098"/>
              </a:srgbClr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8E56A967-4A13-3F53-9B5B-CD85362F4503}"/>
                </a:ext>
              </a:extLst>
            </p:cNvPr>
            <p:cNvSpPr/>
            <p:nvPr/>
          </p:nvSpPr>
          <p:spPr>
            <a:xfrm>
              <a:off x="7721288" y="2545169"/>
              <a:ext cx="1386993" cy="584509"/>
            </a:xfrm>
            <a:prstGeom prst="rect">
              <a:avLst/>
            </a:prstGeom>
            <a:solidFill>
              <a:srgbClr val="F2F2F2">
                <a:alpha val="25098"/>
              </a:srgbClr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47845B0E-22F0-2721-88AC-0B731D0DF271}"/>
                </a:ext>
              </a:extLst>
            </p:cNvPr>
            <p:cNvSpPr/>
            <p:nvPr/>
          </p:nvSpPr>
          <p:spPr>
            <a:xfrm>
              <a:off x="7036630" y="3378247"/>
              <a:ext cx="920968" cy="453620"/>
            </a:xfrm>
            <a:prstGeom prst="rect">
              <a:avLst/>
            </a:prstGeom>
            <a:solidFill>
              <a:srgbClr val="F2F2F2">
                <a:alpha val="25098"/>
              </a:srgbClr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A1D00D16-5DCE-CF73-6029-3E353434F16A}"/>
                </a:ext>
              </a:extLst>
            </p:cNvPr>
            <p:cNvSpPr/>
            <p:nvPr/>
          </p:nvSpPr>
          <p:spPr>
            <a:xfrm>
              <a:off x="7107301" y="2994476"/>
              <a:ext cx="957738" cy="453620"/>
            </a:xfrm>
            <a:prstGeom prst="rect">
              <a:avLst/>
            </a:prstGeom>
            <a:solidFill>
              <a:srgbClr val="F2F2F2">
                <a:alpha val="25098"/>
              </a:srgbClr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56EA35BB-927A-C6A6-CA5B-148B2A876DF9}"/>
                </a:ext>
              </a:extLst>
            </p:cNvPr>
            <p:cNvSpPr/>
            <p:nvPr/>
          </p:nvSpPr>
          <p:spPr>
            <a:xfrm>
              <a:off x="8021292" y="3569213"/>
              <a:ext cx="920968" cy="577067"/>
            </a:xfrm>
            <a:prstGeom prst="rect">
              <a:avLst/>
            </a:prstGeom>
            <a:solidFill>
              <a:srgbClr val="F2F2F2">
                <a:alpha val="25098"/>
              </a:srgbClr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B99866EB-9903-2CF3-34D0-961D21C22D22}"/>
                </a:ext>
              </a:extLst>
            </p:cNvPr>
            <p:cNvSpPr/>
            <p:nvPr/>
          </p:nvSpPr>
          <p:spPr>
            <a:xfrm>
              <a:off x="8098720" y="4447117"/>
              <a:ext cx="644583" cy="673536"/>
            </a:xfrm>
            <a:prstGeom prst="rect">
              <a:avLst/>
            </a:prstGeom>
            <a:solidFill>
              <a:srgbClr val="F2F2F2">
                <a:alpha val="25098"/>
              </a:srgbClr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1FD09E85-6239-6B45-2EE9-1AA352B50E36}"/>
                </a:ext>
              </a:extLst>
            </p:cNvPr>
            <p:cNvSpPr/>
            <p:nvPr/>
          </p:nvSpPr>
          <p:spPr>
            <a:xfrm>
              <a:off x="7523285" y="4828032"/>
              <a:ext cx="2096443" cy="193635"/>
            </a:xfrm>
            <a:prstGeom prst="rect">
              <a:avLst/>
            </a:prstGeom>
            <a:solidFill>
              <a:srgbClr val="F2F2F2">
                <a:alpha val="25098"/>
              </a:srgbClr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F2039C5F-4FA4-599F-A60C-A313711446A5}"/>
                </a:ext>
              </a:extLst>
            </p:cNvPr>
            <p:cNvSpPr/>
            <p:nvPr/>
          </p:nvSpPr>
          <p:spPr>
            <a:xfrm>
              <a:off x="6974830" y="5150360"/>
              <a:ext cx="644583" cy="507124"/>
            </a:xfrm>
            <a:prstGeom prst="rect">
              <a:avLst/>
            </a:prstGeom>
            <a:solidFill>
              <a:srgbClr val="F2F2F2">
                <a:alpha val="25098"/>
              </a:srgbClr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40C69B0F-B5E8-0B7B-F737-D8AEC6578120}"/>
                </a:ext>
              </a:extLst>
            </p:cNvPr>
            <p:cNvSpPr/>
            <p:nvPr/>
          </p:nvSpPr>
          <p:spPr>
            <a:xfrm>
              <a:off x="9736246" y="3569135"/>
              <a:ext cx="712451" cy="606357"/>
            </a:xfrm>
            <a:prstGeom prst="rect">
              <a:avLst/>
            </a:prstGeom>
            <a:solidFill>
              <a:srgbClr val="F2F2F2">
                <a:alpha val="25098"/>
              </a:srgbClr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7DF557A5-AA6D-FFE2-2C38-9E31B57EEAB9}"/>
                </a:ext>
              </a:extLst>
            </p:cNvPr>
            <p:cNvSpPr/>
            <p:nvPr/>
          </p:nvSpPr>
          <p:spPr>
            <a:xfrm>
              <a:off x="9121492" y="3537579"/>
              <a:ext cx="920741" cy="840029"/>
            </a:xfrm>
            <a:prstGeom prst="rect">
              <a:avLst/>
            </a:prstGeom>
            <a:solidFill>
              <a:srgbClr val="F2F2F2">
                <a:alpha val="25098"/>
              </a:srgbClr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D29D4E19-BE39-469B-C81B-4C9230344F8C}"/>
                </a:ext>
              </a:extLst>
            </p:cNvPr>
            <p:cNvSpPr/>
            <p:nvPr/>
          </p:nvSpPr>
          <p:spPr>
            <a:xfrm>
              <a:off x="8594732" y="2769579"/>
              <a:ext cx="1108118" cy="352769"/>
            </a:xfrm>
            <a:prstGeom prst="rect">
              <a:avLst/>
            </a:prstGeom>
            <a:solidFill>
              <a:srgbClr val="F2F2F2">
                <a:alpha val="25098"/>
              </a:srgbClr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3844A0A7-F180-CE90-E3D1-4BEDA1B5C2E9}"/>
                </a:ext>
              </a:extLst>
            </p:cNvPr>
            <p:cNvSpPr/>
            <p:nvPr/>
          </p:nvSpPr>
          <p:spPr>
            <a:xfrm>
              <a:off x="9870757" y="2186789"/>
              <a:ext cx="553722" cy="1267994"/>
            </a:xfrm>
            <a:prstGeom prst="rect">
              <a:avLst/>
            </a:prstGeom>
            <a:solidFill>
              <a:srgbClr val="F2F2F2">
                <a:alpha val="25098"/>
              </a:srgbClr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92074155-58B5-6776-5432-D82973EC5B0D}"/>
                </a:ext>
              </a:extLst>
            </p:cNvPr>
            <p:cNvSpPr/>
            <p:nvPr/>
          </p:nvSpPr>
          <p:spPr>
            <a:xfrm>
              <a:off x="9084602" y="2095899"/>
              <a:ext cx="1386993" cy="584509"/>
            </a:xfrm>
            <a:prstGeom prst="rect">
              <a:avLst/>
            </a:prstGeom>
            <a:solidFill>
              <a:srgbClr val="F2F2F2">
                <a:alpha val="25098"/>
              </a:srgbClr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EC9475AD-2EA2-4A74-0713-4C10B30FA7E2}"/>
                </a:ext>
              </a:extLst>
            </p:cNvPr>
            <p:cNvSpPr/>
            <p:nvPr/>
          </p:nvSpPr>
          <p:spPr>
            <a:xfrm>
              <a:off x="8214141" y="2218377"/>
              <a:ext cx="1386993" cy="584509"/>
            </a:xfrm>
            <a:prstGeom prst="rect">
              <a:avLst/>
            </a:prstGeom>
            <a:solidFill>
              <a:srgbClr val="F2F2F2">
                <a:alpha val="25098"/>
              </a:srgbClr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BB5963BC-E462-04AF-D2E7-B7D4CF8CAAE8}"/>
                </a:ext>
              </a:extLst>
            </p:cNvPr>
            <p:cNvSpPr/>
            <p:nvPr/>
          </p:nvSpPr>
          <p:spPr>
            <a:xfrm>
              <a:off x="7547773" y="2083079"/>
              <a:ext cx="2494460" cy="310428"/>
            </a:xfrm>
            <a:prstGeom prst="rect">
              <a:avLst/>
            </a:prstGeom>
            <a:solidFill>
              <a:srgbClr val="F2F2F2">
                <a:alpha val="25098"/>
              </a:srgbClr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1C5C8F75-70E5-5596-93B1-5D3B511011C1}"/>
                </a:ext>
              </a:extLst>
            </p:cNvPr>
            <p:cNvSpPr/>
            <p:nvPr/>
          </p:nvSpPr>
          <p:spPr>
            <a:xfrm>
              <a:off x="6926451" y="2464077"/>
              <a:ext cx="523504" cy="1711415"/>
            </a:xfrm>
            <a:prstGeom prst="rect">
              <a:avLst/>
            </a:prstGeom>
            <a:solidFill>
              <a:srgbClr val="F2F2F2">
                <a:alpha val="25098"/>
              </a:srgbClr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B643F123-BAAE-0219-CD98-9147B708B96F}"/>
                </a:ext>
              </a:extLst>
            </p:cNvPr>
            <p:cNvSpPr/>
            <p:nvPr/>
          </p:nvSpPr>
          <p:spPr>
            <a:xfrm>
              <a:off x="7100298" y="2252914"/>
              <a:ext cx="1386993" cy="584509"/>
            </a:xfrm>
            <a:prstGeom prst="rect">
              <a:avLst/>
            </a:prstGeom>
            <a:solidFill>
              <a:srgbClr val="F2F2F2">
                <a:alpha val="25098"/>
              </a:srgbClr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E2B25E35-42D6-2C21-D178-938C92A2B664}"/>
                </a:ext>
              </a:extLst>
            </p:cNvPr>
            <p:cNvSpPr/>
            <p:nvPr/>
          </p:nvSpPr>
          <p:spPr>
            <a:xfrm>
              <a:off x="6869698" y="2070762"/>
              <a:ext cx="957738" cy="474407"/>
            </a:xfrm>
            <a:prstGeom prst="rect">
              <a:avLst/>
            </a:prstGeom>
            <a:solidFill>
              <a:srgbClr val="F2F2F2">
                <a:alpha val="25098"/>
              </a:srgbClr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4DFD09A4-544D-C3ED-623D-FD391E034AF8}"/>
                </a:ext>
              </a:extLst>
            </p:cNvPr>
            <p:cNvSpPr/>
            <p:nvPr/>
          </p:nvSpPr>
          <p:spPr>
            <a:xfrm>
              <a:off x="6852541" y="4828031"/>
              <a:ext cx="320004" cy="137969"/>
            </a:xfrm>
            <a:prstGeom prst="rect">
              <a:avLst/>
            </a:prstGeom>
            <a:solidFill>
              <a:srgbClr val="F2F2F2">
                <a:alpha val="25098"/>
              </a:srgbClr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0F9F0B2F-8A1B-F966-BB63-F6799807DD86}"/>
                </a:ext>
              </a:extLst>
            </p:cNvPr>
            <p:cNvSpPr/>
            <p:nvPr/>
          </p:nvSpPr>
          <p:spPr>
            <a:xfrm>
              <a:off x="6930998" y="3903725"/>
              <a:ext cx="518957" cy="924306"/>
            </a:xfrm>
            <a:prstGeom prst="rect">
              <a:avLst/>
            </a:prstGeom>
            <a:solidFill>
              <a:srgbClr val="F2F2F2">
                <a:alpha val="25098"/>
              </a:srgbClr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6A8F2DA0-BD90-2C74-6AC8-29319C079BC6}"/>
                </a:ext>
              </a:extLst>
            </p:cNvPr>
            <p:cNvSpPr/>
            <p:nvPr/>
          </p:nvSpPr>
          <p:spPr>
            <a:xfrm>
              <a:off x="7308480" y="3091634"/>
              <a:ext cx="478570" cy="606301"/>
            </a:xfrm>
            <a:prstGeom prst="rect">
              <a:avLst/>
            </a:prstGeom>
            <a:solidFill>
              <a:srgbClr val="F2F2F2">
                <a:alpha val="25098"/>
              </a:srgbClr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AF1F7EEC-0B2D-673C-FB47-632DDB3082A0}"/>
                </a:ext>
              </a:extLst>
            </p:cNvPr>
            <p:cNvSpPr/>
            <p:nvPr/>
          </p:nvSpPr>
          <p:spPr>
            <a:xfrm>
              <a:off x="6841196" y="2634997"/>
              <a:ext cx="478570" cy="606301"/>
            </a:xfrm>
            <a:prstGeom prst="rect">
              <a:avLst/>
            </a:prstGeom>
            <a:solidFill>
              <a:srgbClr val="F2F2F2">
                <a:alpha val="25098"/>
              </a:srgbClr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98006993-123F-BE66-0472-833871749AC7}"/>
                </a:ext>
              </a:extLst>
            </p:cNvPr>
            <p:cNvSpPr/>
            <p:nvPr/>
          </p:nvSpPr>
          <p:spPr>
            <a:xfrm flipV="1">
              <a:off x="6867766" y="3935670"/>
              <a:ext cx="933981" cy="498700"/>
            </a:xfrm>
            <a:prstGeom prst="rect">
              <a:avLst/>
            </a:prstGeom>
            <a:solidFill>
              <a:srgbClr val="F2F2F2">
                <a:alpha val="25098"/>
              </a:srgbClr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00B72A98-4DA2-F788-9A95-3D879E570EDF}"/>
                </a:ext>
              </a:extLst>
            </p:cNvPr>
            <p:cNvSpPr/>
            <p:nvPr/>
          </p:nvSpPr>
          <p:spPr>
            <a:xfrm>
              <a:off x="7932280" y="2704741"/>
              <a:ext cx="1108118" cy="352769"/>
            </a:xfrm>
            <a:prstGeom prst="rect">
              <a:avLst/>
            </a:prstGeom>
            <a:solidFill>
              <a:srgbClr val="F2F2F2">
                <a:alpha val="25098"/>
              </a:srgbClr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AED01E8B-BFCA-884E-CE84-9318F4D06C01}"/>
                </a:ext>
              </a:extLst>
            </p:cNvPr>
            <p:cNvSpPr/>
            <p:nvPr/>
          </p:nvSpPr>
          <p:spPr>
            <a:xfrm>
              <a:off x="7560134" y="3707409"/>
              <a:ext cx="330756" cy="606301"/>
            </a:xfrm>
            <a:prstGeom prst="rect">
              <a:avLst/>
            </a:prstGeom>
            <a:solidFill>
              <a:srgbClr val="F2F2F2">
                <a:alpha val="25098"/>
              </a:srgbClr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A0CD1EDD-A8C8-C0DF-9EF1-2609D6B3126C}"/>
                </a:ext>
              </a:extLst>
            </p:cNvPr>
            <p:cNvSpPr/>
            <p:nvPr/>
          </p:nvSpPr>
          <p:spPr>
            <a:xfrm>
              <a:off x="9520625" y="4496468"/>
              <a:ext cx="920741" cy="840029"/>
            </a:xfrm>
            <a:prstGeom prst="rect">
              <a:avLst/>
            </a:prstGeom>
            <a:solidFill>
              <a:srgbClr val="F2F2F2">
                <a:alpha val="25098"/>
              </a:srgbClr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26B88727-50F5-AA31-4A26-ECB1ADB243E8}"/>
                </a:ext>
              </a:extLst>
            </p:cNvPr>
            <p:cNvSpPr/>
            <p:nvPr/>
          </p:nvSpPr>
          <p:spPr>
            <a:xfrm>
              <a:off x="10109287" y="4474106"/>
              <a:ext cx="328673" cy="227123"/>
            </a:xfrm>
            <a:prstGeom prst="rect">
              <a:avLst/>
            </a:prstGeom>
            <a:solidFill>
              <a:srgbClr val="F2F2F2">
                <a:alpha val="25098"/>
              </a:srgbClr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7CFCE0C7-AE92-6392-1635-B8BDAFA11CF2}"/>
                </a:ext>
              </a:extLst>
            </p:cNvPr>
            <p:cNvSpPr/>
            <p:nvPr/>
          </p:nvSpPr>
          <p:spPr>
            <a:xfrm>
              <a:off x="9232850" y="3518590"/>
              <a:ext cx="326766" cy="2142216"/>
            </a:xfrm>
            <a:prstGeom prst="rect">
              <a:avLst/>
            </a:prstGeom>
            <a:solidFill>
              <a:srgbClr val="F2F2F2">
                <a:alpha val="25098"/>
              </a:srgbClr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B40817A4-13D4-3904-C726-27ADBDAF3F48}"/>
                </a:ext>
              </a:extLst>
            </p:cNvPr>
            <p:cNvSpPr/>
            <p:nvPr/>
          </p:nvSpPr>
          <p:spPr>
            <a:xfrm>
              <a:off x="8219254" y="4728052"/>
              <a:ext cx="920741" cy="840029"/>
            </a:xfrm>
            <a:prstGeom prst="rect">
              <a:avLst/>
            </a:prstGeom>
            <a:solidFill>
              <a:srgbClr val="F2F2F2">
                <a:alpha val="25098"/>
              </a:srgbClr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E25676A6-4FD4-7DE3-9A4C-5CFA0201627F}"/>
                </a:ext>
              </a:extLst>
            </p:cNvPr>
            <p:cNvSpPr/>
            <p:nvPr/>
          </p:nvSpPr>
          <p:spPr>
            <a:xfrm>
              <a:off x="8408733" y="3721613"/>
              <a:ext cx="662948" cy="674528"/>
            </a:xfrm>
            <a:prstGeom prst="rect">
              <a:avLst/>
            </a:prstGeom>
            <a:solidFill>
              <a:srgbClr val="F2F2F2">
                <a:alpha val="25098"/>
              </a:srgbClr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F8DFA720-A047-6494-FE70-C6F9383E5EC9}"/>
                </a:ext>
              </a:extLst>
            </p:cNvPr>
            <p:cNvSpPr/>
            <p:nvPr/>
          </p:nvSpPr>
          <p:spPr>
            <a:xfrm>
              <a:off x="6803392" y="5358699"/>
              <a:ext cx="3524476" cy="347046"/>
            </a:xfrm>
            <a:prstGeom prst="rect">
              <a:avLst/>
            </a:prstGeom>
            <a:solidFill>
              <a:srgbClr val="F2F2F2">
                <a:alpha val="25098"/>
              </a:srgbClr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A8D6B37D-78EB-FB9D-352D-E190D4D9C854}"/>
                </a:ext>
              </a:extLst>
            </p:cNvPr>
            <p:cNvSpPr/>
            <p:nvPr/>
          </p:nvSpPr>
          <p:spPr>
            <a:xfrm>
              <a:off x="7292292" y="4919727"/>
              <a:ext cx="461986" cy="707758"/>
            </a:xfrm>
            <a:prstGeom prst="rect">
              <a:avLst/>
            </a:prstGeom>
            <a:solidFill>
              <a:srgbClr val="F2F2F2">
                <a:alpha val="25098"/>
              </a:srgbClr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B72D1688-B47C-F509-83FA-C6D9B048947D}"/>
                </a:ext>
              </a:extLst>
            </p:cNvPr>
            <p:cNvSpPr/>
            <p:nvPr/>
          </p:nvSpPr>
          <p:spPr>
            <a:xfrm>
              <a:off x="8326681" y="3194516"/>
              <a:ext cx="536101" cy="470697"/>
            </a:xfrm>
            <a:prstGeom prst="rect">
              <a:avLst/>
            </a:prstGeom>
            <a:solidFill>
              <a:srgbClr val="F2F2F2">
                <a:alpha val="25098"/>
              </a:srgbClr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C46D2932-B8BD-304B-AD5E-D708DAC8D6DD}"/>
                </a:ext>
              </a:extLst>
            </p:cNvPr>
            <p:cNvSpPr/>
            <p:nvPr/>
          </p:nvSpPr>
          <p:spPr>
            <a:xfrm>
              <a:off x="7415175" y="4953063"/>
              <a:ext cx="644583" cy="673536"/>
            </a:xfrm>
            <a:prstGeom prst="rect">
              <a:avLst/>
            </a:prstGeom>
            <a:solidFill>
              <a:srgbClr val="F2F2F2">
                <a:alpha val="25098"/>
              </a:srgbClr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F59DFD96-4DE9-150D-A979-0FC4E1800776}"/>
                </a:ext>
              </a:extLst>
            </p:cNvPr>
            <p:cNvSpPr/>
            <p:nvPr/>
          </p:nvSpPr>
          <p:spPr>
            <a:xfrm>
              <a:off x="7833710" y="4946371"/>
              <a:ext cx="326270" cy="317684"/>
            </a:xfrm>
            <a:prstGeom prst="rect">
              <a:avLst/>
            </a:prstGeom>
            <a:solidFill>
              <a:srgbClr val="F2F2F2">
                <a:alpha val="25098"/>
              </a:srgbClr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893646DF-CC4A-F00A-179D-4CB4705D4A32}"/>
                </a:ext>
              </a:extLst>
            </p:cNvPr>
            <p:cNvSpPr/>
            <p:nvPr/>
          </p:nvSpPr>
          <p:spPr>
            <a:xfrm>
              <a:off x="8133784" y="4024842"/>
              <a:ext cx="876752" cy="577067"/>
            </a:xfrm>
            <a:prstGeom prst="rect">
              <a:avLst/>
            </a:prstGeom>
            <a:solidFill>
              <a:srgbClr val="F2F2F2">
                <a:alpha val="25098"/>
              </a:srgbClr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3D6594FE-56E5-88F8-AAC5-E1AF8D2A2156}"/>
                </a:ext>
              </a:extLst>
            </p:cNvPr>
            <p:cNvSpPr/>
            <p:nvPr/>
          </p:nvSpPr>
          <p:spPr>
            <a:xfrm>
              <a:off x="8528500" y="4368824"/>
              <a:ext cx="920741" cy="840029"/>
            </a:xfrm>
            <a:prstGeom prst="rect">
              <a:avLst/>
            </a:prstGeom>
            <a:solidFill>
              <a:srgbClr val="F2F2F2">
                <a:alpha val="25098"/>
              </a:srgbClr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A913F5DB-1674-9E41-002C-9096C8A12FB9}"/>
                </a:ext>
              </a:extLst>
            </p:cNvPr>
            <p:cNvSpPr/>
            <p:nvPr/>
          </p:nvSpPr>
          <p:spPr>
            <a:xfrm>
              <a:off x="9736246" y="4595895"/>
              <a:ext cx="263526" cy="177147"/>
            </a:xfrm>
            <a:prstGeom prst="rect">
              <a:avLst/>
            </a:prstGeom>
            <a:solidFill>
              <a:srgbClr val="F2F2F2">
                <a:alpha val="25098"/>
              </a:srgbClr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059EEBC2-4970-7845-02EC-DDB9FE55F0BB}"/>
                </a:ext>
              </a:extLst>
            </p:cNvPr>
            <p:cNvSpPr/>
            <p:nvPr/>
          </p:nvSpPr>
          <p:spPr>
            <a:xfrm>
              <a:off x="9964170" y="4881056"/>
              <a:ext cx="328673" cy="321213"/>
            </a:xfrm>
            <a:prstGeom prst="rect">
              <a:avLst/>
            </a:prstGeom>
            <a:solidFill>
              <a:srgbClr val="F2F2F2">
                <a:alpha val="25098"/>
              </a:srgbClr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2EF19C50-DB01-9BD7-B939-265C8937998C}"/>
                </a:ext>
              </a:extLst>
            </p:cNvPr>
            <p:cNvSpPr/>
            <p:nvPr/>
          </p:nvSpPr>
          <p:spPr>
            <a:xfrm>
              <a:off x="9627892" y="3715796"/>
              <a:ext cx="565972" cy="560593"/>
            </a:xfrm>
            <a:prstGeom prst="rect">
              <a:avLst/>
            </a:prstGeom>
            <a:solidFill>
              <a:srgbClr val="F2F2F2">
                <a:alpha val="25098"/>
              </a:srgbClr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D0C6DF0D-8E43-3763-9B2C-6F1872645EC3}"/>
                </a:ext>
              </a:extLst>
            </p:cNvPr>
            <p:cNvSpPr/>
            <p:nvPr/>
          </p:nvSpPr>
          <p:spPr>
            <a:xfrm>
              <a:off x="9887208" y="4063962"/>
              <a:ext cx="565972" cy="560593"/>
            </a:xfrm>
            <a:prstGeom prst="rect">
              <a:avLst/>
            </a:prstGeom>
            <a:solidFill>
              <a:srgbClr val="F2F2F2">
                <a:alpha val="25098"/>
              </a:srgbClr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4943934B-DE62-24C0-83B3-8BE78863FDD6}"/>
                </a:ext>
              </a:extLst>
            </p:cNvPr>
            <p:cNvSpPr/>
            <p:nvPr/>
          </p:nvSpPr>
          <p:spPr>
            <a:xfrm>
              <a:off x="9398198" y="4186235"/>
              <a:ext cx="565972" cy="560593"/>
            </a:xfrm>
            <a:prstGeom prst="rect">
              <a:avLst/>
            </a:prstGeom>
            <a:solidFill>
              <a:srgbClr val="F2F2F2">
                <a:alpha val="25098"/>
              </a:srgbClr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6C8806E7-ADA1-17C8-0E92-4F623C992945}"/>
                </a:ext>
              </a:extLst>
            </p:cNvPr>
            <p:cNvSpPr/>
            <p:nvPr/>
          </p:nvSpPr>
          <p:spPr>
            <a:xfrm>
              <a:off x="9895355" y="5118459"/>
              <a:ext cx="565972" cy="560593"/>
            </a:xfrm>
            <a:prstGeom prst="rect">
              <a:avLst/>
            </a:prstGeom>
            <a:solidFill>
              <a:srgbClr val="F2F2F2">
                <a:alpha val="25098"/>
              </a:srgbClr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617F3414-468C-BDEE-AC20-EFFB140EAAF1}"/>
                </a:ext>
              </a:extLst>
            </p:cNvPr>
            <p:cNvSpPr/>
            <p:nvPr/>
          </p:nvSpPr>
          <p:spPr>
            <a:xfrm>
              <a:off x="8808453" y="3373000"/>
              <a:ext cx="565972" cy="560593"/>
            </a:xfrm>
            <a:prstGeom prst="rect">
              <a:avLst/>
            </a:prstGeom>
            <a:solidFill>
              <a:srgbClr val="F2F2F2">
                <a:alpha val="25098"/>
              </a:srgbClr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376ADE3-94CD-3780-0184-7DA0C942C535}"/>
              </a:ext>
            </a:extLst>
          </p:cNvPr>
          <p:cNvCxnSpPr>
            <a:cxnSpLocks/>
            <a:stCxn id="18" idx="3"/>
            <a:endCxn id="183" idx="1"/>
          </p:cNvCxnSpPr>
          <p:nvPr/>
        </p:nvCxnSpPr>
        <p:spPr>
          <a:xfrm>
            <a:off x="5275189" y="4026776"/>
            <a:ext cx="1772507" cy="544719"/>
          </a:xfrm>
          <a:prstGeom prst="straightConnector1">
            <a:avLst/>
          </a:prstGeom>
          <a:ln w="3810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9850448-0127-97B8-1010-97377D123AA4}"/>
              </a:ext>
            </a:extLst>
          </p:cNvPr>
          <p:cNvSpPr txBox="1"/>
          <p:nvPr/>
        </p:nvSpPr>
        <p:spPr>
          <a:xfrm>
            <a:off x="552600" y="1649468"/>
            <a:ext cx="4947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000000"/>
                </a:solidFill>
              </a:rPr>
              <a:t>N-Dimensional Hyperrectangles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AFE3B39-664C-64B0-1D3F-943D33FC60EB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5275189" y="4026776"/>
            <a:ext cx="1930587" cy="183727"/>
          </a:xfrm>
          <a:prstGeom prst="straightConnector1">
            <a:avLst/>
          </a:prstGeom>
          <a:ln w="3810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47D7779-B36F-BEED-6A80-35337EC9A490}"/>
              </a:ext>
            </a:extLst>
          </p:cNvPr>
          <p:cNvCxnSpPr>
            <a:cxnSpLocks/>
            <a:stCxn id="7" idx="3"/>
            <a:endCxn id="182" idx="1"/>
          </p:cNvCxnSpPr>
          <p:nvPr/>
        </p:nvCxnSpPr>
        <p:spPr>
          <a:xfrm>
            <a:off x="5500244" y="1880301"/>
            <a:ext cx="1564609" cy="102144"/>
          </a:xfrm>
          <a:prstGeom prst="straightConnector1">
            <a:avLst/>
          </a:prstGeom>
          <a:ln w="3810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3127342-3928-507A-65CB-D598A9868894}"/>
              </a:ext>
            </a:extLst>
          </p:cNvPr>
          <p:cNvCxnSpPr>
            <a:cxnSpLocks/>
          </p:cNvCxnSpPr>
          <p:nvPr/>
        </p:nvCxnSpPr>
        <p:spPr>
          <a:xfrm>
            <a:off x="5397413" y="3155824"/>
            <a:ext cx="2127102" cy="756065"/>
          </a:xfrm>
          <a:prstGeom prst="straightConnector1">
            <a:avLst/>
          </a:prstGeom>
          <a:ln w="3810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3F35641-60E4-9204-D0B7-ABFEF4226FA5}"/>
              </a:ext>
            </a:extLst>
          </p:cNvPr>
          <p:cNvSpPr txBox="1"/>
          <p:nvPr/>
        </p:nvSpPr>
        <p:spPr>
          <a:xfrm>
            <a:off x="439076" y="2853782"/>
            <a:ext cx="4947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000000"/>
                </a:solidFill>
              </a:rPr>
              <a:t>Strong amount of overlap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9DBE46-95E5-F9F4-89E0-35258165D315}"/>
              </a:ext>
            </a:extLst>
          </p:cNvPr>
          <p:cNvSpPr txBox="1"/>
          <p:nvPr/>
        </p:nvSpPr>
        <p:spPr>
          <a:xfrm>
            <a:off x="2387383" y="3795943"/>
            <a:ext cx="2887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000000"/>
                </a:solidFill>
              </a:rPr>
              <a:t>Highly variable size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E761AD-6C2C-ABBF-838D-9FBB393DD54F}"/>
              </a:ext>
            </a:extLst>
          </p:cNvPr>
          <p:cNvSpPr txBox="1"/>
          <p:nvPr/>
        </p:nvSpPr>
        <p:spPr>
          <a:xfrm>
            <a:off x="874451" y="4792938"/>
            <a:ext cx="4687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x100 Billion Trillion </a:t>
            </a:r>
            <a:r>
              <a:rPr lang="en-US" sz="2400" dirty="0">
                <a:solidFill>
                  <a:srgbClr val="000000"/>
                </a:solidFill>
              </a:rPr>
              <a:t>(NP-Hard</a:t>
            </a:r>
            <a:r>
              <a:rPr lang="en-US" sz="2400" baseline="30000" dirty="0">
                <a:solidFill>
                  <a:schemeClr val="bg1">
                    <a:lumMod val="75000"/>
                  </a:schemeClr>
                </a:solidFill>
              </a:rPr>
              <a:t>[8]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04E5BC-263C-BF75-E3A2-3A9458E395FA}"/>
              </a:ext>
            </a:extLst>
          </p:cNvPr>
          <p:cNvSpPr txBox="1"/>
          <p:nvPr/>
        </p:nvSpPr>
        <p:spPr>
          <a:xfrm>
            <a:off x="127403" y="1015881"/>
            <a:ext cx="60978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Ensembles:</a:t>
            </a:r>
            <a:r>
              <a:rPr lang="en-US" sz="2000" dirty="0"/>
              <a:t> Random Forest, </a:t>
            </a:r>
            <a:r>
              <a:rPr lang="en-US" sz="2000" dirty="0" err="1"/>
              <a:t>XGBoost</a:t>
            </a:r>
            <a:endParaRPr lang="en-US" sz="2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5B0ED7-206D-5299-3E05-6DF068364433}"/>
              </a:ext>
            </a:extLst>
          </p:cNvPr>
          <p:cNvSpPr txBox="1"/>
          <p:nvPr/>
        </p:nvSpPr>
        <p:spPr>
          <a:xfrm>
            <a:off x="187174" y="6060155"/>
            <a:ext cx="81700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[8]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Zhicheng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Cui et. al. Optimal Action Extraction for Random Forests and Boosted Trees. KDD’15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AE7656B-DE74-A69F-C21D-5F1801BA6BD1}"/>
              </a:ext>
            </a:extLst>
          </p:cNvPr>
          <p:cNvGrpSpPr/>
          <p:nvPr/>
        </p:nvGrpSpPr>
        <p:grpSpPr>
          <a:xfrm>
            <a:off x="8355135" y="5522128"/>
            <a:ext cx="2336138" cy="1323427"/>
            <a:chOff x="8414409" y="5485488"/>
            <a:chExt cx="2336138" cy="1323427"/>
          </a:xfrm>
        </p:grpSpPr>
        <p:pic>
          <p:nvPicPr>
            <p:cNvPr id="13" name="Picture 12" descr="A white check mark in a green circle&#10;&#10;Description automatically generated">
              <a:extLst>
                <a:ext uri="{FF2B5EF4-FFF2-40B4-BE49-F238E27FC236}">
                  <a16:creationId xmlns:a16="http://schemas.microsoft.com/office/drawing/2014/main" id="{65CC70B3-DF71-C68E-130B-C3B81FF29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16503" y="5974584"/>
              <a:ext cx="320040" cy="320040"/>
            </a:xfrm>
            <a:prstGeom prst="rect">
              <a:avLst/>
            </a:prstGeom>
          </p:spPr>
        </p:pic>
        <p:pic>
          <p:nvPicPr>
            <p:cNvPr id="14" name="Picture 13" descr="A white check mark in a green circle&#10;&#10;Description automatically generated">
              <a:extLst>
                <a:ext uri="{FF2B5EF4-FFF2-40B4-BE49-F238E27FC236}">
                  <a16:creationId xmlns:a16="http://schemas.microsoft.com/office/drawing/2014/main" id="{4298C38A-3545-7183-1CF4-227E0217A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14409" y="5570016"/>
              <a:ext cx="320040" cy="32004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F8B0081-44BD-8BF1-7B08-E7A40C44646D}"/>
                </a:ext>
              </a:extLst>
            </p:cNvPr>
            <p:cNvSpPr txBox="1"/>
            <p:nvPr/>
          </p:nvSpPr>
          <p:spPr>
            <a:xfrm>
              <a:off x="8707016" y="5485488"/>
              <a:ext cx="204353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Personalized</a:t>
              </a:r>
              <a:endParaRPr lang="en-US" sz="24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8F55CA1-AF4D-545F-15E0-577F20D8241E}"/>
                </a:ext>
              </a:extLst>
            </p:cNvPr>
            <p:cNvSpPr txBox="1"/>
            <p:nvPr/>
          </p:nvSpPr>
          <p:spPr>
            <a:xfrm>
              <a:off x="8707016" y="5914251"/>
              <a:ext cx="204353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Robust</a:t>
              </a:r>
              <a:endParaRPr lang="en-US" sz="24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365DB66-137D-7C7E-1796-5E4D6D6C9738}"/>
                </a:ext>
              </a:extLst>
            </p:cNvPr>
            <p:cNvSpPr txBox="1"/>
            <p:nvPr/>
          </p:nvSpPr>
          <p:spPr>
            <a:xfrm>
              <a:off x="8707016" y="6347250"/>
              <a:ext cx="204353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Efficient</a:t>
              </a:r>
              <a:endParaRPr lang="en-US" sz="2400" dirty="0"/>
            </a:p>
          </p:txBody>
        </p:sp>
        <p:pic>
          <p:nvPicPr>
            <p:cNvPr id="21" name="Picture 20" descr="A white x in a red circle&#10;&#10;Description automatically generated">
              <a:extLst>
                <a:ext uri="{FF2B5EF4-FFF2-40B4-BE49-F238E27FC236}">
                  <a16:creationId xmlns:a16="http://schemas.microsoft.com/office/drawing/2014/main" id="{BB56FBFE-B1E4-BF51-03B7-DAA6D74F6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14409" y="6412584"/>
              <a:ext cx="320040" cy="3200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730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/>
      <p:bldP spid="7" grpId="0"/>
      <p:bldP spid="16" grpId="0"/>
      <p:bldP spid="18" grpId="0"/>
      <p:bldP spid="23" grpId="0"/>
      <p:bldP spid="6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8264959-9983-4E82-BBC6-43A09C5AD1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104"/>
          <a:stretch/>
        </p:blipFill>
        <p:spPr>
          <a:xfrm>
            <a:off x="4382733" y="1679411"/>
            <a:ext cx="3429000" cy="29796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E55056-E7CF-4E1A-A8EE-E346695295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511" r="33156" b="13466"/>
          <a:stretch/>
        </p:blipFill>
        <p:spPr>
          <a:xfrm>
            <a:off x="3297491" y="2629126"/>
            <a:ext cx="781960" cy="2029968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225E37F6-562C-4022-B67E-D33C3A6F561A}"/>
              </a:ext>
            </a:extLst>
          </p:cNvPr>
          <p:cNvSpPr/>
          <p:nvPr/>
        </p:nvSpPr>
        <p:spPr>
          <a:xfrm>
            <a:off x="7949579" y="1554168"/>
            <a:ext cx="2230477" cy="978602"/>
          </a:xfrm>
          <a:prstGeom prst="wedgeRoundRectCallout">
            <a:avLst>
              <a:gd name="adj1" fmla="val -44712"/>
              <a:gd name="adj2" fmla="val 84289"/>
              <a:gd name="adj3" fmla="val 16667"/>
            </a:avLst>
          </a:prstGeom>
          <a:noFill/>
          <a:ln w="3810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81A7244-41B1-4315-B992-04613E078D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686" r="12606" b="13716"/>
          <a:stretch/>
        </p:blipFill>
        <p:spPr>
          <a:xfrm>
            <a:off x="2130182" y="1615038"/>
            <a:ext cx="694308" cy="791287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EEB81B2-F634-4777-9D48-ECF8D21EA151}"/>
              </a:ext>
            </a:extLst>
          </p:cNvPr>
          <p:cNvCxnSpPr>
            <a:cxnSpLocks/>
          </p:cNvCxnSpPr>
          <p:nvPr/>
        </p:nvCxnSpPr>
        <p:spPr>
          <a:xfrm>
            <a:off x="2130182" y="1698481"/>
            <a:ext cx="720025" cy="7200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AB39E84-92A9-41F7-9775-31A5E4045855}"/>
              </a:ext>
            </a:extLst>
          </p:cNvPr>
          <p:cNvCxnSpPr>
            <a:cxnSpLocks/>
          </p:cNvCxnSpPr>
          <p:nvPr/>
        </p:nvCxnSpPr>
        <p:spPr>
          <a:xfrm flipH="1">
            <a:off x="2130182" y="1698481"/>
            <a:ext cx="720025" cy="7200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3E6EC3A5-6BB8-44E1-B070-5BFA7AB8AED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548" t="29426" r="5093" b="45918"/>
          <a:stretch/>
        </p:blipFill>
        <p:spPr>
          <a:xfrm>
            <a:off x="8140529" y="1756403"/>
            <a:ext cx="1934939" cy="546120"/>
          </a:xfrm>
          <a:prstGeom prst="rect">
            <a:avLst/>
          </a:prstGeom>
        </p:spPr>
      </p:pic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0E163563-5BAE-4F68-8632-46E3B0306845}"/>
              </a:ext>
            </a:extLst>
          </p:cNvPr>
          <p:cNvSpPr/>
          <p:nvPr/>
        </p:nvSpPr>
        <p:spPr>
          <a:xfrm>
            <a:off x="2011944" y="1557069"/>
            <a:ext cx="1676527" cy="944880"/>
          </a:xfrm>
          <a:prstGeom prst="wedgeRoundRectCallout">
            <a:avLst>
              <a:gd name="adj1" fmla="val 31401"/>
              <a:gd name="adj2" fmla="val 81410"/>
              <a:gd name="adj3" fmla="val 16667"/>
            </a:avLst>
          </a:prstGeom>
          <a:noFill/>
          <a:ln w="3810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868A32-6096-454D-B540-CF74DD46AF59}"/>
              </a:ext>
            </a:extLst>
          </p:cNvPr>
          <p:cNvSpPr txBox="1"/>
          <p:nvPr/>
        </p:nvSpPr>
        <p:spPr>
          <a:xfrm>
            <a:off x="2590947" y="1549874"/>
            <a:ext cx="1223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tx1">
                    <a:lumMod val="50000"/>
                  </a:schemeClr>
                </a:solidFill>
              </a:rPr>
              <a:t>!?</a:t>
            </a: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9B991B2D-2C90-4E14-8553-433C0C15D1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1227776" y="6319774"/>
            <a:ext cx="461303" cy="365125"/>
          </a:xfrm>
        </p:spPr>
        <p:txBody>
          <a:bodyPr/>
          <a:lstStyle/>
          <a:p>
            <a:fld id="{EB53C135-CEC6-A548-8917-8F7FEB82358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47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CA701-0E9E-161B-27B5-E80D1A45A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3: Intelligent Region Indexing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FC026-C745-A5D0-C0C0-725FAC7757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FE65046-EAF2-22A3-8539-D8A84011A485}"/>
              </a:ext>
            </a:extLst>
          </p:cNvPr>
          <p:cNvSpPr/>
          <p:nvPr/>
        </p:nvSpPr>
        <p:spPr>
          <a:xfrm>
            <a:off x="3081683" y="1827397"/>
            <a:ext cx="3657600" cy="3657600"/>
          </a:xfrm>
          <a:prstGeom prst="rect">
            <a:avLst/>
          </a:prstGeom>
          <a:noFill/>
          <a:ln w="2857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4F19347-8938-0714-A45D-11520015D724}"/>
              </a:ext>
            </a:extLst>
          </p:cNvPr>
          <p:cNvSpPr txBox="1"/>
          <p:nvPr/>
        </p:nvSpPr>
        <p:spPr>
          <a:xfrm>
            <a:off x="4474492" y="5481569"/>
            <a:ext cx="941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Income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DB71E36-1768-4FE8-2D56-E9D1EFB7C3F0}"/>
              </a:ext>
            </a:extLst>
          </p:cNvPr>
          <p:cNvSpPr txBox="1"/>
          <p:nvPr/>
        </p:nvSpPr>
        <p:spPr>
          <a:xfrm rot="16200000">
            <a:off x="2428107" y="3613278"/>
            <a:ext cx="941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Rent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A2B3F9B-B3DF-2F02-19C4-89ED53B92646}"/>
              </a:ext>
            </a:extLst>
          </p:cNvPr>
          <p:cNvSpPr txBox="1"/>
          <p:nvPr/>
        </p:nvSpPr>
        <p:spPr>
          <a:xfrm>
            <a:off x="2847615" y="5382874"/>
            <a:ext cx="254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8E191AC-671B-AC35-CF51-5FD71AC02283}"/>
              </a:ext>
            </a:extLst>
          </p:cNvPr>
          <p:cNvSpPr txBox="1"/>
          <p:nvPr/>
        </p:nvSpPr>
        <p:spPr>
          <a:xfrm>
            <a:off x="6322927" y="5455299"/>
            <a:ext cx="725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$10k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1A1E848-1E7F-CB5D-C9B5-C4FA65C04D6A}"/>
              </a:ext>
            </a:extLst>
          </p:cNvPr>
          <p:cNvSpPr txBox="1"/>
          <p:nvPr/>
        </p:nvSpPr>
        <p:spPr>
          <a:xfrm>
            <a:off x="2377454" y="1704227"/>
            <a:ext cx="724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000000"/>
                </a:solidFill>
              </a:rPr>
              <a:t>$3k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17B2DCC-EE62-4667-DB93-77FEFFAA57BA}"/>
              </a:ext>
            </a:extLst>
          </p:cNvPr>
          <p:cNvGrpSpPr/>
          <p:nvPr/>
        </p:nvGrpSpPr>
        <p:grpSpPr>
          <a:xfrm>
            <a:off x="3405656" y="2290068"/>
            <a:ext cx="3008711" cy="2898618"/>
            <a:chOff x="3550714" y="2775387"/>
            <a:chExt cx="3008711" cy="2898618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7E2AED09-D6BD-68F0-C64F-323D213BDA92}"/>
                </a:ext>
              </a:extLst>
            </p:cNvPr>
            <p:cNvSpPr/>
            <p:nvPr/>
          </p:nvSpPr>
          <p:spPr>
            <a:xfrm>
              <a:off x="3550714" y="5586471"/>
              <a:ext cx="91440" cy="87534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FF828340-925D-8444-CCA3-859A1C8F4F56}"/>
                </a:ext>
              </a:extLst>
            </p:cNvPr>
            <p:cNvSpPr/>
            <p:nvPr/>
          </p:nvSpPr>
          <p:spPr>
            <a:xfrm>
              <a:off x="3601801" y="5336392"/>
              <a:ext cx="91440" cy="87534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48A818E-C1E4-3A1B-8358-DFDE4507896C}"/>
                </a:ext>
              </a:extLst>
            </p:cNvPr>
            <p:cNvSpPr/>
            <p:nvPr/>
          </p:nvSpPr>
          <p:spPr>
            <a:xfrm>
              <a:off x="3845641" y="5321474"/>
              <a:ext cx="91440" cy="87534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C82F268E-9326-4D15-224A-FB315F29F238}"/>
                </a:ext>
              </a:extLst>
            </p:cNvPr>
            <p:cNvSpPr/>
            <p:nvPr/>
          </p:nvSpPr>
          <p:spPr>
            <a:xfrm>
              <a:off x="3937081" y="5073387"/>
              <a:ext cx="91440" cy="87534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8669FC7E-FF6B-8622-E59E-90AAD0DBAEAF}"/>
                </a:ext>
              </a:extLst>
            </p:cNvPr>
            <p:cNvSpPr/>
            <p:nvPr/>
          </p:nvSpPr>
          <p:spPr>
            <a:xfrm>
              <a:off x="4216869" y="5052854"/>
              <a:ext cx="91440" cy="87534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54CD269A-C35B-CDD5-770F-F7B20E57912E}"/>
                </a:ext>
              </a:extLst>
            </p:cNvPr>
            <p:cNvSpPr/>
            <p:nvPr/>
          </p:nvSpPr>
          <p:spPr>
            <a:xfrm>
              <a:off x="4125429" y="5289850"/>
              <a:ext cx="91440" cy="87534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57893A1C-A134-484E-7FE3-689A588AC24E}"/>
                </a:ext>
              </a:extLst>
            </p:cNvPr>
            <p:cNvSpPr/>
            <p:nvPr/>
          </p:nvSpPr>
          <p:spPr>
            <a:xfrm>
              <a:off x="4323549" y="4818369"/>
              <a:ext cx="91440" cy="87534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A1B32252-BCFB-4577-6720-422533400BFB}"/>
                </a:ext>
              </a:extLst>
            </p:cNvPr>
            <p:cNvSpPr/>
            <p:nvPr/>
          </p:nvSpPr>
          <p:spPr>
            <a:xfrm>
              <a:off x="4405217" y="5080076"/>
              <a:ext cx="91440" cy="87534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D0885071-511D-AA69-D745-601F0CAAFFDF}"/>
                </a:ext>
              </a:extLst>
            </p:cNvPr>
            <p:cNvSpPr/>
            <p:nvPr/>
          </p:nvSpPr>
          <p:spPr>
            <a:xfrm>
              <a:off x="4680419" y="4653933"/>
              <a:ext cx="91440" cy="87534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BCFC38B-E3EC-795C-2FB8-5A43E3CC218B}"/>
                </a:ext>
              </a:extLst>
            </p:cNvPr>
            <p:cNvSpPr/>
            <p:nvPr/>
          </p:nvSpPr>
          <p:spPr>
            <a:xfrm>
              <a:off x="4573830" y="4910238"/>
              <a:ext cx="91440" cy="87534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02A3CFD5-B010-9EA2-9681-441775521CBA}"/>
                </a:ext>
              </a:extLst>
            </p:cNvPr>
            <p:cNvSpPr/>
            <p:nvPr/>
          </p:nvSpPr>
          <p:spPr>
            <a:xfrm>
              <a:off x="4806960" y="4427108"/>
              <a:ext cx="91440" cy="87534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3FB3E50-9CC3-324D-C9E7-C10BFCA746B2}"/>
                </a:ext>
              </a:extLst>
            </p:cNvPr>
            <p:cNvSpPr/>
            <p:nvPr/>
          </p:nvSpPr>
          <p:spPr>
            <a:xfrm>
              <a:off x="5144537" y="3834821"/>
              <a:ext cx="91440" cy="87534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1EFF14B6-CCE1-4901-469E-9C5BEB78B323}"/>
                </a:ext>
              </a:extLst>
            </p:cNvPr>
            <p:cNvSpPr/>
            <p:nvPr/>
          </p:nvSpPr>
          <p:spPr>
            <a:xfrm>
              <a:off x="5342657" y="3995608"/>
              <a:ext cx="91440" cy="87534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6A2BD5D4-DD92-C612-3E1B-CFBBD4B695CE}"/>
                </a:ext>
              </a:extLst>
            </p:cNvPr>
            <p:cNvSpPr/>
            <p:nvPr/>
          </p:nvSpPr>
          <p:spPr>
            <a:xfrm>
              <a:off x="5133409" y="4291781"/>
              <a:ext cx="91440" cy="87534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FF1F1A70-A347-0602-B169-7F04C1785DA9}"/>
                </a:ext>
              </a:extLst>
            </p:cNvPr>
            <p:cNvSpPr/>
            <p:nvPr/>
          </p:nvSpPr>
          <p:spPr>
            <a:xfrm>
              <a:off x="4998765" y="4093791"/>
              <a:ext cx="91440" cy="87534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CEC08BC7-0C93-A0C0-6016-B4314E568D00}"/>
                </a:ext>
              </a:extLst>
            </p:cNvPr>
            <p:cNvSpPr/>
            <p:nvPr/>
          </p:nvSpPr>
          <p:spPr>
            <a:xfrm>
              <a:off x="4761240" y="4202837"/>
              <a:ext cx="91440" cy="87534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74AF48C1-CC57-3A46-677D-D8C5CD4969BA}"/>
                </a:ext>
              </a:extLst>
            </p:cNvPr>
            <p:cNvSpPr/>
            <p:nvPr/>
          </p:nvSpPr>
          <p:spPr>
            <a:xfrm>
              <a:off x="5403617" y="3798651"/>
              <a:ext cx="91440" cy="87534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B09B8B14-C9A8-C0F8-74D3-CC493F04DAEA}"/>
                </a:ext>
              </a:extLst>
            </p:cNvPr>
            <p:cNvSpPr/>
            <p:nvPr/>
          </p:nvSpPr>
          <p:spPr>
            <a:xfrm>
              <a:off x="5892567" y="3410563"/>
              <a:ext cx="91440" cy="87534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FDB447E1-EBF1-A549-811B-B45828FF98F0}"/>
                </a:ext>
              </a:extLst>
            </p:cNvPr>
            <p:cNvSpPr/>
            <p:nvPr/>
          </p:nvSpPr>
          <p:spPr>
            <a:xfrm>
              <a:off x="5556017" y="3951051"/>
              <a:ext cx="91440" cy="87534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3121A74A-47B7-93D5-F25A-0217F347026D}"/>
                </a:ext>
              </a:extLst>
            </p:cNvPr>
            <p:cNvSpPr/>
            <p:nvPr/>
          </p:nvSpPr>
          <p:spPr>
            <a:xfrm>
              <a:off x="6467985" y="2775387"/>
              <a:ext cx="91440" cy="87534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8A51BF47-E173-653A-36F7-38D979FF7934}"/>
                </a:ext>
              </a:extLst>
            </p:cNvPr>
            <p:cNvSpPr/>
            <p:nvPr/>
          </p:nvSpPr>
          <p:spPr>
            <a:xfrm>
              <a:off x="6158983" y="2845898"/>
              <a:ext cx="91440" cy="87534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36CDE1CF-AB7F-F025-B847-A5A85F66EBA0}"/>
                </a:ext>
              </a:extLst>
            </p:cNvPr>
            <p:cNvSpPr/>
            <p:nvPr/>
          </p:nvSpPr>
          <p:spPr>
            <a:xfrm>
              <a:off x="6176813" y="3160677"/>
              <a:ext cx="91440" cy="87534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119F018D-5536-26DE-570F-35CE08F23634}"/>
                </a:ext>
              </a:extLst>
            </p:cNvPr>
            <p:cNvSpPr/>
            <p:nvPr/>
          </p:nvSpPr>
          <p:spPr>
            <a:xfrm>
              <a:off x="5867811" y="3140999"/>
              <a:ext cx="91440" cy="87534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3803D4D5-53CB-9C87-B1F5-C68FFB279789}"/>
                </a:ext>
              </a:extLst>
            </p:cNvPr>
            <p:cNvSpPr/>
            <p:nvPr/>
          </p:nvSpPr>
          <p:spPr>
            <a:xfrm>
              <a:off x="5741789" y="3599596"/>
              <a:ext cx="91440" cy="87534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5064B59C-BA46-AAA0-4A3F-489FBF0135A3}"/>
                </a:ext>
              </a:extLst>
            </p:cNvPr>
            <p:cNvSpPr/>
            <p:nvPr/>
          </p:nvSpPr>
          <p:spPr>
            <a:xfrm>
              <a:off x="4879761" y="3857491"/>
              <a:ext cx="91440" cy="87534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BBD9731E-B933-C77A-A383-9750F302ED6E}"/>
                </a:ext>
              </a:extLst>
            </p:cNvPr>
            <p:cNvSpPr/>
            <p:nvPr/>
          </p:nvSpPr>
          <p:spPr>
            <a:xfrm>
              <a:off x="4532254" y="4486692"/>
              <a:ext cx="91440" cy="87534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81A20AA6-6296-8026-AAA3-0F8C8BFDF302}"/>
                </a:ext>
              </a:extLst>
            </p:cNvPr>
            <p:cNvSpPr/>
            <p:nvPr/>
          </p:nvSpPr>
          <p:spPr>
            <a:xfrm>
              <a:off x="4998765" y="4549755"/>
              <a:ext cx="91440" cy="87534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D9D10AE-86DD-0150-5CE0-21B1FC02546A}"/>
                </a:ext>
              </a:extLst>
            </p:cNvPr>
            <p:cNvSpPr/>
            <p:nvPr/>
          </p:nvSpPr>
          <p:spPr>
            <a:xfrm>
              <a:off x="5462371" y="3531442"/>
              <a:ext cx="91440" cy="87534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Oval 93">
            <a:extLst>
              <a:ext uri="{FF2B5EF4-FFF2-40B4-BE49-F238E27FC236}">
                <a16:creationId xmlns:a16="http://schemas.microsoft.com/office/drawing/2014/main" id="{E4451ADF-2403-733C-2E73-4656CF99BFBA}"/>
              </a:ext>
            </a:extLst>
          </p:cNvPr>
          <p:cNvSpPr/>
          <p:nvPr/>
        </p:nvSpPr>
        <p:spPr>
          <a:xfrm>
            <a:off x="3210638" y="1981282"/>
            <a:ext cx="91440" cy="8753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9F328868-1919-5C12-CDCB-2F75588319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48730" y="1817486"/>
            <a:ext cx="1698791" cy="1723137"/>
          </a:xfrm>
          <a:prstGeom prst="rect">
            <a:avLst/>
          </a:prstGeom>
        </p:spPr>
      </p:pic>
      <p:sp>
        <p:nvSpPr>
          <p:cNvPr id="96" name="Oval 95">
            <a:extLst>
              <a:ext uri="{FF2B5EF4-FFF2-40B4-BE49-F238E27FC236}">
                <a16:creationId xmlns:a16="http://schemas.microsoft.com/office/drawing/2014/main" id="{78DA3FBB-92CC-6BDA-4B23-9D095F056921}"/>
              </a:ext>
            </a:extLst>
          </p:cNvPr>
          <p:cNvSpPr/>
          <p:nvPr/>
        </p:nvSpPr>
        <p:spPr>
          <a:xfrm>
            <a:off x="6436705" y="5144919"/>
            <a:ext cx="91440" cy="8753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6E59E748-4169-84DC-1ED4-D6A5154036FA}"/>
              </a:ext>
            </a:extLst>
          </p:cNvPr>
          <p:cNvSpPr/>
          <p:nvPr/>
        </p:nvSpPr>
        <p:spPr>
          <a:xfrm rot="18900000">
            <a:off x="2630592" y="3303538"/>
            <a:ext cx="4534422" cy="889853"/>
          </a:xfrm>
          <a:prstGeom prst="ellipse">
            <a:avLst/>
          </a:prstGeom>
          <a:noFill/>
          <a:ln w="28575">
            <a:solidFill>
              <a:schemeClr val="bg2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E644897D-BD36-1BCB-130A-7DD6D6E1E105}"/>
              </a:ext>
            </a:extLst>
          </p:cNvPr>
          <p:cNvCxnSpPr>
            <a:cxnSpLocks/>
            <a:stCxn id="102" idx="3"/>
            <a:endCxn id="97" idx="1"/>
          </p:cNvCxnSpPr>
          <p:nvPr/>
        </p:nvCxnSpPr>
        <p:spPr>
          <a:xfrm>
            <a:off x="2791933" y="4550873"/>
            <a:ext cx="749801" cy="108734"/>
          </a:xfrm>
          <a:prstGeom prst="line">
            <a:avLst/>
          </a:prstGeom>
          <a:ln w="2857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B9350C4C-7281-8050-B330-E4F3A08F8D20}"/>
              </a:ext>
            </a:extLst>
          </p:cNvPr>
          <p:cNvSpPr txBox="1"/>
          <p:nvPr/>
        </p:nvSpPr>
        <p:spPr>
          <a:xfrm>
            <a:off x="-164648" y="4350818"/>
            <a:ext cx="2956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000000"/>
                </a:solidFill>
              </a:rPr>
              <a:t>Distribution of real data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4E0C2892-6BF5-C1C4-1F28-3A0A189FB6E0}"/>
              </a:ext>
            </a:extLst>
          </p:cNvPr>
          <p:cNvCxnSpPr>
            <a:cxnSpLocks/>
            <a:stCxn id="113" idx="1"/>
            <a:endCxn id="94" idx="6"/>
          </p:cNvCxnSpPr>
          <p:nvPr/>
        </p:nvCxnSpPr>
        <p:spPr>
          <a:xfrm flipH="1">
            <a:off x="3302078" y="1471992"/>
            <a:ext cx="3746207" cy="553057"/>
          </a:xfrm>
          <a:prstGeom prst="line">
            <a:avLst/>
          </a:prstGeom>
          <a:ln w="2857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F7997BDD-88C9-D0CA-451F-AAF642A00D90}"/>
              </a:ext>
            </a:extLst>
          </p:cNvPr>
          <p:cNvCxnSpPr>
            <a:cxnSpLocks/>
            <a:stCxn id="113" idx="1"/>
            <a:endCxn id="96" idx="7"/>
          </p:cNvCxnSpPr>
          <p:nvPr/>
        </p:nvCxnSpPr>
        <p:spPr>
          <a:xfrm flipH="1">
            <a:off x="6514754" y="1471992"/>
            <a:ext cx="533531" cy="3685746"/>
          </a:xfrm>
          <a:prstGeom prst="line">
            <a:avLst/>
          </a:prstGeom>
          <a:ln w="2857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0601AE9A-370A-800E-3E24-307EC0CC0D18}"/>
              </a:ext>
            </a:extLst>
          </p:cNvPr>
          <p:cNvSpPr txBox="1"/>
          <p:nvPr/>
        </p:nvSpPr>
        <p:spPr>
          <a:xfrm>
            <a:off x="7048285" y="1271937"/>
            <a:ext cx="4763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Unrealistic feature-value combinations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C9118CB1-869E-7216-D151-3ED1849BC95A}"/>
              </a:ext>
            </a:extLst>
          </p:cNvPr>
          <p:cNvSpPr txBox="1"/>
          <p:nvPr/>
        </p:nvSpPr>
        <p:spPr>
          <a:xfrm>
            <a:off x="7092035" y="1548465"/>
            <a:ext cx="486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useless to real users (non-actionable)</a:t>
            </a:r>
          </a:p>
        </p:txBody>
      </p:sp>
    </p:spTree>
    <p:extLst>
      <p:ext uri="{BB962C8B-B14F-4D97-AF65-F5344CB8AC3E}">
        <p14:creationId xmlns:p14="http://schemas.microsoft.com/office/powerpoint/2010/main" val="48774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/>
      <p:bldP spid="62" grpId="0"/>
      <p:bldP spid="63" grpId="0"/>
      <p:bldP spid="64" grpId="0"/>
      <p:bldP spid="65" grpId="0"/>
      <p:bldP spid="94" grpId="0" animBg="1"/>
      <p:bldP spid="96" grpId="0" animBg="1"/>
      <p:bldP spid="97" grpId="0" animBg="1"/>
      <p:bldP spid="102" grpId="0"/>
      <p:bldP spid="113" grpId="0"/>
      <p:bldP spid="1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oup 111">
            <a:extLst>
              <a:ext uri="{FF2B5EF4-FFF2-40B4-BE49-F238E27FC236}">
                <a16:creationId xmlns:a16="http://schemas.microsoft.com/office/drawing/2014/main" id="{E7216B9E-645E-FCDC-F727-6D322D5D0F76}"/>
              </a:ext>
            </a:extLst>
          </p:cNvPr>
          <p:cNvGrpSpPr/>
          <p:nvPr/>
        </p:nvGrpSpPr>
        <p:grpSpPr>
          <a:xfrm>
            <a:off x="4188703" y="1969010"/>
            <a:ext cx="3645950" cy="3665445"/>
            <a:chOff x="6560337" y="1685851"/>
            <a:chExt cx="3047885" cy="3064182"/>
          </a:xfrm>
        </p:grpSpPr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3110715B-C3C3-2A85-12BE-99CAB53BBE96}"/>
                </a:ext>
              </a:extLst>
            </p:cNvPr>
            <p:cNvSpPr/>
            <p:nvPr/>
          </p:nvSpPr>
          <p:spPr>
            <a:xfrm>
              <a:off x="6560443" y="1685851"/>
              <a:ext cx="3047779" cy="3064182"/>
            </a:xfrm>
            <a:custGeom>
              <a:avLst/>
              <a:gdLst>
                <a:gd name="connsiteX0" fmla="*/ 0 w 3047779"/>
                <a:gd name="connsiteY0" fmla="*/ 0 h 3064182"/>
                <a:gd name="connsiteX1" fmla="*/ 3047780 w 3047779"/>
                <a:gd name="connsiteY1" fmla="*/ 0 h 3064182"/>
                <a:gd name="connsiteX2" fmla="*/ 3047780 w 3047779"/>
                <a:gd name="connsiteY2" fmla="*/ 3064182 h 3064182"/>
                <a:gd name="connsiteX3" fmla="*/ 0 w 3047779"/>
                <a:gd name="connsiteY3" fmla="*/ 3064182 h 3064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7779" h="3064182">
                  <a:moveTo>
                    <a:pt x="0" y="0"/>
                  </a:moveTo>
                  <a:lnTo>
                    <a:pt x="3047780" y="0"/>
                  </a:lnTo>
                  <a:lnTo>
                    <a:pt x="3047780" y="3064182"/>
                  </a:lnTo>
                  <a:lnTo>
                    <a:pt x="0" y="3064182"/>
                  </a:lnTo>
                  <a:close/>
                </a:path>
              </a:pathLst>
            </a:custGeom>
            <a:solidFill>
              <a:srgbClr val="F7C9D0"/>
            </a:solidFill>
            <a:ln w="105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8B2F2C7A-0F6F-1EB5-3769-9770F9543A0D}"/>
                </a:ext>
              </a:extLst>
            </p:cNvPr>
            <p:cNvSpPr/>
            <p:nvPr/>
          </p:nvSpPr>
          <p:spPr>
            <a:xfrm>
              <a:off x="6560337" y="2716068"/>
              <a:ext cx="3047885" cy="2033965"/>
            </a:xfrm>
            <a:custGeom>
              <a:avLst/>
              <a:gdLst>
                <a:gd name="connsiteX0" fmla="*/ 3039526 w 3047885"/>
                <a:gd name="connsiteY0" fmla="*/ 273238 h 2033965"/>
                <a:gd name="connsiteX1" fmla="*/ 1242182 w 3047885"/>
                <a:gd name="connsiteY1" fmla="*/ 31955 h 2033965"/>
                <a:gd name="connsiteX2" fmla="*/ 924599 w 3047885"/>
                <a:gd name="connsiteY2" fmla="*/ 590715 h 2033965"/>
                <a:gd name="connsiteX3" fmla="*/ 745436 w 3047885"/>
                <a:gd name="connsiteY3" fmla="*/ 1329590 h 2033965"/>
                <a:gd name="connsiteX4" fmla="*/ 8360 w 3047885"/>
                <a:gd name="connsiteY4" fmla="*/ 1765697 h 2033965"/>
                <a:gd name="connsiteX5" fmla="*/ 0 w 3047885"/>
                <a:gd name="connsiteY5" fmla="*/ 1800408 h 2033965"/>
                <a:gd name="connsiteX6" fmla="*/ 0 w 3047885"/>
                <a:gd name="connsiteY6" fmla="*/ 2033965 h 2033965"/>
                <a:gd name="connsiteX7" fmla="*/ 3047886 w 3047885"/>
                <a:gd name="connsiteY7" fmla="*/ 2033965 h 2033965"/>
                <a:gd name="connsiteX8" fmla="*/ 3047886 w 3047885"/>
                <a:gd name="connsiteY8" fmla="*/ 272285 h 2033965"/>
                <a:gd name="connsiteX9" fmla="*/ 3039526 w 3047885"/>
                <a:gd name="connsiteY9" fmla="*/ 273238 h 2033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47885" h="2033965">
                  <a:moveTo>
                    <a:pt x="3039526" y="273238"/>
                  </a:moveTo>
                  <a:cubicBezTo>
                    <a:pt x="2121805" y="447744"/>
                    <a:pt x="1769406" y="-140223"/>
                    <a:pt x="1242182" y="31955"/>
                  </a:cubicBezTo>
                  <a:cubicBezTo>
                    <a:pt x="1088735" y="97567"/>
                    <a:pt x="938462" y="358639"/>
                    <a:pt x="924599" y="590715"/>
                  </a:cubicBezTo>
                  <a:cubicBezTo>
                    <a:pt x="914017" y="782259"/>
                    <a:pt x="1362612" y="1218050"/>
                    <a:pt x="745436" y="1329590"/>
                  </a:cubicBezTo>
                  <a:cubicBezTo>
                    <a:pt x="350495" y="1421976"/>
                    <a:pt x="95243" y="1618176"/>
                    <a:pt x="8360" y="1765697"/>
                  </a:cubicBezTo>
                  <a:lnTo>
                    <a:pt x="0" y="1800408"/>
                  </a:lnTo>
                  <a:lnTo>
                    <a:pt x="0" y="2033965"/>
                  </a:lnTo>
                  <a:lnTo>
                    <a:pt x="3047886" y="2033965"/>
                  </a:lnTo>
                  <a:lnTo>
                    <a:pt x="3047886" y="272285"/>
                  </a:lnTo>
                  <a:lnTo>
                    <a:pt x="3039526" y="273238"/>
                  </a:lnTo>
                  <a:close/>
                </a:path>
              </a:pathLst>
            </a:custGeom>
            <a:solidFill>
              <a:srgbClr val="9DC5E9"/>
            </a:solidFill>
            <a:ln w="105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17C19654-DBE9-5FF6-9DA6-C95E7B086A85}"/>
                </a:ext>
              </a:extLst>
            </p:cNvPr>
            <p:cNvSpPr/>
            <p:nvPr/>
          </p:nvSpPr>
          <p:spPr>
            <a:xfrm>
              <a:off x="6568697" y="2716068"/>
              <a:ext cx="3031165" cy="1765697"/>
            </a:xfrm>
            <a:custGeom>
              <a:avLst/>
              <a:gdLst>
                <a:gd name="connsiteX0" fmla="*/ 3031165 w 3031165"/>
                <a:gd name="connsiteY0" fmla="*/ 273238 h 1765697"/>
                <a:gd name="connsiteX1" fmla="*/ 1233822 w 3031165"/>
                <a:gd name="connsiteY1" fmla="*/ 31955 h 1765697"/>
                <a:gd name="connsiteX2" fmla="*/ 916239 w 3031165"/>
                <a:gd name="connsiteY2" fmla="*/ 590715 h 1765697"/>
                <a:gd name="connsiteX3" fmla="*/ 737076 w 3031165"/>
                <a:gd name="connsiteY3" fmla="*/ 1329590 h 1765697"/>
                <a:gd name="connsiteX4" fmla="*/ 0 w 3031165"/>
                <a:gd name="connsiteY4" fmla="*/ 1765697 h 1765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1165" h="1765697">
                  <a:moveTo>
                    <a:pt x="3031165" y="273238"/>
                  </a:moveTo>
                  <a:cubicBezTo>
                    <a:pt x="2113445" y="447744"/>
                    <a:pt x="1761045" y="-140223"/>
                    <a:pt x="1233822" y="31955"/>
                  </a:cubicBezTo>
                  <a:cubicBezTo>
                    <a:pt x="1080375" y="97567"/>
                    <a:pt x="930102" y="358639"/>
                    <a:pt x="916239" y="590715"/>
                  </a:cubicBezTo>
                  <a:cubicBezTo>
                    <a:pt x="905656" y="782259"/>
                    <a:pt x="1354251" y="1218050"/>
                    <a:pt x="737076" y="1329590"/>
                  </a:cubicBezTo>
                  <a:cubicBezTo>
                    <a:pt x="342134" y="1421976"/>
                    <a:pt x="86883" y="1618176"/>
                    <a:pt x="0" y="1765697"/>
                  </a:cubicBezTo>
                </a:path>
              </a:pathLst>
            </a:custGeom>
            <a:noFill/>
            <a:ln w="7913" cap="flat">
              <a:solidFill>
                <a:srgbClr val="000000"/>
              </a:solidFill>
              <a:custDash>
                <a:ds d="0" sp="0"/>
                <a:ds d="300000" sp="150000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98B71A0C-886C-82CB-4F14-FA4D0C1925DD}"/>
                </a:ext>
              </a:extLst>
            </p:cNvPr>
            <p:cNvSpPr/>
            <p:nvPr/>
          </p:nvSpPr>
          <p:spPr>
            <a:xfrm>
              <a:off x="6560443" y="1685851"/>
              <a:ext cx="3047779" cy="3064182"/>
            </a:xfrm>
            <a:custGeom>
              <a:avLst/>
              <a:gdLst>
                <a:gd name="connsiteX0" fmla="*/ 0 w 3047779"/>
                <a:gd name="connsiteY0" fmla="*/ 0 h 3064182"/>
                <a:gd name="connsiteX1" fmla="*/ 3047780 w 3047779"/>
                <a:gd name="connsiteY1" fmla="*/ 0 h 3064182"/>
                <a:gd name="connsiteX2" fmla="*/ 3047780 w 3047779"/>
                <a:gd name="connsiteY2" fmla="*/ 3064182 h 3064182"/>
                <a:gd name="connsiteX3" fmla="*/ 0 w 3047779"/>
                <a:gd name="connsiteY3" fmla="*/ 3064182 h 3064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7779" h="3064182">
                  <a:moveTo>
                    <a:pt x="0" y="0"/>
                  </a:moveTo>
                  <a:lnTo>
                    <a:pt x="3047780" y="0"/>
                  </a:lnTo>
                  <a:lnTo>
                    <a:pt x="3047780" y="3064182"/>
                  </a:lnTo>
                  <a:lnTo>
                    <a:pt x="0" y="3064182"/>
                  </a:lnTo>
                  <a:close/>
                </a:path>
              </a:pathLst>
            </a:custGeom>
            <a:noFill/>
            <a:ln w="21103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99CA701-0E9E-161B-27B5-E80D1A45A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3: Intelligent Region Indexing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FC026-C745-A5D0-C0C0-725FAC7757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2B8E52E-3D01-8D8D-5193-8B83F0681B20}"/>
              </a:ext>
            </a:extLst>
          </p:cNvPr>
          <p:cNvSpPr/>
          <p:nvPr/>
        </p:nvSpPr>
        <p:spPr>
          <a:xfrm>
            <a:off x="4219719" y="4134300"/>
            <a:ext cx="858834" cy="507124"/>
          </a:xfrm>
          <a:prstGeom prst="rect">
            <a:avLst/>
          </a:prstGeom>
          <a:solidFill>
            <a:srgbClr val="F2F2F2">
              <a:alpha val="25098"/>
            </a:srgb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6FFBF76-F5C7-7E84-F140-EC8BFF4F6BBB}"/>
              </a:ext>
            </a:extLst>
          </p:cNvPr>
          <p:cNvSpPr/>
          <p:nvPr/>
        </p:nvSpPr>
        <p:spPr>
          <a:xfrm>
            <a:off x="5535650" y="3257257"/>
            <a:ext cx="920968" cy="680677"/>
          </a:xfrm>
          <a:prstGeom prst="rect">
            <a:avLst/>
          </a:prstGeom>
          <a:solidFill>
            <a:srgbClr val="F2F2F2">
              <a:alpha val="25098"/>
            </a:srgbClr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4B4298C-8EFE-11BF-7E5F-465772AA46FC}"/>
              </a:ext>
            </a:extLst>
          </p:cNvPr>
          <p:cNvSpPr/>
          <p:nvPr/>
        </p:nvSpPr>
        <p:spPr>
          <a:xfrm>
            <a:off x="4417415" y="4379084"/>
            <a:ext cx="91440" cy="9144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EDB4FCC-E034-AE98-0CB7-ADF50A799E58}"/>
              </a:ext>
            </a:extLst>
          </p:cNvPr>
          <p:cNvSpPr/>
          <p:nvPr/>
        </p:nvSpPr>
        <p:spPr>
          <a:xfrm>
            <a:off x="5958208" y="3573910"/>
            <a:ext cx="91440" cy="9144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601AA44-14F6-20BA-3D7C-B934694A63D8}"/>
              </a:ext>
            </a:extLst>
          </p:cNvPr>
          <p:cNvSpPr/>
          <p:nvPr/>
        </p:nvSpPr>
        <p:spPr>
          <a:xfrm>
            <a:off x="4589565" y="3883464"/>
            <a:ext cx="725298" cy="587060"/>
          </a:xfrm>
          <a:prstGeom prst="rect">
            <a:avLst/>
          </a:prstGeom>
          <a:solidFill>
            <a:srgbClr val="F2F2F2">
              <a:alpha val="25098"/>
            </a:srgb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9EF7C2D-A385-93E4-5F3A-514FD17E5593}"/>
              </a:ext>
            </a:extLst>
          </p:cNvPr>
          <p:cNvSpPr/>
          <p:nvPr/>
        </p:nvSpPr>
        <p:spPr>
          <a:xfrm>
            <a:off x="6881071" y="2856599"/>
            <a:ext cx="920968" cy="453621"/>
          </a:xfrm>
          <a:prstGeom prst="rect">
            <a:avLst/>
          </a:prstGeom>
          <a:solidFill>
            <a:srgbClr val="F2F2F2">
              <a:alpha val="25098"/>
            </a:srgb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B179BF5-29B6-F8C6-C943-57C5AAE46DEE}"/>
              </a:ext>
            </a:extLst>
          </p:cNvPr>
          <p:cNvSpPr/>
          <p:nvPr/>
        </p:nvSpPr>
        <p:spPr>
          <a:xfrm>
            <a:off x="5117050" y="4151527"/>
            <a:ext cx="91440" cy="91440"/>
          </a:xfrm>
          <a:prstGeom prst="ellipse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DA37561-9B9C-5297-9317-68027524A234}"/>
              </a:ext>
            </a:extLst>
          </p:cNvPr>
          <p:cNvSpPr/>
          <p:nvPr/>
        </p:nvSpPr>
        <p:spPr>
          <a:xfrm>
            <a:off x="6572987" y="2477136"/>
            <a:ext cx="920968" cy="738595"/>
          </a:xfrm>
          <a:prstGeom prst="rect">
            <a:avLst/>
          </a:prstGeom>
          <a:solidFill>
            <a:srgbClr val="F2F2F2">
              <a:alpha val="25098"/>
            </a:srgb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69B8273-B033-67A0-8DC6-5D690E98B187}"/>
              </a:ext>
            </a:extLst>
          </p:cNvPr>
          <p:cNvSpPr/>
          <p:nvPr/>
        </p:nvSpPr>
        <p:spPr>
          <a:xfrm>
            <a:off x="5078553" y="2477136"/>
            <a:ext cx="1386993" cy="584509"/>
          </a:xfrm>
          <a:prstGeom prst="rect">
            <a:avLst/>
          </a:prstGeom>
          <a:solidFill>
            <a:srgbClr val="F2F2F2">
              <a:alpha val="25098"/>
            </a:srgb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1ED8F3F-226B-4364-70E6-4415690563B4}"/>
              </a:ext>
            </a:extLst>
          </p:cNvPr>
          <p:cNvSpPr/>
          <p:nvPr/>
        </p:nvSpPr>
        <p:spPr>
          <a:xfrm>
            <a:off x="4393895" y="3310214"/>
            <a:ext cx="920968" cy="453620"/>
          </a:xfrm>
          <a:prstGeom prst="rect">
            <a:avLst/>
          </a:prstGeom>
          <a:solidFill>
            <a:srgbClr val="F2F2F2">
              <a:alpha val="25098"/>
            </a:srgb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0B01215-814F-DF6C-F659-5A4E5F88D786}"/>
              </a:ext>
            </a:extLst>
          </p:cNvPr>
          <p:cNvSpPr/>
          <p:nvPr/>
        </p:nvSpPr>
        <p:spPr>
          <a:xfrm>
            <a:off x="4464566" y="2926443"/>
            <a:ext cx="957738" cy="453620"/>
          </a:xfrm>
          <a:prstGeom prst="rect">
            <a:avLst/>
          </a:prstGeom>
          <a:solidFill>
            <a:srgbClr val="F2F2F2">
              <a:alpha val="25098"/>
            </a:srgb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57E45F73-F020-C1BC-7DA0-2EE592845FB6}"/>
              </a:ext>
            </a:extLst>
          </p:cNvPr>
          <p:cNvSpPr/>
          <p:nvPr/>
        </p:nvSpPr>
        <p:spPr>
          <a:xfrm>
            <a:off x="4921734" y="3068005"/>
            <a:ext cx="91440" cy="91440"/>
          </a:xfrm>
          <a:prstGeom prst="ellipse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67C1DC34-33BA-759A-CF38-35823DF6968C}"/>
              </a:ext>
            </a:extLst>
          </p:cNvPr>
          <p:cNvSpPr/>
          <p:nvPr/>
        </p:nvSpPr>
        <p:spPr>
          <a:xfrm>
            <a:off x="4860774" y="3499693"/>
            <a:ext cx="91440" cy="91440"/>
          </a:xfrm>
          <a:prstGeom prst="ellipse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71CF361-8227-4608-B59C-C41F53012E78}"/>
              </a:ext>
            </a:extLst>
          </p:cNvPr>
          <p:cNvSpPr/>
          <p:nvPr/>
        </p:nvSpPr>
        <p:spPr>
          <a:xfrm>
            <a:off x="5670708" y="2608157"/>
            <a:ext cx="91440" cy="91440"/>
          </a:xfrm>
          <a:prstGeom prst="ellipse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1783434-25AF-29AF-11DF-5C93B0519F40}"/>
              </a:ext>
            </a:extLst>
          </p:cNvPr>
          <p:cNvSpPr/>
          <p:nvPr/>
        </p:nvSpPr>
        <p:spPr>
          <a:xfrm>
            <a:off x="6680085" y="2681656"/>
            <a:ext cx="91440" cy="91440"/>
          </a:xfrm>
          <a:prstGeom prst="ellipse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0DE2555-8BA6-2F6A-DDC1-A0EE29D5FFF5}"/>
              </a:ext>
            </a:extLst>
          </p:cNvPr>
          <p:cNvSpPr/>
          <p:nvPr/>
        </p:nvSpPr>
        <p:spPr>
          <a:xfrm>
            <a:off x="7279551" y="3015925"/>
            <a:ext cx="91440" cy="91440"/>
          </a:xfrm>
          <a:prstGeom prst="ellipse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AF83A40-54BC-25B1-CDBC-136994DF93DA}"/>
              </a:ext>
            </a:extLst>
          </p:cNvPr>
          <p:cNvSpPr/>
          <p:nvPr/>
        </p:nvSpPr>
        <p:spPr>
          <a:xfrm>
            <a:off x="5477329" y="3727325"/>
            <a:ext cx="920968" cy="577067"/>
          </a:xfrm>
          <a:prstGeom prst="rect">
            <a:avLst/>
          </a:prstGeom>
          <a:solidFill>
            <a:srgbClr val="F2F2F2">
              <a:alpha val="25098"/>
            </a:srgbClr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FF257BF-31DE-6A35-AB68-12E01DAE577D}"/>
              </a:ext>
            </a:extLst>
          </p:cNvPr>
          <p:cNvSpPr/>
          <p:nvPr/>
        </p:nvSpPr>
        <p:spPr>
          <a:xfrm>
            <a:off x="5455985" y="4379084"/>
            <a:ext cx="644583" cy="673536"/>
          </a:xfrm>
          <a:prstGeom prst="rect">
            <a:avLst/>
          </a:prstGeom>
          <a:solidFill>
            <a:srgbClr val="F2F2F2">
              <a:alpha val="25098"/>
            </a:srgbClr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6857539-BDD3-6798-A4B7-B63FC9D79499}"/>
              </a:ext>
            </a:extLst>
          </p:cNvPr>
          <p:cNvSpPr/>
          <p:nvPr/>
        </p:nvSpPr>
        <p:spPr>
          <a:xfrm>
            <a:off x="5026125" y="4750108"/>
            <a:ext cx="644583" cy="507124"/>
          </a:xfrm>
          <a:prstGeom prst="rect">
            <a:avLst/>
          </a:prstGeom>
          <a:solidFill>
            <a:srgbClr val="F2F2F2">
              <a:alpha val="25098"/>
            </a:srgbClr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2F40211-EEF0-793C-66A0-06526BF90997}"/>
              </a:ext>
            </a:extLst>
          </p:cNvPr>
          <p:cNvSpPr/>
          <p:nvPr/>
        </p:nvSpPr>
        <p:spPr>
          <a:xfrm>
            <a:off x="4418550" y="5003670"/>
            <a:ext cx="644583" cy="507124"/>
          </a:xfrm>
          <a:prstGeom prst="rect">
            <a:avLst/>
          </a:prstGeom>
          <a:solidFill>
            <a:srgbClr val="F2F2F2">
              <a:alpha val="25098"/>
            </a:srgbClr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7829CD3F-C23E-C0B1-16DE-F7C28CCBD292}"/>
              </a:ext>
            </a:extLst>
          </p:cNvPr>
          <p:cNvSpPr/>
          <p:nvPr/>
        </p:nvSpPr>
        <p:spPr>
          <a:xfrm>
            <a:off x="7093511" y="3501102"/>
            <a:ext cx="712451" cy="606357"/>
          </a:xfrm>
          <a:prstGeom prst="rect">
            <a:avLst/>
          </a:prstGeom>
          <a:solidFill>
            <a:srgbClr val="F2F2F2">
              <a:alpha val="25098"/>
            </a:srgbClr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24FFD1E3-0B9E-628A-3BCD-9D6E843165B4}"/>
              </a:ext>
            </a:extLst>
          </p:cNvPr>
          <p:cNvSpPr/>
          <p:nvPr/>
        </p:nvSpPr>
        <p:spPr>
          <a:xfrm>
            <a:off x="6478757" y="3469546"/>
            <a:ext cx="920741" cy="840029"/>
          </a:xfrm>
          <a:prstGeom prst="rect">
            <a:avLst/>
          </a:prstGeom>
          <a:solidFill>
            <a:srgbClr val="F2F2F2">
              <a:alpha val="25098"/>
            </a:srgbClr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4FE4728F-099B-B973-3217-68D80A8E541C}"/>
              </a:ext>
            </a:extLst>
          </p:cNvPr>
          <p:cNvSpPr/>
          <p:nvPr/>
        </p:nvSpPr>
        <p:spPr>
          <a:xfrm>
            <a:off x="6854427" y="3813539"/>
            <a:ext cx="91440" cy="9144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EE934541-C502-AEF5-868B-4293FF716113}"/>
              </a:ext>
            </a:extLst>
          </p:cNvPr>
          <p:cNvSpPr/>
          <p:nvPr/>
        </p:nvSpPr>
        <p:spPr>
          <a:xfrm>
            <a:off x="5892093" y="4027110"/>
            <a:ext cx="91440" cy="9144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46FA9CA9-DC43-6AE2-4719-5FEDA946584C}"/>
              </a:ext>
            </a:extLst>
          </p:cNvPr>
          <p:cNvSpPr/>
          <p:nvPr/>
        </p:nvSpPr>
        <p:spPr>
          <a:xfrm>
            <a:off x="7620512" y="3605129"/>
            <a:ext cx="91440" cy="9144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87920480-925B-35D5-BAF2-D48461933891}"/>
              </a:ext>
            </a:extLst>
          </p:cNvPr>
          <p:cNvSpPr/>
          <p:nvPr/>
        </p:nvSpPr>
        <p:spPr>
          <a:xfrm>
            <a:off x="5812896" y="4728740"/>
            <a:ext cx="91440" cy="9144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BCA9ADBE-777C-AE6B-A88A-743D506E22F4}"/>
              </a:ext>
            </a:extLst>
          </p:cNvPr>
          <p:cNvSpPr/>
          <p:nvPr/>
        </p:nvSpPr>
        <p:spPr>
          <a:xfrm>
            <a:off x="5225652" y="4902495"/>
            <a:ext cx="91440" cy="9144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DDBE307-5F2B-3BAF-A2BD-E64AAD6B40BC}"/>
              </a:ext>
            </a:extLst>
          </p:cNvPr>
          <p:cNvSpPr/>
          <p:nvPr/>
        </p:nvSpPr>
        <p:spPr>
          <a:xfrm>
            <a:off x="4684795" y="5212329"/>
            <a:ext cx="91440" cy="9144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8F45D6EA-105B-1795-726B-3DC12ABA983C}"/>
              </a:ext>
            </a:extLst>
          </p:cNvPr>
          <p:cNvGrpSpPr/>
          <p:nvPr/>
        </p:nvGrpSpPr>
        <p:grpSpPr>
          <a:xfrm>
            <a:off x="134218" y="1894206"/>
            <a:ext cx="3784516" cy="3801215"/>
            <a:chOff x="134218" y="1894206"/>
            <a:chExt cx="3784516" cy="3801215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8A47CC45-D877-C4D0-FE55-E860EF09C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34218" y="1894206"/>
              <a:ext cx="3747508" cy="3801215"/>
            </a:xfrm>
            <a:prstGeom prst="rect">
              <a:avLst/>
            </a:prstGeom>
          </p:spPr>
        </p:pic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4048E60E-761F-C0F1-FA69-487D2EB78EEB}"/>
                </a:ext>
              </a:extLst>
            </p:cNvPr>
            <p:cNvSpPr/>
            <p:nvPr/>
          </p:nvSpPr>
          <p:spPr>
            <a:xfrm>
              <a:off x="134218" y="1894206"/>
              <a:ext cx="3784516" cy="3801215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FA31C557-0873-046C-F7B5-4EF4F8CE2A5E}"/>
              </a:ext>
            </a:extLst>
          </p:cNvPr>
          <p:cNvSpPr txBox="1"/>
          <p:nvPr/>
        </p:nvSpPr>
        <p:spPr>
          <a:xfrm>
            <a:off x="8077612" y="2820155"/>
            <a:ext cx="3788806" cy="1166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000000"/>
                </a:solidFill>
              </a:rPr>
              <a:t>😄 Tractable number of regions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000000"/>
                </a:solidFill>
              </a:rPr>
              <a:t>😄 Minimal overlap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000000"/>
                </a:solidFill>
              </a:rPr>
              <a:t>😦 High Dimension</a:t>
            </a:r>
            <a:endParaRPr lang="en-US" sz="2000" dirty="0"/>
          </a:p>
        </p:txBody>
      </p:sp>
      <p:pic>
        <p:nvPicPr>
          <p:cNvPr id="121" name="Picture 120">
            <a:extLst>
              <a:ext uri="{FF2B5EF4-FFF2-40B4-BE49-F238E27FC236}">
                <a16:creationId xmlns:a16="http://schemas.microsoft.com/office/drawing/2014/main" id="{C5FCD7E4-0EB2-F1B2-A377-82A5538C6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5118" y="4280144"/>
            <a:ext cx="1960796" cy="964421"/>
          </a:xfrm>
          <a:prstGeom prst="rect">
            <a:avLst/>
          </a:prstGeom>
        </p:spPr>
      </p:pic>
      <p:cxnSp>
        <p:nvCxnSpPr>
          <p:cNvPr id="124" name="Connector: Elbow 123">
            <a:extLst>
              <a:ext uri="{FF2B5EF4-FFF2-40B4-BE49-F238E27FC236}">
                <a16:creationId xmlns:a16="http://schemas.microsoft.com/office/drawing/2014/main" id="{CCAA8880-20D1-AAE6-84BA-6FCDB813A52E}"/>
              </a:ext>
            </a:extLst>
          </p:cNvPr>
          <p:cNvCxnSpPr>
            <a:cxnSpLocks/>
          </p:cNvCxnSpPr>
          <p:nvPr/>
        </p:nvCxnSpPr>
        <p:spPr>
          <a:xfrm rot="16200000" flipH="1">
            <a:off x="8887878" y="4101543"/>
            <a:ext cx="736100" cy="534765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B51643F5-2782-D865-A919-A161FA7583F4}"/>
              </a:ext>
            </a:extLst>
          </p:cNvPr>
          <p:cNvSpPr txBox="1"/>
          <p:nvPr/>
        </p:nvSpPr>
        <p:spPr>
          <a:xfrm>
            <a:off x="8453337" y="5311289"/>
            <a:ext cx="36044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Analytics = Parametrized, High Dim, Spatial, </a:t>
            </a:r>
            <a:r>
              <a:rPr lang="en-US" sz="1800" dirty="0" err="1">
                <a:solidFill>
                  <a:srgbClr val="000000"/>
                </a:solidFill>
              </a:rPr>
              <a:t>kNN</a:t>
            </a:r>
            <a:r>
              <a:rPr lang="en-US" sz="1800" dirty="0">
                <a:solidFill>
                  <a:srgbClr val="000000"/>
                </a:solidFill>
              </a:rPr>
              <a:t> Search!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FF33C3-EE82-DF75-FAD2-7521214AA7EE}"/>
              </a:ext>
            </a:extLst>
          </p:cNvPr>
          <p:cNvSpPr txBox="1"/>
          <p:nvPr/>
        </p:nvSpPr>
        <p:spPr>
          <a:xfrm>
            <a:off x="4064980" y="1575139"/>
            <a:ext cx="39693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Use domain data to seed regions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6112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98" grpId="0" animBg="1"/>
      <p:bldP spid="100" grpId="0" animBg="1"/>
      <p:bldP spid="101" grpId="0" animBg="1"/>
      <p:bldP spid="103" grpId="0" animBg="1"/>
      <p:bldP spid="104" grpId="0" animBg="1"/>
      <p:bldP spid="105" grpId="0" animBg="1"/>
      <p:bldP spid="106" grpId="0" animBg="1"/>
      <p:bldP spid="108" grpId="0" animBg="1"/>
      <p:bldP spid="119" grpId="0"/>
      <p:bldP spid="128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B2FF2-4052-C99E-C740-0BC8C80E4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3: Intelligent Region Indexing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84A8C4-AC14-3B5E-0F42-8B5B84B212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32</a:t>
            </a:fld>
            <a:endParaRPr lang="en-US" dirty="0"/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B74D9744-BE38-1A03-AC55-E999E84CFBCB}"/>
              </a:ext>
            </a:extLst>
          </p:cNvPr>
          <p:cNvCxnSpPr>
            <a:cxnSpLocks/>
            <a:stCxn id="5" idx="7"/>
            <a:endCxn id="29" idx="3"/>
          </p:cNvCxnSpPr>
          <p:nvPr/>
        </p:nvCxnSpPr>
        <p:spPr>
          <a:xfrm flipV="1">
            <a:off x="3492190" y="2088787"/>
            <a:ext cx="400455" cy="366520"/>
          </a:xfrm>
          <a:prstGeom prst="straightConnector1">
            <a:avLst/>
          </a:prstGeom>
          <a:ln w="38100">
            <a:solidFill>
              <a:schemeClr val="tx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0244712-7F3A-AE94-B557-1314EB77949F}"/>
              </a:ext>
            </a:extLst>
          </p:cNvPr>
          <p:cNvCxnSpPr>
            <a:cxnSpLocks/>
            <a:stCxn id="5" idx="4"/>
            <a:endCxn id="46" idx="0"/>
          </p:cNvCxnSpPr>
          <p:nvPr/>
        </p:nvCxnSpPr>
        <p:spPr>
          <a:xfrm flipH="1">
            <a:off x="3454656" y="2580942"/>
            <a:ext cx="20994" cy="324199"/>
          </a:xfrm>
          <a:prstGeom prst="straightConnector1">
            <a:avLst/>
          </a:prstGeom>
          <a:ln w="38100">
            <a:solidFill>
              <a:schemeClr val="tx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C79CEE0C-8587-F4A4-1657-0FE53F4A9575}"/>
              </a:ext>
            </a:extLst>
          </p:cNvPr>
          <p:cNvCxnSpPr>
            <a:cxnSpLocks/>
            <a:stCxn id="5" idx="5"/>
          </p:cNvCxnSpPr>
          <p:nvPr/>
        </p:nvCxnSpPr>
        <p:spPr>
          <a:xfrm>
            <a:off x="3517292" y="2548989"/>
            <a:ext cx="746795" cy="684444"/>
          </a:xfrm>
          <a:prstGeom prst="straightConnector1">
            <a:avLst/>
          </a:prstGeom>
          <a:ln w="38100">
            <a:solidFill>
              <a:schemeClr val="tx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A6086513-D330-D295-F63E-ED5996AF8559}"/>
              </a:ext>
            </a:extLst>
          </p:cNvPr>
          <p:cNvCxnSpPr>
            <a:cxnSpLocks/>
            <a:stCxn id="5" idx="6"/>
          </p:cNvCxnSpPr>
          <p:nvPr/>
        </p:nvCxnSpPr>
        <p:spPr>
          <a:xfrm>
            <a:off x="3524143" y="2496949"/>
            <a:ext cx="1403901" cy="122837"/>
          </a:xfrm>
          <a:prstGeom prst="straightConnector1">
            <a:avLst/>
          </a:prstGeom>
          <a:ln w="38100">
            <a:solidFill>
              <a:schemeClr val="tx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E05CADD2-DEAC-0C24-03F7-F0E265B511EE}"/>
              </a:ext>
            </a:extLst>
          </p:cNvPr>
          <p:cNvGrpSpPr/>
          <p:nvPr/>
        </p:nvGrpSpPr>
        <p:grpSpPr>
          <a:xfrm>
            <a:off x="251848" y="2756610"/>
            <a:ext cx="1828800" cy="1828800"/>
            <a:chOff x="6964219" y="2244542"/>
            <a:chExt cx="3662083" cy="366039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610DF93-1289-AE5A-2EDE-1730683EDE15}"/>
                </a:ext>
              </a:extLst>
            </p:cNvPr>
            <p:cNvSpPr/>
            <p:nvPr/>
          </p:nvSpPr>
          <p:spPr>
            <a:xfrm>
              <a:off x="6968702" y="2244542"/>
              <a:ext cx="3657600" cy="3657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c 64">
              <a:extLst>
                <a:ext uri="{FF2B5EF4-FFF2-40B4-BE49-F238E27FC236}">
                  <a16:creationId xmlns:a16="http://schemas.microsoft.com/office/drawing/2014/main" id="{710B9451-A065-749A-94B2-26C8FDD0279C}"/>
                </a:ext>
              </a:extLst>
            </p:cNvPr>
            <p:cNvSpPr/>
            <p:nvPr/>
          </p:nvSpPr>
          <p:spPr>
            <a:xfrm rot="16200000">
              <a:off x="7513225" y="2798670"/>
              <a:ext cx="2557258" cy="3655270"/>
            </a:xfrm>
            <a:custGeom>
              <a:avLst/>
              <a:gdLst>
                <a:gd name="connsiteX0" fmla="*/ 1411509 w 2823019"/>
                <a:gd name="connsiteY0" fmla="*/ 0 h 2653506"/>
                <a:gd name="connsiteX1" fmla="*/ 2823019 w 2823019"/>
                <a:gd name="connsiteY1" fmla="*/ 1326753 h 2653506"/>
                <a:gd name="connsiteX2" fmla="*/ 1411510 w 2823019"/>
                <a:gd name="connsiteY2" fmla="*/ 1326753 h 2653506"/>
                <a:gd name="connsiteX3" fmla="*/ 1411509 w 2823019"/>
                <a:gd name="connsiteY3" fmla="*/ 0 h 2653506"/>
                <a:gd name="connsiteX0" fmla="*/ 1411509 w 2823019"/>
                <a:gd name="connsiteY0" fmla="*/ 0 h 2653506"/>
                <a:gd name="connsiteX1" fmla="*/ 2823019 w 2823019"/>
                <a:gd name="connsiteY1" fmla="*/ 1326753 h 2653506"/>
                <a:gd name="connsiteX0" fmla="*/ 0 w 1412300"/>
                <a:gd name="connsiteY0" fmla="*/ 0 h 1326753"/>
                <a:gd name="connsiteX1" fmla="*/ 1411510 w 1412300"/>
                <a:gd name="connsiteY1" fmla="*/ 1326753 h 1326753"/>
                <a:gd name="connsiteX2" fmla="*/ 1 w 1412300"/>
                <a:gd name="connsiteY2" fmla="*/ 1326753 h 1326753"/>
                <a:gd name="connsiteX3" fmla="*/ 0 w 1412300"/>
                <a:gd name="connsiteY3" fmla="*/ 0 h 1326753"/>
                <a:gd name="connsiteX0" fmla="*/ 0 w 1412300"/>
                <a:gd name="connsiteY0" fmla="*/ 0 h 1326753"/>
                <a:gd name="connsiteX1" fmla="*/ 1412300 w 1412300"/>
                <a:gd name="connsiteY1" fmla="*/ 1227506 h 1326753"/>
                <a:gd name="connsiteX2" fmla="*/ 1411510 w 1412300"/>
                <a:gd name="connsiteY2" fmla="*/ 1326753 h 1326753"/>
                <a:gd name="connsiteX0" fmla="*/ 0 w 1412300"/>
                <a:gd name="connsiteY0" fmla="*/ 0 h 2081136"/>
                <a:gd name="connsiteX1" fmla="*/ 1411510 w 1412300"/>
                <a:gd name="connsiteY1" fmla="*/ 1326753 h 2081136"/>
                <a:gd name="connsiteX2" fmla="*/ 1 w 1412300"/>
                <a:gd name="connsiteY2" fmla="*/ 1326753 h 2081136"/>
                <a:gd name="connsiteX3" fmla="*/ 0 w 1412300"/>
                <a:gd name="connsiteY3" fmla="*/ 0 h 2081136"/>
                <a:gd name="connsiteX0" fmla="*/ 0 w 1412300"/>
                <a:gd name="connsiteY0" fmla="*/ 0 h 2081136"/>
                <a:gd name="connsiteX1" fmla="*/ 1412300 w 1412300"/>
                <a:gd name="connsiteY1" fmla="*/ 1227506 h 2081136"/>
                <a:gd name="connsiteX2" fmla="*/ 1213390 w 1412300"/>
                <a:gd name="connsiteY2" fmla="*/ 2081136 h 2081136"/>
                <a:gd name="connsiteX0" fmla="*/ 904970 w 2317270"/>
                <a:gd name="connsiteY0" fmla="*/ 223961 h 1550714"/>
                <a:gd name="connsiteX1" fmla="*/ 2316480 w 2317270"/>
                <a:gd name="connsiteY1" fmla="*/ 1550714 h 1550714"/>
                <a:gd name="connsiteX2" fmla="*/ 904971 w 2317270"/>
                <a:gd name="connsiteY2" fmla="*/ 1550714 h 1550714"/>
                <a:gd name="connsiteX3" fmla="*/ 904970 w 2317270"/>
                <a:gd name="connsiteY3" fmla="*/ 223961 h 1550714"/>
                <a:gd name="connsiteX0" fmla="*/ 904970 w 2317270"/>
                <a:gd name="connsiteY0" fmla="*/ 223961 h 1550714"/>
                <a:gd name="connsiteX1" fmla="*/ 2317270 w 2317270"/>
                <a:gd name="connsiteY1" fmla="*/ 1451467 h 1550714"/>
                <a:gd name="connsiteX2" fmla="*/ 0 w 2317270"/>
                <a:gd name="connsiteY2" fmla="*/ 308657 h 1550714"/>
                <a:gd name="connsiteX0" fmla="*/ 0 w 1412300"/>
                <a:gd name="connsiteY0" fmla="*/ 0 h 2507856"/>
                <a:gd name="connsiteX1" fmla="*/ 1411510 w 1412300"/>
                <a:gd name="connsiteY1" fmla="*/ 1326753 h 2507856"/>
                <a:gd name="connsiteX2" fmla="*/ 1 w 1412300"/>
                <a:gd name="connsiteY2" fmla="*/ 1326753 h 2507856"/>
                <a:gd name="connsiteX3" fmla="*/ 0 w 1412300"/>
                <a:gd name="connsiteY3" fmla="*/ 0 h 2507856"/>
                <a:gd name="connsiteX0" fmla="*/ 0 w 1412300"/>
                <a:gd name="connsiteY0" fmla="*/ 0 h 2507856"/>
                <a:gd name="connsiteX1" fmla="*/ 1412300 w 1412300"/>
                <a:gd name="connsiteY1" fmla="*/ 1227506 h 2507856"/>
                <a:gd name="connsiteX2" fmla="*/ 969550 w 1412300"/>
                <a:gd name="connsiteY2" fmla="*/ 2507856 h 2507856"/>
                <a:gd name="connsiteX0" fmla="*/ 0 w 1411510"/>
                <a:gd name="connsiteY0" fmla="*/ 0 h 2507856"/>
                <a:gd name="connsiteX1" fmla="*/ 1411510 w 1411510"/>
                <a:gd name="connsiteY1" fmla="*/ 1326753 h 2507856"/>
                <a:gd name="connsiteX2" fmla="*/ 1 w 1411510"/>
                <a:gd name="connsiteY2" fmla="*/ 1326753 h 2507856"/>
                <a:gd name="connsiteX3" fmla="*/ 0 w 1411510"/>
                <a:gd name="connsiteY3" fmla="*/ 0 h 2507856"/>
                <a:gd name="connsiteX0" fmla="*/ 0 w 1411510"/>
                <a:gd name="connsiteY0" fmla="*/ 0 h 2507856"/>
                <a:gd name="connsiteX1" fmla="*/ 1313240 w 1411510"/>
                <a:gd name="connsiteY1" fmla="*/ 1021766 h 2507856"/>
                <a:gd name="connsiteX2" fmla="*/ 969550 w 1411510"/>
                <a:gd name="connsiteY2" fmla="*/ 2507856 h 2507856"/>
                <a:gd name="connsiteX0" fmla="*/ 0 w 1411510"/>
                <a:gd name="connsiteY0" fmla="*/ 0 h 2507856"/>
                <a:gd name="connsiteX1" fmla="*/ 1411510 w 1411510"/>
                <a:gd name="connsiteY1" fmla="*/ 1326753 h 2507856"/>
                <a:gd name="connsiteX2" fmla="*/ 1 w 1411510"/>
                <a:gd name="connsiteY2" fmla="*/ 1326753 h 2507856"/>
                <a:gd name="connsiteX3" fmla="*/ 0 w 1411510"/>
                <a:gd name="connsiteY3" fmla="*/ 0 h 2507856"/>
                <a:gd name="connsiteX0" fmla="*/ 0 w 1411510"/>
                <a:gd name="connsiteY0" fmla="*/ 0 h 2507856"/>
                <a:gd name="connsiteX1" fmla="*/ 1313240 w 1411510"/>
                <a:gd name="connsiteY1" fmla="*/ 1021766 h 2507856"/>
                <a:gd name="connsiteX2" fmla="*/ 969550 w 1411510"/>
                <a:gd name="connsiteY2" fmla="*/ 2507856 h 2507856"/>
                <a:gd name="connsiteX0" fmla="*/ 0 w 1411510"/>
                <a:gd name="connsiteY0" fmla="*/ 0 h 2507856"/>
                <a:gd name="connsiteX1" fmla="*/ 1411510 w 1411510"/>
                <a:gd name="connsiteY1" fmla="*/ 1326753 h 2507856"/>
                <a:gd name="connsiteX2" fmla="*/ 1 w 1411510"/>
                <a:gd name="connsiteY2" fmla="*/ 1326753 h 2507856"/>
                <a:gd name="connsiteX3" fmla="*/ 0 w 1411510"/>
                <a:gd name="connsiteY3" fmla="*/ 0 h 2507856"/>
                <a:gd name="connsiteX0" fmla="*/ 0 w 1411510"/>
                <a:gd name="connsiteY0" fmla="*/ 0 h 2507856"/>
                <a:gd name="connsiteX1" fmla="*/ 1313240 w 1411510"/>
                <a:gd name="connsiteY1" fmla="*/ 1021766 h 2507856"/>
                <a:gd name="connsiteX2" fmla="*/ 969550 w 1411510"/>
                <a:gd name="connsiteY2" fmla="*/ 2507856 h 2507856"/>
                <a:gd name="connsiteX0" fmla="*/ 0 w 1411510"/>
                <a:gd name="connsiteY0" fmla="*/ 0 h 2507856"/>
                <a:gd name="connsiteX1" fmla="*/ 1411510 w 1411510"/>
                <a:gd name="connsiteY1" fmla="*/ 1326753 h 2507856"/>
                <a:gd name="connsiteX2" fmla="*/ 1 w 1411510"/>
                <a:gd name="connsiteY2" fmla="*/ 1326753 h 2507856"/>
                <a:gd name="connsiteX3" fmla="*/ 0 w 1411510"/>
                <a:gd name="connsiteY3" fmla="*/ 0 h 2507856"/>
                <a:gd name="connsiteX0" fmla="*/ 0 w 1411510"/>
                <a:gd name="connsiteY0" fmla="*/ 0 h 2507856"/>
                <a:gd name="connsiteX1" fmla="*/ 1313240 w 1411510"/>
                <a:gd name="connsiteY1" fmla="*/ 1021766 h 2507856"/>
                <a:gd name="connsiteX2" fmla="*/ 969550 w 1411510"/>
                <a:gd name="connsiteY2" fmla="*/ 2507856 h 2507856"/>
                <a:gd name="connsiteX0" fmla="*/ 0 w 1419130"/>
                <a:gd name="connsiteY0" fmla="*/ 0 h 2507856"/>
                <a:gd name="connsiteX1" fmla="*/ 1419130 w 1419130"/>
                <a:gd name="connsiteY1" fmla="*/ 1471533 h 2507856"/>
                <a:gd name="connsiteX2" fmla="*/ 1 w 1419130"/>
                <a:gd name="connsiteY2" fmla="*/ 1326753 h 2507856"/>
                <a:gd name="connsiteX3" fmla="*/ 0 w 1419130"/>
                <a:gd name="connsiteY3" fmla="*/ 0 h 2507856"/>
                <a:gd name="connsiteX0" fmla="*/ 0 w 1419130"/>
                <a:gd name="connsiteY0" fmla="*/ 0 h 2507856"/>
                <a:gd name="connsiteX1" fmla="*/ 1313240 w 1419130"/>
                <a:gd name="connsiteY1" fmla="*/ 1021766 h 2507856"/>
                <a:gd name="connsiteX2" fmla="*/ 969550 w 1419130"/>
                <a:gd name="connsiteY2" fmla="*/ 2507856 h 2507856"/>
                <a:gd name="connsiteX0" fmla="*/ 0 w 1339980"/>
                <a:gd name="connsiteY0" fmla="*/ 0 h 2507856"/>
                <a:gd name="connsiteX1" fmla="*/ 1236250 w 1339980"/>
                <a:gd name="connsiteY1" fmla="*/ 762873 h 2507856"/>
                <a:gd name="connsiteX2" fmla="*/ 1 w 1339980"/>
                <a:gd name="connsiteY2" fmla="*/ 1326753 h 2507856"/>
                <a:gd name="connsiteX3" fmla="*/ 0 w 1339980"/>
                <a:gd name="connsiteY3" fmla="*/ 0 h 2507856"/>
                <a:gd name="connsiteX0" fmla="*/ 0 w 1339980"/>
                <a:gd name="connsiteY0" fmla="*/ 0 h 2507856"/>
                <a:gd name="connsiteX1" fmla="*/ 1313240 w 1339980"/>
                <a:gd name="connsiteY1" fmla="*/ 1021766 h 2507856"/>
                <a:gd name="connsiteX2" fmla="*/ 969550 w 1339980"/>
                <a:gd name="connsiteY2" fmla="*/ 2507856 h 2507856"/>
                <a:gd name="connsiteX0" fmla="*/ 0 w 1339980"/>
                <a:gd name="connsiteY0" fmla="*/ 0 h 2507856"/>
                <a:gd name="connsiteX1" fmla="*/ 1236250 w 1339980"/>
                <a:gd name="connsiteY1" fmla="*/ 762873 h 2507856"/>
                <a:gd name="connsiteX2" fmla="*/ 1 w 1339980"/>
                <a:gd name="connsiteY2" fmla="*/ 1326753 h 2507856"/>
                <a:gd name="connsiteX3" fmla="*/ 0 w 1339980"/>
                <a:gd name="connsiteY3" fmla="*/ 0 h 2507856"/>
                <a:gd name="connsiteX0" fmla="*/ 0 w 1339980"/>
                <a:gd name="connsiteY0" fmla="*/ 0 h 2507856"/>
                <a:gd name="connsiteX1" fmla="*/ 1313240 w 1339980"/>
                <a:gd name="connsiteY1" fmla="*/ 1021766 h 2507856"/>
                <a:gd name="connsiteX2" fmla="*/ 969550 w 1339980"/>
                <a:gd name="connsiteY2" fmla="*/ 2507856 h 2507856"/>
                <a:gd name="connsiteX0" fmla="*/ 800099 w 2140079"/>
                <a:gd name="connsiteY0" fmla="*/ 229295 h 2737151"/>
                <a:gd name="connsiteX1" fmla="*/ 2036349 w 2140079"/>
                <a:gd name="connsiteY1" fmla="*/ 992168 h 2737151"/>
                <a:gd name="connsiteX2" fmla="*/ 0 w 2140079"/>
                <a:gd name="connsiteY2" fmla="*/ 115868 h 2737151"/>
                <a:gd name="connsiteX3" fmla="*/ 800099 w 2140079"/>
                <a:gd name="connsiteY3" fmla="*/ 229295 h 2737151"/>
                <a:gd name="connsiteX0" fmla="*/ 800099 w 2140079"/>
                <a:gd name="connsiteY0" fmla="*/ 229295 h 2737151"/>
                <a:gd name="connsiteX1" fmla="*/ 2113339 w 2140079"/>
                <a:gd name="connsiteY1" fmla="*/ 1251061 h 2737151"/>
                <a:gd name="connsiteX2" fmla="*/ 1769649 w 2140079"/>
                <a:gd name="connsiteY2" fmla="*/ 2737151 h 2737151"/>
                <a:gd name="connsiteX0" fmla="*/ 815339 w 2155319"/>
                <a:gd name="connsiteY0" fmla="*/ 0 h 2507856"/>
                <a:gd name="connsiteX1" fmla="*/ 2051589 w 2155319"/>
                <a:gd name="connsiteY1" fmla="*/ 762873 h 2507856"/>
                <a:gd name="connsiteX2" fmla="*/ 0 w 2155319"/>
                <a:gd name="connsiteY2" fmla="*/ 183753 h 2507856"/>
                <a:gd name="connsiteX3" fmla="*/ 815339 w 2155319"/>
                <a:gd name="connsiteY3" fmla="*/ 0 h 2507856"/>
                <a:gd name="connsiteX0" fmla="*/ 815339 w 2155319"/>
                <a:gd name="connsiteY0" fmla="*/ 0 h 2507856"/>
                <a:gd name="connsiteX1" fmla="*/ 2128579 w 2155319"/>
                <a:gd name="connsiteY1" fmla="*/ 1021766 h 2507856"/>
                <a:gd name="connsiteX2" fmla="*/ 1784889 w 2155319"/>
                <a:gd name="connsiteY2" fmla="*/ 2507856 h 2507856"/>
                <a:gd name="connsiteX0" fmla="*/ 815339 w 2155319"/>
                <a:gd name="connsiteY0" fmla="*/ 0 h 2507856"/>
                <a:gd name="connsiteX1" fmla="*/ 2051589 w 2155319"/>
                <a:gd name="connsiteY1" fmla="*/ 762873 h 2507856"/>
                <a:gd name="connsiteX2" fmla="*/ 0 w 2155319"/>
                <a:gd name="connsiteY2" fmla="*/ 183753 h 2507856"/>
                <a:gd name="connsiteX3" fmla="*/ 815339 w 2155319"/>
                <a:gd name="connsiteY3" fmla="*/ 0 h 2507856"/>
                <a:gd name="connsiteX0" fmla="*/ 815339 w 2155319"/>
                <a:gd name="connsiteY0" fmla="*/ 0 h 2507856"/>
                <a:gd name="connsiteX1" fmla="*/ 2128579 w 2155319"/>
                <a:gd name="connsiteY1" fmla="*/ 1021766 h 2507856"/>
                <a:gd name="connsiteX2" fmla="*/ 1784889 w 2155319"/>
                <a:gd name="connsiteY2" fmla="*/ 2507856 h 2507856"/>
                <a:gd name="connsiteX0" fmla="*/ 815339 w 2171282"/>
                <a:gd name="connsiteY0" fmla="*/ 0 h 2507856"/>
                <a:gd name="connsiteX1" fmla="*/ 2051589 w 2171282"/>
                <a:gd name="connsiteY1" fmla="*/ 762873 h 2507856"/>
                <a:gd name="connsiteX2" fmla="*/ 0 w 2171282"/>
                <a:gd name="connsiteY2" fmla="*/ 183753 h 2507856"/>
                <a:gd name="connsiteX3" fmla="*/ 815339 w 2171282"/>
                <a:gd name="connsiteY3" fmla="*/ 0 h 2507856"/>
                <a:gd name="connsiteX0" fmla="*/ 815339 w 2171282"/>
                <a:gd name="connsiteY0" fmla="*/ 0 h 2507856"/>
                <a:gd name="connsiteX1" fmla="*/ 2128579 w 2171282"/>
                <a:gd name="connsiteY1" fmla="*/ 1021766 h 2507856"/>
                <a:gd name="connsiteX2" fmla="*/ 1784889 w 2171282"/>
                <a:gd name="connsiteY2" fmla="*/ 2507856 h 2507856"/>
                <a:gd name="connsiteX0" fmla="*/ 815339 w 2171282"/>
                <a:gd name="connsiteY0" fmla="*/ 100033 h 2607889"/>
                <a:gd name="connsiteX1" fmla="*/ 2051589 w 2171282"/>
                <a:gd name="connsiteY1" fmla="*/ 862906 h 2607889"/>
                <a:gd name="connsiteX2" fmla="*/ 0 w 2171282"/>
                <a:gd name="connsiteY2" fmla="*/ 131386 h 2607889"/>
                <a:gd name="connsiteX3" fmla="*/ 815339 w 2171282"/>
                <a:gd name="connsiteY3" fmla="*/ 100033 h 2607889"/>
                <a:gd name="connsiteX0" fmla="*/ 815339 w 2171282"/>
                <a:gd name="connsiteY0" fmla="*/ 100033 h 2607889"/>
                <a:gd name="connsiteX1" fmla="*/ 2128579 w 2171282"/>
                <a:gd name="connsiteY1" fmla="*/ 1121799 h 2607889"/>
                <a:gd name="connsiteX2" fmla="*/ 1784889 w 2171282"/>
                <a:gd name="connsiteY2" fmla="*/ 2607889 h 2607889"/>
                <a:gd name="connsiteX0" fmla="*/ 1110095 w 2450075"/>
                <a:gd name="connsiteY0" fmla="*/ 375429 h 2883285"/>
                <a:gd name="connsiteX1" fmla="*/ 227985 w 2450075"/>
                <a:gd name="connsiteY1" fmla="*/ 429644 h 2883285"/>
                <a:gd name="connsiteX2" fmla="*/ 294756 w 2450075"/>
                <a:gd name="connsiteY2" fmla="*/ 406782 h 2883285"/>
                <a:gd name="connsiteX3" fmla="*/ 1110095 w 2450075"/>
                <a:gd name="connsiteY3" fmla="*/ 375429 h 2883285"/>
                <a:gd name="connsiteX0" fmla="*/ 1110095 w 2450075"/>
                <a:gd name="connsiteY0" fmla="*/ 375429 h 2883285"/>
                <a:gd name="connsiteX1" fmla="*/ 2423335 w 2450075"/>
                <a:gd name="connsiteY1" fmla="*/ 1397195 h 2883285"/>
                <a:gd name="connsiteX2" fmla="*/ 2079645 w 2450075"/>
                <a:gd name="connsiteY2" fmla="*/ 2883285 h 2883285"/>
                <a:gd name="connsiteX0" fmla="*/ 866342 w 2206322"/>
                <a:gd name="connsiteY0" fmla="*/ 100034 h 2607890"/>
                <a:gd name="connsiteX1" fmla="*/ 281412 w 2206322"/>
                <a:gd name="connsiteY1" fmla="*/ 1510609 h 2607890"/>
                <a:gd name="connsiteX2" fmla="*/ 51003 w 2206322"/>
                <a:gd name="connsiteY2" fmla="*/ 131387 h 2607890"/>
                <a:gd name="connsiteX3" fmla="*/ 866342 w 2206322"/>
                <a:gd name="connsiteY3" fmla="*/ 100034 h 2607890"/>
                <a:gd name="connsiteX0" fmla="*/ 866342 w 2206322"/>
                <a:gd name="connsiteY0" fmla="*/ 100034 h 2607890"/>
                <a:gd name="connsiteX1" fmla="*/ 2179582 w 2206322"/>
                <a:gd name="connsiteY1" fmla="*/ 1121800 h 2607890"/>
                <a:gd name="connsiteX2" fmla="*/ 1835892 w 2206322"/>
                <a:gd name="connsiteY2" fmla="*/ 2607890 h 2607890"/>
                <a:gd name="connsiteX0" fmla="*/ 864640 w 2204620"/>
                <a:gd name="connsiteY0" fmla="*/ 0 h 2507856"/>
                <a:gd name="connsiteX1" fmla="*/ 279710 w 2204620"/>
                <a:gd name="connsiteY1" fmla="*/ 1410575 h 2507856"/>
                <a:gd name="connsiteX2" fmla="*/ 56921 w 2204620"/>
                <a:gd name="connsiteY2" fmla="*/ 374253 h 2507856"/>
                <a:gd name="connsiteX3" fmla="*/ 864640 w 2204620"/>
                <a:gd name="connsiteY3" fmla="*/ 0 h 2507856"/>
                <a:gd name="connsiteX0" fmla="*/ 864640 w 2204620"/>
                <a:gd name="connsiteY0" fmla="*/ 0 h 2507856"/>
                <a:gd name="connsiteX1" fmla="*/ 2177880 w 2204620"/>
                <a:gd name="connsiteY1" fmla="*/ 1021766 h 2507856"/>
                <a:gd name="connsiteX2" fmla="*/ 1834190 w 2204620"/>
                <a:gd name="connsiteY2" fmla="*/ 2507856 h 2507856"/>
                <a:gd name="connsiteX0" fmla="*/ 807719 w 2147699"/>
                <a:gd name="connsiteY0" fmla="*/ 0 h 2507856"/>
                <a:gd name="connsiteX1" fmla="*/ 0 w 2147699"/>
                <a:gd name="connsiteY1" fmla="*/ 374253 h 2507856"/>
                <a:gd name="connsiteX2" fmla="*/ 807719 w 2147699"/>
                <a:gd name="connsiteY2" fmla="*/ 0 h 2507856"/>
                <a:gd name="connsiteX0" fmla="*/ 807719 w 2147699"/>
                <a:gd name="connsiteY0" fmla="*/ 0 h 2507856"/>
                <a:gd name="connsiteX1" fmla="*/ 2120959 w 2147699"/>
                <a:gd name="connsiteY1" fmla="*/ 1021766 h 2507856"/>
                <a:gd name="connsiteX2" fmla="*/ 1777269 w 2147699"/>
                <a:gd name="connsiteY2" fmla="*/ 2507856 h 2507856"/>
                <a:gd name="connsiteX0" fmla="*/ 807719 w 2147699"/>
                <a:gd name="connsiteY0" fmla="*/ 12619 h 2520475"/>
                <a:gd name="connsiteX1" fmla="*/ 0 w 2147699"/>
                <a:gd name="connsiteY1" fmla="*/ 386872 h 2520475"/>
                <a:gd name="connsiteX2" fmla="*/ 807719 w 2147699"/>
                <a:gd name="connsiteY2" fmla="*/ 12619 h 2520475"/>
                <a:gd name="connsiteX0" fmla="*/ 807719 w 2147699"/>
                <a:gd name="connsiteY0" fmla="*/ 12619 h 2520475"/>
                <a:gd name="connsiteX1" fmla="*/ 2120959 w 2147699"/>
                <a:gd name="connsiteY1" fmla="*/ 1034385 h 2520475"/>
                <a:gd name="connsiteX2" fmla="*/ 1777269 w 2147699"/>
                <a:gd name="connsiteY2" fmla="*/ 2520475 h 2520475"/>
                <a:gd name="connsiteX0" fmla="*/ 571499 w 1911479"/>
                <a:gd name="connsiteY0" fmla="*/ 11931 h 2519787"/>
                <a:gd name="connsiteX1" fmla="*/ 0 w 1911479"/>
                <a:gd name="connsiteY1" fmla="*/ 409044 h 2519787"/>
                <a:gd name="connsiteX2" fmla="*/ 571499 w 1911479"/>
                <a:gd name="connsiteY2" fmla="*/ 11931 h 2519787"/>
                <a:gd name="connsiteX0" fmla="*/ 571499 w 1911479"/>
                <a:gd name="connsiteY0" fmla="*/ 11931 h 2519787"/>
                <a:gd name="connsiteX1" fmla="*/ 1884739 w 1911479"/>
                <a:gd name="connsiteY1" fmla="*/ 1033697 h 2519787"/>
                <a:gd name="connsiteX2" fmla="*/ 1541049 w 1911479"/>
                <a:gd name="connsiteY2" fmla="*/ 2519787 h 2519787"/>
                <a:gd name="connsiteX0" fmla="*/ 563879 w 1903859"/>
                <a:gd name="connsiteY0" fmla="*/ 439842 h 2947698"/>
                <a:gd name="connsiteX1" fmla="*/ 0 w 1903859"/>
                <a:gd name="connsiteY1" fmla="*/ 97815 h 2947698"/>
                <a:gd name="connsiteX2" fmla="*/ 563879 w 1903859"/>
                <a:gd name="connsiteY2" fmla="*/ 439842 h 2947698"/>
                <a:gd name="connsiteX0" fmla="*/ 563879 w 1903859"/>
                <a:gd name="connsiteY0" fmla="*/ 439842 h 2947698"/>
                <a:gd name="connsiteX1" fmla="*/ 1877119 w 1903859"/>
                <a:gd name="connsiteY1" fmla="*/ 1461608 h 2947698"/>
                <a:gd name="connsiteX2" fmla="*/ 1533429 w 1903859"/>
                <a:gd name="connsiteY2" fmla="*/ 2947698 h 2947698"/>
                <a:gd name="connsiteX0" fmla="*/ 44991 w 1384971"/>
                <a:gd name="connsiteY0" fmla="*/ 691589 h 3199445"/>
                <a:gd name="connsiteX1" fmla="*/ 601252 w 1384971"/>
                <a:gd name="connsiteY1" fmla="*/ 82864 h 3199445"/>
                <a:gd name="connsiteX2" fmla="*/ 44991 w 1384971"/>
                <a:gd name="connsiteY2" fmla="*/ 691589 h 3199445"/>
                <a:gd name="connsiteX0" fmla="*/ 44991 w 1384971"/>
                <a:gd name="connsiteY0" fmla="*/ 691589 h 3199445"/>
                <a:gd name="connsiteX1" fmla="*/ 1358231 w 1384971"/>
                <a:gd name="connsiteY1" fmla="*/ 1713355 h 3199445"/>
                <a:gd name="connsiteX2" fmla="*/ 1014541 w 1384971"/>
                <a:gd name="connsiteY2" fmla="*/ 3199445 h 3199445"/>
                <a:gd name="connsiteX0" fmla="*/ 44991 w 1384971"/>
                <a:gd name="connsiteY0" fmla="*/ 691589 h 3199445"/>
                <a:gd name="connsiteX1" fmla="*/ 601252 w 1384971"/>
                <a:gd name="connsiteY1" fmla="*/ 82864 h 3199445"/>
                <a:gd name="connsiteX2" fmla="*/ 44991 w 1384971"/>
                <a:gd name="connsiteY2" fmla="*/ 691589 h 3199445"/>
                <a:gd name="connsiteX0" fmla="*/ 44991 w 1384971"/>
                <a:gd name="connsiteY0" fmla="*/ 691589 h 3199445"/>
                <a:gd name="connsiteX1" fmla="*/ 1083911 w 1384971"/>
                <a:gd name="connsiteY1" fmla="*/ 1301876 h 3199445"/>
                <a:gd name="connsiteX2" fmla="*/ 1358231 w 1384971"/>
                <a:gd name="connsiteY2" fmla="*/ 1713355 h 3199445"/>
                <a:gd name="connsiteX3" fmla="*/ 1014541 w 1384971"/>
                <a:gd name="connsiteY3" fmla="*/ 3199445 h 3199445"/>
                <a:gd name="connsiteX0" fmla="*/ 44991 w 1384971"/>
                <a:gd name="connsiteY0" fmla="*/ 691589 h 3199445"/>
                <a:gd name="connsiteX1" fmla="*/ 601252 w 1384971"/>
                <a:gd name="connsiteY1" fmla="*/ 82864 h 3199445"/>
                <a:gd name="connsiteX2" fmla="*/ 44991 w 1384971"/>
                <a:gd name="connsiteY2" fmla="*/ 691589 h 3199445"/>
                <a:gd name="connsiteX0" fmla="*/ 44991 w 1384971"/>
                <a:gd name="connsiteY0" fmla="*/ 691589 h 3199445"/>
                <a:gd name="connsiteX1" fmla="*/ 1106771 w 1384971"/>
                <a:gd name="connsiteY1" fmla="*/ 1073276 h 3199445"/>
                <a:gd name="connsiteX2" fmla="*/ 1358231 w 1384971"/>
                <a:gd name="connsiteY2" fmla="*/ 1713355 h 3199445"/>
                <a:gd name="connsiteX3" fmla="*/ 1014541 w 1384971"/>
                <a:gd name="connsiteY3" fmla="*/ 3199445 h 3199445"/>
                <a:gd name="connsiteX0" fmla="*/ 44991 w 1392248"/>
                <a:gd name="connsiteY0" fmla="*/ 691589 h 3199445"/>
                <a:gd name="connsiteX1" fmla="*/ 601252 w 1392248"/>
                <a:gd name="connsiteY1" fmla="*/ 82864 h 3199445"/>
                <a:gd name="connsiteX2" fmla="*/ 44991 w 1392248"/>
                <a:gd name="connsiteY2" fmla="*/ 691589 h 3199445"/>
                <a:gd name="connsiteX0" fmla="*/ 44991 w 1392248"/>
                <a:gd name="connsiteY0" fmla="*/ 691589 h 3199445"/>
                <a:gd name="connsiteX1" fmla="*/ 1106771 w 1392248"/>
                <a:gd name="connsiteY1" fmla="*/ 1073276 h 3199445"/>
                <a:gd name="connsiteX2" fmla="*/ 1365851 w 1392248"/>
                <a:gd name="connsiteY2" fmla="*/ 1515235 h 3199445"/>
                <a:gd name="connsiteX3" fmla="*/ 1014541 w 1392248"/>
                <a:gd name="connsiteY3" fmla="*/ 3199445 h 3199445"/>
                <a:gd name="connsiteX0" fmla="*/ 44991 w 1392248"/>
                <a:gd name="connsiteY0" fmla="*/ 691589 h 3199445"/>
                <a:gd name="connsiteX1" fmla="*/ 601252 w 1392248"/>
                <a:gd name="connsiteY1" fmla="*/ 82864 h 3199445"/>
                <a:gd name="connsiteX2" fmla="*/ 44991 w 1392248"/>
                <a:gd name="connsiteY2" fmla="*/ 691589 h 3199445"/>
                <a:gd name="connsiteX0" fmla="*/ 44991 w 1392248"/>
                <a:gd name="connsiteY0" fmla="*/ 691589 h 3199445"/>
                <a:gd name="connsiteX1" fmla="*/ 1106771 w 1392248"/>
                <a:gd name="connsiteY1" fmla="*/ 1073276 h 3199445"/>
                <a:gd name="connsiteX2" fmla="*/ 1365851 w 1392248"/>
                <a:gd name="connsiteY2" fmla="*/ 1515235 h 3199445"/>
                <a:gd name="connsiteX3" fmla="*/ 1014541 w 1392248"/>
                <a:gd name="connsiteY3" fmla="*/ 3199445 h 3199445"/>
                <a:gd name="connsiteX0" fmla="*/ 44991 w 1392248"/>
                <a:gd name="connsiteY0" fmla="*/ 691589 h 3199445"/>
                <a:gd name="connsiteX1" fmla="*/ 601252 w 1392248"/>
                <a:gd name="connsiteY1" fmla="*/ 82864 h 3199445"/>
                <a:gd name="connsiteX2" fmla="*/ 44991 w 1392248"/>
                <a:gd name="connsiteY2" fmla="*/ 691589 h 3199445"/>
                <a:gd name="connsiteX0" fmla="*/ 44991 w 1392248"/>
                <a:gd name="connsiteY0" fmla="*/ 691589 h 3199445"/>
                <a:gd name="connsiteX1" fmla="*/ 1106771 w 1392248"/>
                <a:gd name="connsiteY1" fmla="*/ 1073276 h 3199445"/>
                <a:gd name="connsiteX2" fmla="*/ 1365851 w 1392248"/>
                <a:gd name="connsiteY2" fmla="*/ 1515235 h 3199445"/>
                <a:gd name="connsiteX3" fmla="*/ 1014541 w 1392248"/>
                <a:gd name="connsiteY3" fmla="*/ 3199445 h 3199445"/>
                <a:gd name="connsiteX0" fmla="*/ 44991 w 1392248"/>
                <a:gd name="connsiteY0" fmla="*/ 691589 h 3199445"/>
                <a:gd name="connsiteX1" fmla="*/ 601252 w 1392248"/>
                <a:gd name="connsiteY1" fmla="*/ 82864 h 3199445"/>
                <a:gd name="connsiteX2" fmla="*/ 44991 w 1392248"/>
                <a:gd name="connsiteY2" fmla="*/ 691589 h 3199445"/>
                <a:gd name="connsiteX0" fmla="*/ 44991 w 1392248"/>
                <a:gd name="connsiteY0" fmla="*/ 691589 h 3199445"/>
                <a:gd name="connsiteX1" fmla="*/ 946748 w 1392248"/>
                <a:gd name="connsiteY1" fmla="*/ 966599 h 3199445"/>
                <a:gd name="connsiteX2" fmla="*/ 1365851 w 1392248"/>
                <a:gd name="connsiteY2" fmla="*/ 1515235 h 3199445"/>
                <a:gd name="connsiteX3" fmla="*/ 1014541 w 1392248"/>
                <a:gd name="connsiteY3" fmla="*/ 3199445 h 3199445"/>
                <a:gd name="connsiteX0" fmla="*/ 44991 w 1392248"/>
                <a:gd name="connsiteY0" fmla="*/ 691589 h 3199445"/>
                <a:gd name="connsiteX1" fmla="*/ 601252 w 1392248"/>
                <a:gd name="connsiteY1" fmla="*/ 82864 h 3199445"/>
                <a:gd name="connsiteX2" fmla="*/ 44991 w 1392248"/>
                <a:gd name="connsiteY2" fmla="*/ 691589 h 3199445"/>
                <a:gd name="connsiteX0" fmla="*/ 44991 w 1392248"/>
                <a:gd name="connsiteY0" fmla="*/ 691589 h 3199445"/>
                <a:gd name="connsiteX1" fmla="*/ 946748 w 1392248"/>
                <a:gd name="connsiteY1" fmla="*/ 966599 h 3199445"/>
                <a:gd name="connsiteX2" fmla="*/ 1365851 w 1392248"/>
                <a:gd name="connsiteY2" fmla="*/ 1515235 h 3199445"/>
                <a:gd name="connsiteX3" fmla="*/ 1014541 w 1392248"/>
                <a:gd name="connsiteY3" fmla="*/ 3199445 h 3199445"/>
                <a:gd name="connsiteX0" fmla="*/ 44991 w 1034882"/>
                <a:gd name="connsiteY0" fmla="*/ 691589 h 3199445"/>
                <a:gd name="connsiteX1" fmla="*/ 601252 w 1034882"/>
                <a:gd name="connsiteY1" fmla="*/ 82864 h 3199445"/>
                <a:gd name="connsiteX2" fmla="*/ 44991 w 1034882"/>
                <a:gd name="connsiteY2" fmla="*/ 691589 h 3199445"/>
                <a:gd name="connsiteX0" fmla="*/ 44991 w 1034882"/>
                <a:gd name="connsiteY0" fmla="*/ 691589 h 3199445"/>
                <a:gd name="connsiteX1" fmla="*/ 946748 w 1034882"/>
                <a:gd name="connsiteY1" fmla="*/ 966599 h 3199445"/>
                <a:gd name="connsiteX2" fmla="*/ 946751 w 1034882"/>
                <a:gd name="connsiteY2" fmla="*/ 2536318 h 3199445"/>
                <a:gd name="connsiteX3" fmla="*/ 1014541 w 1034882"/>
                <a:gd name="connsiteY3" fmla="*/ 3199445 h 3199445"/>
                <a:gd name="connsiteX0" fmla="*/ 44991 w 1259992"/>
                <a:gd name="connsiteY0" fmla="*/ 691589 h 3199445"/>
                <a:gd name="connsiteX1" fmla="*/ 601252 w 1259992"/>
                <a:gd name="connsiteY1" fmla="*/ 82864 h 3199445"/>
                <a:gd name="connsiteX2" fmla="*/ 44991 w 1259992"/>
                <a:gd name="connsiteY2" fmla="*/ 691589 h 3199445"/>
                <a:gd name="connsiteX0" fmla="*/ 44991 w 1259992"/>
                <a:gd name="connsiteY0" fmla="*/ 691589 h 3199445"/>
                <a:gd name="connsiteX1" fmla="*/ 1213445 w 1259992"/>
                <a:gd name="connsiteY1" fmla="*/ 1119002 h 3199445"/>
                <a:gd name="connsiteX2" fmla="*/ 946751 w 1259992"/>
                <a:gd name="connsiteY2" fmla="*/ 2536318 h 3199445"/>
                <a:gd name="connsiteX3" fmla="*/ 1014541 w 1259992"/>
                <a:gd name="connsiteY3" fmla="*/ 3199445 h 3199445"/>
                <a:gd name="connsiteX0" fmla="*/ 44991 w 1297328"/>
                <a:gd name="connsiteY0" fmla="*/ 691589 h 3199445"/>
                <a:gd name="connsiteX1" fmla="*/ 601252 w 1297328"/>
                <a:gd name="connsiteY1" fmla="*/ 82864 h 3199445"/>
                <a:gd name="connsiteX2" fmla="*/ 44991 w 1297328"/>
                <a:gd name="connsiteY2" fmla="*/ 691589 h 3199445"/>
                <a:gd name="connsiteX0" fmla="*/ 44991 w 1297328"/>
                <a:gd name="connsiteY0" fmla="*/ 691589 h 3199445"/>
                <a:gd name="connsiteX1" fmla="*/ 1213445 w 1297328"/>
                <a:gd name="connsiteY1" fmla="*/ 1119002 h 3199445"/>
                <a:gd name="connsiteX2" fmla="*/ 946751 w 1297328"/>
                <a:gd name="connsiteY2" fmla="*/ 2536318 h 3199445"/>
                <a:gd name="connsiteX3" fmla="*/ 1014541 w 1297328"/>
                <a:gd name="connsiteY3" fmla="*/ 3199445 h 3199445"/>
                <a:gd name="connsiteX0" fmla="*/ 44991 w 1362339"/>
                <a:gd name="connsiteY0" fmla="*/ 691589 h 3199445"/>
                <a:gd name="connsiteX1" fmla="*/ 601252 w 1362339"/>
                <a:gd name="connsiteY1" fmla="*/ 82864 h 3199445"/>
                <a:gd name="connsiteX2" fmla="*/ 44991 w 1362339"/>
                <a:gd name="connsiteY2" fmla="*/ 691589 h 3199445"/>
                <a:gd name="connsiteX0" fmla="*/ 44991 w 1362339"/>
                <a:gd name="connsiteY0" fmla="*/ 691589 h 3199445"/>
                <a:gd name="connsiteX1" fmla="*/ 1213445 w 1362339"/>
                <a:gd name="connsiteY1" fmla="*/ 1119002 h 3199445"/>
                <a:gd name="connsiteX2" fmla="*/ 946751 w 1362339"/>
                <a:gd name="connsiteY2" fmla="*/ 2536318 h 3199445"/>
                <a:gd name="connsiteX3" fmla="*/ 1014541 w 1362339"/>
                <a:gd name="connsiteY3" fmla="*/ 3199445 h 3199445"/>
                <a:gd name="connsiteX0" fmla="*/ 44991 w 1369691"/>
                <a:gd name="connsiteY0" fmla="*/ 691589 h 3199445"/>
                <a:gd name="connsiteX1" fmla="*/ 601252 w 1369691"/>
                <a:gd name="connsiteY1" fmla="*/ 82864 h 3199445"/>
                <a:gd name="connsiteX2" fmla="*/ 44991 w 1369691"/>
                <a:gd name="connsiteY2" fmla="*/ 691589 h 3199445"/>
                <a:gd name="connsiteX0" fmla="*/ 44991 w 1369691"/>
                <a:gd name="connsiteY0" fmla="*/ 691589 h 3199445"/>
                <a:gd name="connsiteX1" fmla="*/ 1213445 w 1369691"/>
                <a:gd name="connsiteY1" fmla="*/ 1119002 h 3199445"/>
                <a:gd name="connsiteX2" fmla="*/ 946751 w 1369691"/>
                <a:gd name="connsiteY2" fmla="*/ 2536318 h 3199445"/>
                <a:gd name="connsiteX3" fmla="*/ 1014541 w 1369691"/>
                <a:gd name="connsiteY3" fmla="*/ 3199445 h 3199445"/>
                <a:gd name="connsiteX0" fmla="*/ 44991 w 1369691"/>
                <a:gd name="connsiteY0" fmla="*/ 691589 h 3199445"/>
                <a:gd name="connsiteX1" fmla="*/ 601252 w 1369691"/>
                <a:gd name="connsiteY1" fmla="*/ 82864 h 3199445"/>
                <a:gd name="connsiteX2" fmla="*/ 44991 w 1369691"/>
                <a:gd name="connsiteY2" fmla="*/ 691589 h 3199445"/>
                <a:gd name="connsiteX0" fmla="*/ 44991 w 1369691"/>
                <a:gd name="connsiteY0" fmla="*/ 691589 h 3199445"/>
                <a:gd name="connsiteX1" fmla="*/ 1213445 w 1369691"/>
                <a:gd name="connsiteY1" fmla="*/ 1119002 h 3199445"/>
                <a:gd name="connsiteX2" fmla="*/ 946751 w 1369691"/>
                <a:gd name="connsiteY2" fmla="*/ 2536318 h 3199445"/>
                <a:gd name="connsiteX3" fmla="*/ 1014541 w 1369691"/>
                <a:gd name="connsiteY3" fmla="*/ 3199445 h 3199445"/>
                <a:gd name="connsiteX0" fmla="*/ 44991 w 1369691"/>
                <a:gd name="connsiteY0" fmla="*/ 691589 h 3199445"/>
                <a:gd name="connsiteX1" fmla="*/ 601252 w 1369691"/>
                <a:gd name="connsiteY1" fmla="*/ 82864 h 3199445"/>
                <a:gd name="connsiteX2" fmla="*/ 44991 w 1369691"/>
                <a:gd name="connsiteY2" fmla="*/ 691589 h 3199445"/>
                <a:gd name="connsiteX0" fmla="*/ 44991 w 1369691"/>
                <a:gd name="connsiteY0" fmla="*/ 691589 h 3199445"/>
                <a:gd name="connsiteX1" fmla="*/ 1213445 w 1369691"/>
                <a:gd name="connsiteY1" fmla="*/ 1119002 h 3199445"/>
                <a:gd name="connsiteX2" fmla="*/ 946751 w 1369691"/>
                <a:gd name="connsiteY2" fmla="*/ 2536318 h 3199445"/>
                <a:gd name="connsiteX3" fmla="*/ 1014541 w 1369691"/>
                <a:gd name="connsiteY3" fmla="*/ 3199445 h 3199445"/>
                <a:gd name="connsiteX0" fmla="*/ 44991 w 1369691"/>
                <a:gd name="connsiteY0" fmla="*/ 691589 h 2536318"/>
                <a:gd name="connsiteX1" fmla="*/ 601252 w 1369691"/>
                <a:gd name="connsiteY1" fmla="*/ 82864 h 2536318"/>
                <a:gd name="connsiteX2" fmla="*/ 44991 w 1369691"/>
                <a:gd name="connsiteY2" fmla="*/ 691589 h 2536318"/>
                <a:gd name="connsiteX0" fmla="*/ 44991 w 1369691"/>
                <a:gd name="connsiteY0" fmla="*/ 691589 h 2536318"/>
                <a:gd name="connsiteX1" fmla="*/ 1213445 w 1369691"/>
                <a:gd name="connsiteY1" fmla="*/ 1119002 h 2536318"/>
                <a:gd name="connsiteX2" fmla="*/ 946751 w 1369691"/>
                <a:gd name="connsiteY2" fmla="*/ 2536318 h 2536318"/>
                <a:gd name="connsiteX0" fmla="*/ 44991 w 1373428"/>
                <a:gd name="connsiteY0" fmla="*/ 691589 h 3145921"/>
                <a:gd name="connsiteX1" fmla="*/ 601252 w 1373428"/>
                <a:gd name="connsiteY1" fmla="*/ 82864 h 3145921"/>
                <a:gd name="connsiteX2" fmla="*/ 44991 w 1373428"/>
                <a:gd name="connsiteY2" fmla="*/ 691589 h 3145921"/>
                <a:gd name="connsiteX0" fmla="*/ 44991 w 1373428"/>
                <a:gd name="connsiteY0" fmla="*/ 691589 h 3145921"/>
                <a:gd name="connsiteX1" fmla="*/ 1213445 w 1373428"/>
                <a:gd name="connsiteY1" fmla="*/ 1119002 h 3145921"/>
                <a:gd name="connsiteX2" fmla="*/ 969611 w 1373428"/>
                <a:gd name="connsiteY2" fmla="*/ 3145921 h 3145921"/>
                <a:gd name="connsiteX0" fmla="*/ 44991 w 1373428"/>
                <a:gd name="connsiteY0" fmla="*/ 691589 h 3145921"/>
                <a:gd name="connsiteX1" fmla="*/ 601252 w 1373428"/>
                <a:gd name="connsiteY1" fmla="*/ 82864 h 3145921"/>
                <a:gd name="connsiteX2" fmla="*/ 44991 w 1373428"/>
                <a:gd name="connsiteY2" fmla="*/ 691589 h 3145921"/>
                <a:gd name="connsiteX0" fmla="*/ 44991 w 1373428"/>
                <a:gd name="connsiteY0" fmla="*/ 691589 h 3145921"/>
                <a:gd name="connsiteX1" fmla="*/ 1213445 w 1373428"/>
                <a:gd name="connsiteY1" fmla="*/ 1119002 h 3145921"/>
                <a:gd name="connsiteX2" fmla="*/ 969611 w 1373428"/>
                <a:gd name="connsiteY2" fmla="*/ 3145921 h 3145921"/>
                <a:gd name="connsiteX0" fmla="*/ 44991 w 1348686"/>
                <a:gd name="connsiteY0" fmla="*/ 691589 h 3145921"/>
                <a:gd name="connsiteX1" fmla="*/ 601252 w 1348686"/>
                <a:gd name="connsiteY1" fmla="*/ 82864 h 3145921"/>
                <a:gd name="connsiteX2" fmla="*/ 44991 w 1348686"/>
                <a:gd name="connsiteY2" fmla="*/ 691589 h 3145921"/>
                <a:gd name="connsiteX0" fmla="*/ 44991 w 1348686"/>
                <a:gd name="connsiteY0" fmla="*/ 691589 h 3145921"/>
                <a:gd name="connsiteX1" fmla="*/ 1213445 w 1348686"/>
                <a:gd name="connsiteY1" fmla="*/ 1119002 h 3145921"/>
                <a:gd name="connsiteX2" fmla="*/ 969611 w 1348686"/>
                <a:gd name="connsiteY2" fmla="*/ 3145921 h 3145921"/>
                <a:gd name="connsiteX0" fmla="*/ 44991 w 1342149"/>
                <a:gd name="connsiteY0" fmla="*/ 691589 h 3145921"/>
                <a:gd name="connsiteX1" fmla="*/ 601252 w 1342149"/>
                <a:gd name="connsiteY1" fmla="*/ 82864 h 3145921"/>
                <a:gd name="connsiteX2" fmla="*/ 44991 w 1342149"/>
                <a:gd name="connsiteY2" fmla="*/ 691589 h 3145921"/>
                <a:gd name="connsiteX0" fmla="*/ 44991 w 1342149"/>
                <a:gd name="connsiteY0" fmla="*/ 691589 h 3145921"/>
                <a:gd name="connsiteX1" fmla="*/ 1213445 w 1342149"/>
                <a:gd name="connsiteY1" fmla="*/ 1119002 h 3145921"/>
                <a:gd name="connsiteX2" fmla="*/ 969611 w 1342149"/>
                <a:gd name="connsiteY2" fmla="*/ 3145921 h 3145921"/>
                <a:gd name="connsiteX0" fmla="*/ 44991 w 1363226"/>
                <a:gd name="connsiteY0" fmla="*/ 691589 h 3145921"/>
                <a:gd name="connsiteX1" fmla="*/ 601252 w 1363226"/>
                <a:gd name="connsiteY1" fmla="*/ 82864 h 3145921"/>
                <a:gd name="connsiteX2" fmla="*/ 44991 w 1363226"/>
                <a:gd name="connsiteY2" fmla="*/ 691589 h 3145921"/>
                <a:gd name="connsiteX0" fmla="*/ 44991 w 1363226"/>
                <a:gd name="connsiteY0" fmla="*/ 691589 h 3145921"/>
                <a:gd name="connsiteX1" fmla="*/ 1213445 w 1363226"/>
                <a:gd name="connsiteY1" fmla="*/ 1119002 h 3145921"/>
                <a:gd name="connsiteX2" fmla="*/ 969611 w 1363226"/>
                <a:gd name="connsiteY2" fmla="*/ 3145921 h 3145921"/>
                <a:gd name="connsiteX0" fmla="*/ 44991 w 1363224"/>
                <a:gd name="connsiteY0" fmla="*/ 691589 h 3145921"/>
                <a:gd name="connsiteX1" fmla="*/ 601252 w 1363224"/>
                <a:gd name="connsiteY1" fmla="*/ 82864 h 3145921"/>
                <a:gd name="connsiteX2" fmla="*/ 44991 w 1363224"/>
                <a:gd name="connsiteY2" fmla="*/ 691589 h 3145921"/>
                <a:gd name="connsiteX0" fmla="*/ 44991 w 1363224"/>
                <a:gd name="connsiteY0" fmla="*/ 691589 h 3145921"/>
                <a:gd name="connsiteX1" fmla="*/ 1213445 w 1363224"/>
                <a:gd name="connsiteY1" fmla="*/ 1119002 h 3145921"/>
                <a:gd name="connsiteX2" fmla="*/ 969611 w 1363224"/>
                <a:gd name="connsiteY2" fmla="*/ 3145921 h 3145921"/>
                <a:gd name="connsiteX0" fmla="*/ 44991 w 1363224"/>
                <a:gd name="connsiteY0" fmla="*/ 691589 h 3145921"/>
                <a:gd name="connsiteX1" fmla="*/ 601252 w 1363224"/>
                <a:gd name="connsiteY1" fmla="*/ 82864 h 3145921"/>
                <a:gd name="connsiteX2" fmla="*/ 44991 w 1363224"/>
                <a:gd name="connsiteY2" fmla="*/ 691589 h 3145921"/>
                <a:gd name="connsiteX0" fmla="*/ 44991 w 1363224"/>
                <a:gd name="connsiteY0" fmla="*/ 691589 h 3145921"/>
                <a:gd name="connsiteX1" fmla="*/ 1213445 w 1363224"/>
                <a:gd name="connsiteY1" fmla="*/ 1119002 h 3145921"/>
                <a:gd name="connsiteX2" fmla="*/ 969611 w 1363224"/>
                <a:gd name="connsiteY2" fmla="*/ 3145921 h 3145921"/>
                <a:gd name="connsiteX0" fmla="*/ 44991 w 1383378"/>
                <a:gd name="connsiteY0" fmla="*/ 691589 h 3145921"/>
                <a:gd name="connsiteX1" fmla="*/ 601252 w 1383378"/>
                <a:gd name="connsiteY1" fmla="*/ 82864 h 3145921"/>
                <a:gd name="connsiteX2" fmla="*/ 44991 w 1383378"/>
                <a:gd name="connsiteY2" fmla="*/ 691589 h 3145921"/>
                <a:gd name="connsiteX0" fmla="*/ 44991 w 1383378"/>
                <a:gd name="connsiteY0" fmla="*/ 691589 h 3145921"/>
                <a:gd name="connsiteX1" fmla="*/ 1236302 w 1383378"/>
                <a:gd name="connsiteY1" fmla="*/ 1119005 h 3145921"/>
                <a:gd name="connsiteX2" fmla="*/ 969611 w 1383378"/>
                <a:gd name="connsiteY2" fmla="*/ 3145921 h 3145921"/>
                <a:gd name="connsiteX0" fmla="*/ 44991 w 1353702"/>
                <a:gd name="connsiteY0" fmla="*/ 691589 h 3145921"/>
                <a:gd name="connsiteX1" fmla="*/ 601252 w 1353702"/>
                <a:gd name="connsiteY1" fmla="*/ 82864 h 3145921"/>
                <a:gd name="connsiteX2" fmla="*/ 44991 w 1353702"/>
                <a:gd name="connsiteY2" fmla="*/ 691589 h 3145921"/>
                <a:gd name="connsiteX0" fmla="*/ 44991 w 1353702"/>
                <a:gd name="connsiteY0" fmla="*/ 691589 h 3145921"/>
                <a:gd name="connsiteX1" fmla="*/ 1236302 w 1353702"/>
                <a:gd name="connsiteY1" fmla="*/ 1119005 h 3145921"/>
                <a:gd name="connsiteX2" fmla="*/ 969611 w 1353702"/>
                <a:gd name="connsiteY2" fmla="*/ 3145921 h 3145921"/>
                <a:gd name="connsiteX0" fmla="*/ 44991 w 1374251"/>
                <a:gd name="connsiteY0" fmla="*/ 691589 h 3145921"/>
                <a:gd name="connsiteX1" fmla="*/ 601252 w 1374251"/>
                <a:gd name="connsiteY1" fmla="*/ 82864 h 3145921"/>
                <a:gd name="connsiteX2" fmla="*/ 44991 w 1374251"/>
                <a:gd name="connsiteY2" fmla="*/ 691589 h 3145921"/>
                <a:gd name="connsiteX0" fmla="*/ 44991 w 1374251"/>
                <a:gd name="connsiteY0" fmla="*/ 691589 h 3145921"/>
                <a:gd name="connsiteX1" fmla="*/ 1259159 w 1374251"/>
                <a:gd name="connsiteY1" fmla="*/ 1157108 h 3145921"/>
                <a:gd name="connsiteX2" fmla="*/ 969611 w 1374251"/>
                <a:gd name="connsiteY2" fmla="*/ 3145921 h 3145921"/>
                <a:gd name="connsiteX0" fmla="*/ 44991 w 1374251"/>
                <a:gd name="connsiteY0" fmla="*/ 691589 h 3145921"/>
                <a:gd name="connsiteX1" fmla="*/ 601252 w 1374251"/>
                <a:gd name="connsiteY1" fmla="*/ 82864 h 3145921"/>
                <a:gd name="connsiteX2" fmla="*/ 44991 w 1374251"/>
                <a:gd name="connsiteY2" fmla="*/ 691589 h 3145921"/>
                <a:gd name="connsiteX0" fmla="*/ 44991 w 1374251"/>
                <a:gd name="connsiteY0" fmla="*/ 691589 h 3145921"/>
                <a:gd name="connsiteX1" fmla="*/ 588609 w 1374251"/>
                <a:gd name="connsiteY1" fmla="*/ 806576 h 3145921"/>
                <a:gd name="connsiteX2" fmla="*/ 1259159 w 1374251"/>
                <a:gd name="connsiteY2" fmla="*/ 1157108 h 3145921"/>
                <a:gd name="connsiteX3" fmla="*/ 969611 w 1374251"/>
                <a:gd name="connsiteY3" fmla="*/ 3145921 h 3145921"/>
                <a:gd name="connsiteX0" fmla="*/ 1021080 w 2350340"/>
                <a:gd name="connsiteY0" fmla="*/ 691589 h 3145921"/>
                <a:gd name="connsiteX1" fmla="*/ 1577341 w 2350340"/>
                <a:gd name="connsiteY1" fmla="*/ 82864 h 3145921"/>
                <a:gd name="connsiteX2" fmla="*/ 1021080 w 2350340"/>
                <a:gd name="connsiteY2" fmla="*/ 691589 h 3145921"/>
                <a:gd name="connsiteX0" fmla="*/ 0 w 2350340"/>
                <a:gd name="connsiteY0" fmla="*/ 318209 h 3145921"/>
                <a:gd name="connsiteX1" fmla="*/ 1564698 w 2350340"/>
                <a:gd name="connsiteY1" fmla="*/ 806576 h 3145921"/>
                <a:gd name="connsiteX2" fmla="*/ 2235248 w 2350340"/>
                <a:gd name="connsiteY2" fmla="*/ 1157108 h 3145921"/>
                <a:gd name="connsiteX3" fmla="*/ 1945700 w 2350340"/>
                <a:gd name="connsiteY3" fmla="*/ 3145921 h 3145921"/>
                <a:gd name="connsiteX0" fmla="*/ 1021080 w 2350340"/>
                <a:gd name="connsiteY0" fmla="*/ 691589 h 3145921"/>
                <a:gd name="connsiteX1" fmla="*/ 1577341 w 2350340"/>
                <a:gd name="connsiteY1" fmla="*/ 82864 h 3145921"/>
                <a:gd name="connsiteX2" fmla="*/ 1021080 w 2350340"/>
                <a:gd name="connsiteY2" fmla="*/ 691589 h 3145921"/>
                <a:gd name="connsiteX0" fmla="*/ 0 w 2350340"/>
                <a:gd name="connsiteY0" fmla="*/ 318209 h 3145921"/>
                <a:gd name="connsiteX1" fmla="*/ 1564698 w 2350340"/>
                <a:gd name="connsiteY1" fmla="*/ 806576 h 3145921"/>
                <a:gd name="connsiteX2" fmla="*/ 2235248 w 2350340"/>
                <a:gd name="connsiteY2" fmla="*/ 1157108 h 3145921"/>
                <a:gd name="connsiteX3" fmla="*/ 1945700 w 2350340"/>
                <a:gd name="connsiteY3" fmla="*/ 3145921 h 3145921"/>
                <a:gd name="connsiteX0" fmla="*/ 1226821 w 2556081"/>
                <a:gd name="connsiteY0" fmla="*/ 691589 h 3145921"/>
                <a:gd name="connsiteX1" fmla="*/ 1783082 w 2556081"/>
                <a:gd name="connsiteY1" fmla="*/ 82864 h 3145921"/>
                <a:gd name="connsiteX2" fmla="*/ 1226821 w 2556081"/>
                <a:gd name="connsiteY2" fmla="*/ 691589 h 3145921"/>
                <a:gd name="connsiteX0" fmla="*/ 0 w 2556081"/>
                <a:gd name="connsiteY0" fmla="*/ 43891 h 3145921"/>
                <a:gd name="connsiteX1" fmla="*/ 1770439 w 2556081"/>
                <a:gd name="connsiteY1" fmla="*/ 806576 h 3145921"/>
                <a:gd name="connsiteX2" fmla="*/ 2440989 w 2556081"/>
                <a:gd name="connsiteY2" fmla="*/ 1157108 h 3145921"/>
                <a:gd name="connsiteX3" fmla="*/ 2151441 w 2556081"/>
                <a:gd name="connsiteY3" fmla="*/ 3145921 h 3145921"/>
                <a:gd name="connsiteX0" fmla="*/ 1226821 w 2556081"/>
                <a:gd name="connsiteY0" fmla="*/ 691589 h 3145921"/>
                <a:gd name="connsiteX1" fmla="*/ 1783082 w 2556081"/>
                <a:gd name="connsiteY1" fmla="*/ 82864 h 3145921"/>
                <a:gd name="connsiteX2" fmla="*/ 1226821 w 2556081"/>
                <a:gd name="connsiteY2" fmla="*/ 691589 h 3145921"/>
                <a:gd name="connsiteX0" fmla="*/ 0 w 2556081"/>
                <a:gd name="connsiteY0" fmla="*/ 43891 h 3145921"/>
                <a:gd name="connsiteX1" fmla="*/ 1808539 w 2556081"/>
                <a:gd name="connsiteY1" fmla="*/ 783716 h 3145921"/>
                <a:gd name="connsiteX2" fmla="*/ 2440989 w 2556081"/>
                <a:gd name="connsiteY2" fmla="*/ 1157108 h 3145921"/>
                <a:gd name="connsiteX3" fmla="*/ 2151441 w 2556081"/>
                <a:gd name="connsiteY3" fmla="*/ 3145921 h 3145921"/>
                <a:gd name="connsiteX0" fmla="*/ 1226821 w 2556081"/>
                <a:gd name="connsiteY0" fmla="*/ 691589 h 3145921"/>
                <a:gd name="connsiteX1" fmla="*/ 1783082 w 2556081"/>
                <a:gd name="connsiteY1" fmla="*/ 82864 h 3145921"/>
                <a:gd name="connsiteX2" fmla="*/ 1226821 w 2556081"/>
                <a:gd name="connsiteY2" fmla="*/ 691589 h 3145921"/>
                <a:gd name="connsiteX0" fmla="*/ 0 w 2556081"/>
                <a:gd name="connsiteY0" fmla="*/ 43891 h 3145921"/>
                <a:gd name="connsiteX1" fmla="*/ 1808539 w 2556081"/>
                <a:gd name="connsiteY1" fmla="*/ 783716 h 3145921"/>
                <a:gd name="connsiteX2" fmla="*/ 2440989 w 2556081"/>
                <a:gd name="connsiteY2" fmla="*/ 1157108 h 3145921"/>
                <a:gd name="connsiteX3" fmla="*/ 2151441 w 2556081"/>
                <a:gd name="connsiteY3" fmla="*/ 3145921 h 3145921"/>
                <a:gd name="connsiteX0" fmla="*/ 1226821 w 2556081"/>
                <a:gd name="connsiteY0" fmla="*/ 691589 h 3145921"/>
                <a:gd name="connsiteX1" fmla="*/ 1783082 w 2556081"/>
                <a:gd name="connsiteY1" fmla="*/ 82864 h 3145921"/>
                <a:gd name="connsiteX2" fmla="*/ 1226821 w 2556081"/>
                <a:gd name="connsiteY2" fmla="*/ 691589 h 3145921"/>
                <a:gd name="connsiteX0" fmla="*/ 0 w 2556081"/>
                <a:gd name="connsiteY0" fmla="*/ 43891 h 3145921"/>
                <a:gd name="connsiteX1" fmla="*/ 1061780 w 2556081"/>
                <a:gd name="connsiteY1" fmla="*/ 669416 h 3145921"/>
                <a:gd name="connsiteX2" fmla="*/ 1808539 w 2556081"/>
                <a:gd name="connsiteY2" fmla="*/ 783716 h 3145921"/>
                <a:gd name="connsiteX3" fmla="*/ 2440989 w 2556081"/>
                <a:gd name="connsiteY3" fmla="*/ 1157108 h 3145921"/>
                <a:gd name="connsiteX4" fmla="*/ 2151441 w 2556081"/>
                <a:gd name="connsiteY4" fmla="*/ 3145921 h 3145921"/>
                <a:gd name="connsiteX0" fmla="*/ 1226821 w 2556081"/>
                <a:gd name="connsiteY0" fmla="*/ 691589 h 3145921"/>
                <a:gd name="connsiteX1" fmla="*/ 1783082 w 2556081"/>
                <a:gd name="connsiteY1" fmla="*/ 82864 h 3145921"/>
                <a:gd name="connsiteX2" fmla="*/ 1226821 w 2556081"/>
                <a:gd name="connsiteY2" fmla="*/ 691589 h 3145921"/>
                <a:gd name="connsiteX0" fmla="*/ 0 w 2556081"/>
                <a:gd name="connsiteY0" fmla="*/ 43891 h 3145921"/>
                <a:gd name="connsiteX1" fmla="*/ 924620 w 2556081"/>
                <a:gd name="connsiteY1" fmla="*/ 1004696 h 3145921"/>
                <a:gd name="connsiteX2" fmla="*/ 1808539 w 2556081"/>
                <a:gd name="connsiteY2" fmla="*/ 783716 h 3145921"/>
                <a:gd name="connsiteX3" fmla="*/ 2440989 w 2556081"/>
                <a:gd name="connsiteY3" fmla="*/ 1157108 h 3145921"/>
                <a:gd name="connsiteX4" fmla="*/ 2151441 w 2556081"/>
                <a:gd name="connsiteY4" fmla="*/ 3145921 h 3145921"/>
                <a:gd name="connsiteX0" fmla="*/ 1226821 w 2556081"/>
                <a:gd name="connsiteY0" fmla="*/ 691589 h 3145921"/>
                <a:gd name="connsiteX1" fmla="*/ 1783082 w 2556081"/>
                <a:gd name="connsiteY1" fmla="*/ 82864 h 3145921"/>
                <a:gd name="connsiteX2" fmla="*/ 1226821 w 2556081"/>
                <a:gd name="connsiteY2" fmla="*/ 691589 h 3145921"/>
                <a:gd name="connsiteX0" fmla="*/ 0 w 2556081"/>
                <a:gd name="connsiteY0" fmla="*/ 43891 h 3145921"/>
                <a:gd name="connsiteX1" fmla="*/ 939860 w 2556081"/>
                <a:gd name="connsiteY1" fmla="*/ 958976 h 3145921"/>
                <a:gd name="connsiteX2" fmla="*/ 1808539 w 2556081"/>
                <a:gd name="connsiteY2" fmla="*/ 783716 h 3145921"/>
                <a:gd name="connsiteX3" fmla="*/ 2440989 w 2556081"/>
                <a:gd name="connsiteY3" fmla="*/ 1157108 h 3145921"/>
                <a:gd name="connsiteX4" fmla="*/ 2151441 w 2556081"/>
                <a:gd name="connsiteY4" fmla="*/ 3145921 h 3145921"/>
                <a:gd name="connsiteX0" fmla="*/ 1226821 w 2556081"/>
                <a:gd name="connsiteY0" fmla="*/ 691589 h 3145921"/>
                <a:gd name="connsiteX1" fmla="*/ 1783082 w 2556081"/>
                <a:gd name="connsiteY1" fmla="*/ 82864 h 3145921"/>
                <a:gd name="connsiteX2" fmla="*/ 1226821 w 2556081"/>
                <a:gd name="connsiteY2" fmla="*/ 691589 h 3145921"/>
                <a:gd name="connsiteX0" fmla="*/ 0 w 2556081"/>
                <a:gd name="connsiteY0" fmla="*/ 43891 h 3145921"/>
                <a:gd name="connsiteX1" fmla="*/ 939860 w 2556081"/>
                <a:gd name="connsiteY1" fmla="*/ 958976 h 3145921"/>
                <a:gd name="connsiteX2" fmla="*/ 1808539 w 2556081"/>
                <a:gd name="connsiteY2" fmla="*/ 783716 h 3145921"/>
                <a:gd name="connsiteX3" fmla="*/ 2440989 w 2556081"/>
                <a:gd name="connsiteY3" fmla="*/ 1157108 h 3145921"/>
                <a:gd name="connsiteX4" fmla="*/ 2151441 w 2556081"/>
                <a:gd name="connsiteY4" fmla="*/ 3145921 h 3145921"/>
                <a:gd name="connsiteX0" fmla="*/ 1226821 w 2556081"/>
                <a:gd name="connsiteY0" fmla="*/ 691589 h 3145921"/>
                <a:gd name="connsiteX1" fmla="*/ 1783082 w 2556081"/>
                <a:gd name="connsiteY1" fmla="*/ 82864 h 3145921"/>
                <a:gd name="connsiteX2" fmla="*/ 1226821 w 2556081"/>
                <a:gd name="connsiteY2" fmla="*/ 691589 h 3145921"/>
                <a:gd name="connsiteX0" fmla="*/ 0 w 2556081"/>
                <a:gd name="connsiteY0" fmla="*/ 43891 h 3145921"/>
                <a:gd name="connsiteX1" fmla="*/ 939860 w 2556081"/>
                <a:gd name="connsiteY1" fmla="*/ 958976 h 3145921"/>
                <a:gd name="connsiteX2" fmla="*/ 1808539 w 2556081"/>
                <a:gd name="connsiteY2" fmla="*/ 783716 h 3145921"/>
                <a:gd name="connsiteX3" fmla="*/ 2440989 w 2556081"/>
                <a:gd name="connsiteY3" fmla="*/ 1157108 h 3145921"/>
                <a:gd name="connsiteX4" fmla="*/ 2151441 w 2556081"/>
                <a:gd name="connsiteY4" fmla="*/ 3145921 h 3145921"/>
                <a:gd name="connsiteX0" fmla="*/ 1226821 w 2556081"/>
                <a:gd name="connsiteY0" fmla="*/ 691589 h 3145921"/>
                <a:gd name="connsiteX1" fmla="*/ 1783082 w 2556081"/>
                <a:gd name="connsiteY1" fmla="*/ 82864 h 3145921"/>
                <a:gd name="connsiteX2" fmla="*/ 1226821 w 2556081"/>
                <a:gd name="connsiteY2" fmla="*/ 691589 h 3145921"/>
                <a:gd name="connsiteX0" fmla="*/ 0 w 2556081"/>
                <a:gd name="connsiteY0" fmla="*/ 43891 h 3145921"/>
                <a:gd name="connsiteX1" fmla="*/ 939860 w 2556081"/>
                <a:gd name="connsiteY1" fmla="*/ 958976 h 3145921"/>
                <a:gd name="connsiteX2" fmla="*/ 1808539 w 2556081"/>
                <a:gd name="connsiteY2" fmla="*/ 783716 h 3145921"/>
                <a:gd name="connsiteX3" fmla="*/ 2440989 w 2556081"/>
                <a:gd name="connsiteY3" fmla="*/ 1157108 h 3145921"/>
                <a:gd name="connsiteX4" fmla="*/ 2151441 w 2556081"/>
                <a:gd name="connsiteY4" fmla="*/ 3145921 h 3145921"/>
                <a:gd name="connsiteX0" fmla="*/ 1226821 w 2556081"/>
                <a:gd name="connsiteY0" fmla="*/ 691589 h 3145921"/>
                <a:gd name="connsiteX1" fmla="*/ 1783082 w 2556081"/>
                <a:gd name="connsiteY1" fmla="*/ 82864 h 3145921"/>
                <a:gd name="connsiteX2" fmla="*/ 1226821 w 2556081"/>
                <a:gd name="connsiteY2" fmla="*/ 691589 h 3145921"/>
                <a:gd name="connsiteX0" fmla="*/ 0 w 2556081"/>
                <a:gd name="connsiteY0" fmla="*/ 43891 h 3145921"/>
                <a:gd name="connsiteX1" fmla="*/ 939860 w 2556081"/>
                <a:gd name="connsiteY1" fmla="*/ 958976 h 3145921"/>
                <a:gd name="connsiteX2" fmla="*/ 1770439 w 2556081"/>
                <a:gd name="connsiteY2" fmla="*/ 730376 h 3145921"/>
                <a:gd name="connsiteX3" fmla="*/ 2440989 w 2556081"/>
                <a:gd name="connsiteY3" fmla="*/ 1157108 h 3145921"/>
                <a:gd name="connsiteX4" fmla="*/ 2151441 w 2556081"/>
                <a:gd name="connsiteY4" fmla="*/ 3145921 h 3145921"/>
                <a:gd name="connsiteX0" fmla="*/ 1226821 w 2556081"/>
                <a:gd name="connsiteY0" fmla="*/ 691589 h 3145921"/>
                <a:gd name="connsiteX1" fmla="*/ 1783082 w 2556081"/>
                <a:gd name="connsiteY1" fmla="*/ 82864 h 3145921"/>
                <a:gd name="connsiteX2" fmla="*/ 1226821 w 2556081"/>
                <a:gd name="connsiteY2" fmla="*/ 691589 h 3145921"/>
                <a:gd name="connsiteX0" fmla="*/ 0 w 2556081"/>
                <a:gd name="connsiteY0" fmla="*/ 43891 h 3145921"/>
                <a:gd name="connsiteX1" fmla="*/ 939860 w 2556081"/>
                <a:gd name="connsiteY1" fmla="*/ 958976 h 3145921"/>
                <a:gd name="connsiteX2" fmla="*/ 1770439 w 2556081"/>
                <a:gd name="connsiteY2" fmla="*/ 730376 h 3145921"/>
                <a:gd name="connsiteX3" fmla="*/ 2440989 w 2556081"/>
                <a:gd name="connsiteY3" fmla="*/ 1157108 h 3145921"/>
                <a:gd name="connsiteX4" fmla="*/ 2151441 w 2556081"/>
                <a:gd name="connsiteY4" fmla="*/ 3145921 h 3145921"/>
                <a:gd name="connsiteX0" fmla="*/ 1226821 w 2556081"/>
                <a:gd name="connsiteY0" fmla="*/ 691589 h 3145921"/>
                <a:gd name="connsiteX1" fmla="*/ 1783082 w 2556081"/>
                <a:gd name="connsiteY1" fmla="*/ 82864 h 3145921"/>
                <a:gd name="connsiteX2" fmla="*/ 1226821 w 2556081"/>
                <a:gd name="connsiteY2" fmla="*/ 691589 h 3145921"/>
                <a:gd name="connsiteX0" fmla="*/ 0 w 2556081"/>
                <a:gd name="connsiteY0" fmla="*/ 43891 h 3145921"/>
                <a:gd name="connsiteX1" fmla="*/ 939860 w 2556081"/>
                <a:gd name="connsiteY1" fmla="*/ 958976 h 3145921"/>
                <a:gd name="connsiteX2" fmla="*/ 1770439 w 2556081"/>
                <a:gd name="connsiteY2" fmla="*/ 776096 h 3145921"/>
                <a:gd name="connsiteX3" fmla="*/ 2440989 w 2556081"/>
                <a:gd name="connsiteY3" fmla="*/ 1157108 h 3145921"/>
                <a:gd name="connsiteX4" fmla="*/ 2151441 w 2556081"/>
                <a:gd name="connsiteY4" fmla="*/ 3145921 h 3145921"/>
                <a:gd name="connsiteX0" fmla="*/ 1226821 w 2498758"/>
                <a:gd name="connsiteY0" fmla="*/ 691589 h 3145921"/>
                <a:gd name="connsiteX1" fmla="*/ 1783082 w 2498758"/>
                <a:gd name="connsiteY1" fmla="*/ 82864 h 3145921"/>
                <a:gd name="connsiteX2" fmla="*/ 1226821 w 2498758"/>
                <a:gd name="connsiteY2" fmla="*/ 691589 h 3145921"/>
                <a:gd name="connsiteX0" fmla="*/ 0 w 2498758"/>
                <a:gd name="connsiteY0" fmla="*/ 43891 h 3145921"/>
                <a:gd name="connsiteX1" fmla="*/ 939860 w 2498758"/>
                <a:gd name="connsiteY1" fmla="*/ 958976 h 3145921"/>
                <a:gd name="connsiteX2" fmla="*/ 1770439 w 2498758"/>
                <a:gd name="connsiteY2" fmla="*/ 776096 h 3145921"/>
                <a:gd name="connsiteX3" fmla="*/ 2440989 w 2498758"/>
                <a:gd name="connsiteY3" fmla="*/ 1157108 h 3145921"/>
                <a:gd name="connsiteX4" fmla="*/ 2151441 w 2498758"/>
                <a:gd name="connsiteY4" fmla="*/ 3145921 h 3145921"/>
                <a:gd name="connsiteX0" fmla="*/ 1226821 w 2498758"/>
                <a:gd name="connsiteY0" fmla="*/ 691589 h 3145921"/>
                <a:gd name="connsiteX1" fmla="*/ 1783082 w 2498758"/>
                <a:gd name="connsiteY1" fmla="*/ 82864 h 3145921"/>
                <a:gd name="connsiteX2" fmla="*/ 1226821 w 2498758"/>
                <a:gd name="connsiteY2" fmla="*/ 691589 h 3145921"/>
                <a:gd name="connsiteX0" fmla="*/ 0 w 2498758"/>
                <a:gd name="connsiteY0" fmla="*/ 43891 h 3145921"/>
                <a:gd name="connsiteX1" fmla="*/ 939860 w 2498758"/>
                <a:gd name="connsiteY1" fmla="*/ 958976 h 3145921"/>
                <a:gd name="connsiteX2" fmla="*/ 1770439 w 2498758"/>
                <a:gd name="connsiteY2" fmla="*/ 776096 h 3145921"/>
                <a:gd name="connsiteX3" fmla="*/ 2440989 w 2498758"/>
                <a:gd name="connsiteY3" fmla="*/ 1157108 h 3145921"/>
                <a:gd name="connsiteX4" fmla="*/ 2151441 w 2498758"/>
                <a:gd name="connsiteY4" fmla="*/ 3145921 h 3145921"/>
                <a:gd name="connsiteX0" fmla="*/ 1226821 w 2498758"/>
                <a:gd name="connsiteY0" fmla="*/ 691589 h 3145921"/>
                <a:gd name="connsiteX1" fmla="*/ 1783082 w 2498758"/>
                <a:gd name="connsiteY1" fmla="*/ 82864 h 3145921"/>
                <a:gd name="connsiteX2" fmla="*/ 1226821 w 2498758"/>
                <a:gd name="connsiteY2" fmla="*/ 691589 h 3145921"/>
                <a:gd name="connsiteX0" fmla="*/ 0 w 2498758"/>
                <a:gd name="connsiteY0" fmla="*/ 43891 h 3145921"/>
                <a:gd name="connsiteX1" fmla="*/ 939860 w 2498758"/>
                <a:gd name="connsiteY1" fmla="*/ 958976 h 3145921"/>
                <a:gd name="connsiteX2" fmla="*/ 1770439 w 2498758"/>
                <a:gd name="connsiteY2" fmla="*/ 776096 h 3145921"/>
                <a:gd name="connsiteX3" fmla="*/ 2440989 w 2498758"/>
                <a:gd name="connsiteY3" fmla="*/ 1157108 h 3145921"/>
                <a:gd name="connsiteX4" fmla="*/ 2151441 w 2498758"/>
                <a:gd name="connsiteY4" fmla="*/ 3145921 h 3145921"/>
                <a:gd name="connsiteX0" fmla="*/ 1226821 w 2506443"/>
                <a:gd name="connsiteY0" fmla="*/ 691589 h 3145921"/>
                <a:gd name="connsiteX1" fmla="*/ 1783082 w 2506443"/>
                <a:gd name="connsiteY1" fmla="*/ 82864 h 3145921"/>
                <a:gd name="connsiteX2" fmla="*/ 1226821 w 2506443"/>
                <a:gd name="connsiteY2" fmla="*/ 691589 h 3145921"/>
                <a:gd name="connsiteX0" fmla="*/ 0 w 2506443"/>
                <a:gd name="connsiteY0" fmla="*/ 43891 h 3145921"/>
                <a:gd name="connsiteX1" fmla="*/ 939860 w 2506443"/>
                <a:gd name="connsiteY1" fmla="*/ 958976 h 3145921"/>
                <a:gd name="connsiteX2" fmla="*/ 1770439 w 2506443"/>
                <a:gd name="connsiteY2" fmla="*/ 776096 h 3145921"/>
                <a:gd name="connsiteX3" fmla="*/ 2440989 w 2506443"/>
                <a:gd name="connsiteY3" fmla="*/ 1157108 h 3145921"/>
                <a:gd name="connsiteX4" fmla="*/ 2151441 w 2506443"/>
                <a:gd name="connsiteY4" fmla="*/ 3145921 h 3145921"/>
                <a:gd name="connsiteX0" fmla="*/ 1226821 w 2506443"/>
                <a:gd name="connsiteY0" fmla="*/ 691589 h 3145921"/>
                <a:gd name="connsiteX1" fmla="*/ 1783082 w 2506443"/>
                <a:gd name="connsiteY1" fmla="*/ 82864 h 3145921"/>
                <a:gd name="connsiteX2" fmla="*/ 1226821 w 2506443"/>
                <a:gd name="connsiteY2" fmla="*/ 691589 h 3145921"/>
                <a:gd name="connsiteX0" fmla="*/ 0 w 2506443"/>
                <a:gd name="connsiteY0" fmla="*/ 43891 h 3145921"/>
                <a:gd name="connsiteX1" fmla="*/ 939860 w 2506443"/>
                <a:gd name="connsiteY1" fmla="*/ 958976 h 3145921"/>
                <a:gd name="connsiteX2" fmla="*/ 1770439 w 2506443"/>
                <a:gd name="connsiteY2" fmla="*/ 776096 h 3145921"/>
                <a:gd name="connsiteX3" fmla="*/ 2440989 w 2506443"/>
                <a:gd name="connsiteY3" fmla="*/ 1157108 h 3145921"/>
                <a:gd name="connsiteX4" fmla="*/ 2151441 w 2506443"/>
                <a:gd name="connsiteY4" fmla="*/ 3145921 h 3145921"/>
                <a:gd name="connsiteX0" fmla="*/ 1226821 w 2506443"/>
                <a:gd name="connsiteY0" fmla="*/ 691589 h 3145921"/>
                <a:gd name="connsiteX1" fmla="*/ 1783082 w 2506443"/>
                <a:gd name="connsiteY1" fmla="*/ 82864 h 3145921"/>
                <a:gd name="connsiteX2" fmla="*/ 1226821 w 2506443"/>
                <a:gd name="connsiteY2" fmla="*/ 691589 h 3145921"/>
                <a:gd name="connsiteX0" fmla="*/ 0 w 2506443"/>
                <a:gd name="connsiteY0" fmla="*/ 43891 h 3145921"/>
                <a:gd name="connsiteX1" fmla="*/ 939860 w 2506443"/>
                <a:gd name="connsiteY1" fmla="*/ 958976 h 3145921"/>
                <a:gd name="connsiteX2" fmla="*/ 1770439 w 2506443"/>
                <a:gd name="connsiteY2" fmla="*/ 776096 h 3145921"/>
                <a:gd name="connsiteX3" fmla="*/ 2440989 w 2506443"/>
                <a:gd name="connsiteY3" fmla="*/ 1157108 h 3145921"/>
                <a:gd name="connsiteX4" fmla="*/ 2151441 w 2506443"/>
                <a:gd name="connsiteY4" fmla="*/ 3145921 h 3145921"/>
                <a:gd name="connsiteX0" fmla="*/ 1226821 w 2505915"/>
                <a:gd name="connsiteY0" fmla="*/ 691589 h 3260221"/>
                <a:gd name="connsiteX1" fmla="*/ 1783082 w 2505915"/>
                <a:gd name="connsiteY1" fmla="*/ 82864 h 3260221"/>
                <a:gd name="connsiteX2" fmla="*/ 1226821 w 2505915"/>
                <a:gd name="connsiteY2" fmla="*/ 691589 h 3260221"/>
                <a:gd name="connsiteX0" fmla="*/ 0 w 2505915"/>
                <a:gd name="connsiteY0" fmla="*/ 43891 h 3260221"/>
                <a:gd name="connsiteX1" fmla="*/ 939860 w 2505915"/>
                <a:gd name="connsiteY1" fmla="*/ 958976 h 3260221"/>
                <a:gd name="connsiteX2" fmla="*/ 1770439 w 2505915"/>
                <a:gd name="connsiteY2" fmla="*/ 776096 h 3260221"/>
                <a:gd name="connsiteX3" fmla="*/ 2440989 w 2505915"/>
                <a:gd name="connsiteY3" fmla="*/ 1157108 h 3260221"/>
                <a:gd name="connsiteX4" fmla="*/ 2143821 w 2505915"/>
                <a:gd name="connsiteY4" fmla="*/ 3260221 h 3260221"/>
                <a:gd name="connsiteX0" fmla="*/ 1226821 w 2505915"/>
                <a:gd name="connsiteY0" fmla="*/ 691589 h 3267841"/>
                <a:gd name="connsiteX1" fmla="*/ 1783082 w 2505915"/>
                <a:gd name="connsiteY1" fmla="*/ 82864 h 3267841"/>
                <a:gd name="connsiteX2" fmla="*/ 1226821 w 2505915"/>
                <a:gd name="connsiteY2" fmla="*/ 691589 h 3267841"/>
                <a:gd name="connsiteX0" fmla="*/ 0 w 2505915"/>
                <a:gd name="connsiteY0" fmla="*/ 43891 h 3267841"/>
                <a:gd name="connsiteX1" fmla="*/ 939860 w 2505915"/>
                <a:gd name="connsiteY1" fmla="*/ 958976 h 3267841"/>
                <a:gd name="connsiteX2" fmla="*/ 1770439 w 2505915"/>
                <a:gd name="connsiteY2" fmla="*/ 776096 h 3267841"/>
                <a:gd name="connsiteX3" fmla="*/ 2440989 w 2505915"/>
                <a:gd name="connsiteY3" fmla="*/ 1157108 h 3267841"/>
                <a:gd name="connsiteX4" fmla="*/ 2143821 w 2505915"/>
                <a:gd name="connsiteY4" fmla="*/ 3267841 h 3267841"/>
                <a:gd name="connsiteX0" fmla="*/ 1226821 w 2504468"/>
                <a:gd name="connsiteY0" fmla="*/ 691589 h 3267841"/>
                <a:gd name="connsiteX1" fmla="*/ 1783082 w 2504468"/>
                <a:gd name="connsiteY1" fmla="*/ 82864 h 3267841"/>
                <a:gd name="connsiteX2" fmla="*/ 1226821 w 2504468"/>
                <a:gd name="connsiteY2" fmla="*/ 691589 h 3267841"/>
                <a:gd name="connsiteX0" fmla="*/ 0 w 2504468"/>
                <a:gd name="connsiteY0" fmla="*/ 43891 h 3267841"/>
                <a:gd name="connsiteX1" fmla="*/ 939860 w 2504468"/>
                <a:gd name="connsiteY1" fmla="*/ 958976 h 3267841"/>
                <a:gd name="connsiteX2" fmla="*/ 1770439 w 2504468"/>
                <a:gd name="connsiteY2" fmla="*/ 776096 h 3267841"/>
                <a:gd name="connsiteX3" fmla="*/ 2440989 w 2504468"/>
                <a:gd name="connsiteY3" fmla="*/ 1157108 h 3267841"/>
                <a:gd name="connsiteX4" fmla="*/ 2143821 w 2504468"/>
                <a:gd name="connsiteY4" fmla="*/ 3267841 h 3267841"/>
                <a:gd name="connsiteX0" fmla="*/ 1226821 w 2504973"/>
                <a:gd name="connsiteY0" fmla="*/ 691589 h 3313564"/>
                <a:gd name="connsiteX1" fmla="*/ 1783082 w 2504973"/>
                <a:gd name="connsiteY1" fmla="*/ 82864 h 3313564"/>
                <a:gd name="connsiteX2" fmla="*/ 1226821 w 2504973"/>
                <a:gd name="connsiteY2" fmla="*/ 691589 h 3313564"/>
                <a:gd name="connsiteX0" fmla="*/ 0 w 2504973"/>
                <a:gd name="connsiteY0" fmla="*/ 43891 h 3313564"/>
                <a:gd name="connsiteX1" fmla="*/ 939860 w 2504973"/>
                <a:gd name="connsiteY1" fmla="*/ 958976 h 3313564"/>
                <a:gd name="connsiteX2" fmla="*/ 1770439 w 2504973"/>
                <a:gd name="connsiteY2" fmla="*/ 776096 h 3313564"/>
                <a:gd name="connsiteX3" fmla="*/ 2440989 w 2504973"/>
                <a:gd name="connsiteY3" fmla="*/ 1157108 h 3313564"/>
                <a:gd name="connsiteX4" fmla="*/ 2151441 w 2504973"/>
                <a:gd name="connsiteY4" fmla="*/ 3313564 h 3313564"/>
                <a:gd name="connsiteX0" fmla="*/ 1280162 w 2558314"/>
                <a:gd name="connsiteY0" fmla="*/ 723896 h 3345871"/>
                <a:gd name="connsiteX1" fmla="*/ 1836423 w 2558314"/>
                <a:gd name="connsiteY1" fmla="*/ 115171 h 3345871"/>
                <a:gd name="connsiteX2" fmla="*/ 1280162 w 2558314"/>
                <a:gd name="connsiteY2" fmla="*/ 723896 h 3345871"/>
                <a:gd name="connsiteX0" fmla="*/ 0 w 2558314"/>
                <a:gd name="connsiteY0" fmla="*/ 0 h 3345871"/>
                <a:gd name="connsiteX1" fmla="*/ 993201 w 2558314"/>
                <a:gd name="connsiteY1" fmla="*/ 991283 h 3345871"/>
                <a:gd name="connsiteX2" fmla="*/ 1823780 w 2558314"/>
                <a:gd name="connsiteY2" fmla="*/ 808403 h 3345871"/>
                <a:gd name="connsiteX3" fmla="*/ 2494330 w 2558314"/>
                <a:gd name="connsiteY3" fmla="*/ 1189415 h 3345871"/>
                <a:gd name="connsiteX4" fmla="*/ 2204782 w 2558314"/>
                <a:gd name="connsiteY4" fmla="*/ 3345871 h 3345871"/>
                <a:gd name="connsiteX0" fmla="*/ 449582 w 1727734"/>
                <a:gd name="connsiteY0" fmla="*/ 998214 h 3620189"/>
                <a:gd name="connsiteX1" fmla="*/ 1005843 w 1727734"/>
                <a:gd name="connsiteY1" fmla="*/ 389489 h 3620189"/>
                <a:gd name="connsiteX2" fmla="*/ 449582 w 1727734"/>
                <a:gd name="connsiteY2" fmla="*/ 998214 h 3620189"/>
                <a:gd name="connsiteX0" fmla="*/ 0 w 1727734"/>
                <a:gd name="connsiteY0" fmla="*/ 0 h 3620189"/>
                <a:gd name="connsiteX1" fmla="*/ 162621 w 1727734"/>
                <a:gd name="connsiteY1" fmla="*/ 1265601 h 3620189"/>
                <a:gd name="connsiteX2" fmla="*/ 993200 w 1727734"/>
                <a:gd name="connsiteY2" fmla="*/ 1082721 h 3620189"/>
                <a:gd name="connsiteX3" fmla="*/ 1663750 w 1727734"/>
                <a:gd name="connsiteY3" fmla="*/ 1463733 h 3620189"/>
                <a:gd name="connsiteX4" fmla="*/ 1374202 w 1727734"/>
                <a:gd name="connsiteY4" fmla="*/ 3620189 h 3620189"/>
                <a:gd name="connsiteX0" fmla="*/ 449582 w 1727734"/>
                <a:gd name="connsiteY0" fmla="*/ 998214 h 3620189"/>
                <a:gd name="connsiteX1" fmla="*/ 1005843 w 1727734"/>
                <a:gd name="connsiteY1" fmla="*/ 389489 h 3620189"/>
                <a:gd name="connsiteX2" fmla="*/ 449582 w 1727734"/>
                <a:gd name="connsiteY2" fmla="*/ 998214 h 3620189"/>
                <a:gd name="connsiteX0" fmla="*/ 0 w 1727734"/>
                <a:gd name="connsiteY0" fmla="*/ 0 h 3620189"/>
                <a:gd name="connsiteX1" fmla="*/ 162621 w 1727734"/>
                <a:gd name="connsiteY1" fmla="*/ 1227503 h 3620189"/>
                <a:gd name="connsiteX2" fmla="*/ 993200 w 1727734"/>
                <a:gd name="connsiteY2" fmla="*/ 1082721 h 3620189"/>
                <a:gd name="connsiteX3" fmla="*/ 1663750 w 1727734"/>
                <a:gd name="connsiteY3" fmla="*/ 1463733 h 3620189"/>
                <a:gd name="connsiteX4" fmla="*/ 1374202 w 1727734"/>
                <a:gd name="connsiteY4" fmla="*/ 3620189 h 3620189"/>
                <a:gd name="connsiteX0" fmla="*/ 449582 w 1727734"/>
                <a:gd name="connsiteY0" fmla="*/ 998214 h 3620189"/>
                <a:gd name="connsiteX1" fmla="*/ 1005843 w 1727734"/>
                <a:gd name="connsiteY1" fmla="*/ 389489 h 3620189"/>
                <a:gd name="connsiteX2" fmla="*/ 449582 w 1727734"/>
                <a:gd name="connsiteY2" fmla="*/ 998214 h 3620189"/>
                <a:gd name="connsiteX0" fmla="*/ 0 w 1727734"/>
                <a:gd name="connsiteY0" fmla="*/ 0 h 3620189"/>
                <a:gd name="connsiteX1" fmla="*/ 162621 w 1727734"/>
                <a:gd name="connsiteY1" fmla="*/ 1227503 h 3620189"/>
                <a:gd name="connsiteX2" fmla="*/ 993200 w 1727734"/>
                <a:gd name="connsiteY2" fmla="*/ 1082721 h 3620189"/>
                <a:gd name="connsiteX3" fmla="*/ 1663750 w 1727734"/>
                <a:gd name="connsiteY3" fmla="*/ 1463733 h 3620189"/>
                <a:gd name="connsiteX4" fmla="*/ 1374202 w 1727734"/>
                <a:gd name="connsiteY4" fmla="*/ 3620189 h 3620189"/>
                <a:gd name="connsiteX0" fmla="*/ 449582 w 1727734"/>
                <a:gd name="connsiteY0" fmla="*/ 998214 h 3620189"/>
                <a:gd name="connsiteX1" fmla="*/ 1005843 w 1727734"/>
                <a:gd name="connsiteY1" fmla="*/ 389489 h 3620189"/>
                <a:gd name="connsiteX2" fmla="*/ 449582 w 1727734"/>
                <a:gd name="connsiteY2" fmla="*/ 998214 h 3620189"/>
                <a:gd name="connsiteX0" fmla="*/ 0 w 1727734"/>
                <a:gd name="connsiteY0" fmla="*/ 0 h 3620189"/>
                <a:gd name="connsiteX1" fmla="*/ 162621 w 1727734"/>
                <a:gd name="connsiteY1" fmla="*/ 1227503 h 3620189"/>
                <a:gd name="connsiteX2" fmla="*/ 993200 w 1727734"/>
                <a:gd name="connsiteY2" fmla="*/ 1082721 h 3620189"/>
                <a:gd name="connsiteX3" fmla="*/ 1663750 w 1727734"/>
                <a:gd name="connsiteY3" fmla="*/ 1463733 h 3620189"/>
                <a:gd name="connsiteX4" fmla="*/ 1374202 w 1727734"/>
                <a:gd name="connsiteY4" fmla="*/ 3620189 h 3620189"/>
                <a:gd name="connsiteX0" fmla="*/ 449582 w 1727734"/>
                <a:gd name="connsiteY0" fmla="*/ 998214 h 3620189"/>
                <a:gd name="connsiteX1" fmla="*/ 1005843 w 1727734"/>
                <a:gd name="connsiteY1" fmla="*/ 389489 h 3620189"/>
                <a:gd name="connsiteX2" fmla="*/ 449582 w 1727734"/>
                <a:gd name="connsiteY2" fmla="*/ 998214 h 3620189"/>
                <a:gd name="connsiteX0" fmla="*/ 0 w 1727734"/>
                <a:gd name="connsiteY0" fmla="*/ 0 h 3620189"/>
                <a:gd name="connsiteX1" fmla="*/ 162621 w 1727734"/>
                <a:gd name="connsiteY1" fmla="*/ 1227503 h 3620189"/>
                <a:gd name="connsiteX2" fmla="*/ 993200 w 1727734"/>
                <a:gd name="connsiteY2" fmla="*/ 1082721 h 3620189"/>
                <a:gd name="connsiteX3" fmla="*/ 1663750 w 1727734"/>
                <a:gd name="connsiteY3" fmla="*/ 1463733 h 3620189"/>
                <a:gd name="connsiteX4" fmla="*/ 1374202 w 1727734"/>
                <a:gd name="connsiteY4" fmla="*/ 3620189 h 3620189"/>
                <a:gd name="connsiteX0" fmla="*/ 449582 w 1727734"/>
                <a:gd name="connsiteY0" fmla="*/ 998214 h 3620189"/>
                <a:gd name="connsiteX1" fmla="*/ 1005843 w 1727734"/>
                <a:gd name="connsiteY1" fmla="*/ 389489 h 3620189"/>
                <a:gd name="connsiteX2" fmla="*/ 449582 w 1727734"/>
                <a:gd name="connsiteY2" fmla="*/ 998214 h 3620189"/>
                <a:gd name="connsiteX0" fmla="*/ 0 w 1727734"/>
                <a:gd name="connsiteY0" fmla="*/ 0 h 3620189"/>
                <a:gd name="connsiteX1" fmla="*/ 162621 w 1727734"/>
                <a:gd name="connsiteY1" fmla="*/ 1143685 h 3620189"/>
                <a:gd name="connsiteX2" fmla="*/ 993200 w 1727734"/>
                <a:gd name="connsiteY2" fmla="*/ 1082721 h 3620189"/>
                <a:gd name="connsiteX3" fmla="*/ 1663750 w 1727734"/>
                <a:gd name="connsiteY3" fmla="*/ 1463733 h 3620189"/>
                <a:gd name="connsiteX4" fmla="*/ 1374202 w 1727734"/>
                <a:gd name="connsiteY4" fmla="*/ 3620189 h 3620189"/>
                <a:gd name="connsiteX0" fmla="*/ 998223 w 2276375"/>
                <a:gd name="connsiteY0" fmla="*/ 1005835 h 3627810"/>
                <a:gd name="connsiteX1" fmla="*/ 1554484 w 2276375"/>
                <a:gd name="connsiteY1" fmla="*/ 397110 h 3627810"/>
                <a:gd name="connsiteX2" fmla="*/ 998223 w 2276375"/>
                <a:gd name="connsiteY2" fmla="*/ 1005835 h 3627810"/>
                <a:gd name="connsiteX0" fmla="*/ 0 w 2276375"/>
                <a:gd name="connsiteY0" fmla="*/ 0 h 3627810"/>
                <a:gd name="connsiteX1" fmla="*/ 711262 w 2276375"/>
                <a:gd name="connsiteY1" fmla="*/ 1151306 h 3627810"/>
                <a:gd name="connsiteX2" fmla="*/ 1541841 w 2276375"/>
                <a:gd name="connsiteY2" fmla="*/ 1090342 h 3627810"/>
                <a:gd name="connsiteX3" fmla="*/ 2212391 w 2276375"/>
                <a:gd name="connsiteY3" fmla="*/ 1471354 h 3627810"/>
                <a:gd name="connsiteX4" fmla="*/ 1922843 w 2276375"/>
                <a:gd name="connsiteY4" fmla="*/ 3627810 h 3627810"/>
                <a:gd name="connsiteX0" fmla="*/ 998223 w 2276375"/>
                <a:gd name="connsiteY0" fmla="*/ 1005835 h 3627810"/>
                <a:gd name="connsiteX1" fmla="*/ 1554484 w 2276375"/>
                <a:gd name="connsiteY1" fmla="*/ 397110 h 3627810"/>
                <a:gd name="connsiteX2" fmla="*/ 998223 w 2276375"/>
                <a:gd name="connsiteY2" fmla="*/ 1005835 h 3627810"/>
                <a:gd name="connsiteX0" fmla="*/ 0 w 2276375"/>
                <a:gd name="connsiteY0" fmla="*/ 0 h 3627810"/>
                <a:gd name="connsiteX1" fmla="*/ 711262 w 2276375"/>
                <a:gd name="connsiteY1" fmla="*/ 1151306 h 3627810"/>
                <a:gd name="connsiteX2" fmla="*/ 1541841 w 2276375"/>
                <a:gd name="connsiteY2" fmla="*/ 1090342 h 3627810"/>
                <a:gd name="connsiteX3" fmla="*/ 2212391 w 2276375"/>
                <a:gd name="connsiteY3" fmla="*/ 1471354 h 3627810"/>
                <a:gd name="connsiteX4" fmla="*/ 1922843 w 2276375"/>
                <a:gd name="connsiteY4" fmla="*/ 3627810 h 3627810"/>
                <a:gd name="connsiteX0" fmla="*/ 998223 w 2276375"/>
                <a:gd name="connsiteY0" fmla="*/ 1005835 h 3627810"/>
                <a:gd name="connsiteX1" fmla="*/ 1554484 w 2276375"/>
                <a:gd name="connsiteY1" fmla="*/ 397110 h 3627810"/>
                <a:gd name="connsiteX2" fmla="*/ 998223 w 2276375"/>
                <a:gd name="connsiteY2" fmla="*/ 1005835 h 3627810"/>
                <a:gd name="connsiteX0" fmla="*/ 0 w 2276375"/>
                <a:gd name="connsiteY0" fmla="*/ 0 h 3627810"/>
                <a:gd name="connsiteX1" fmla="*/ 627442 w 2276375"/>
                <a:gd name="connsiteY1" fmla="*/ 884608 h 3627810"/>
                <a:gd name="connsiteX2" fmla="*/ 1541841 w 2276375"/>
                <a:gd name="connsiteY2" fmla="*/ 1090342 h 3627810"/>
                <a:gd name="connsiteX3" fmla="*/ 2212391 w 2276375"/>
                <a:gd name="connsiteY3" fmla="*/ 1471354 h 3627810"/>
                <a:gd name="connsiteX4" fmla="*/ 1922843 w 2276375"/>
                <a:gd name="connsiteY4" fmla="*/ 3627810 h 3627810"/>
                <a:gd name="connsiteX0" fmla="*/ 998223 w 2276375"/>
                <a:gd name="connsiteY0" fmla="*/ 1005835 h 3627810"/>
                <a:gd name="connsiteX1" fmla="*/ 1554484 w 2276375"/>
                <a:gd name="connsiteY1" fmla="*/ 397110 h 3627810"/>
                <a:gd name="connsiteX2" fmla="*/ 998223 w 2276375"/>
                <a:gd name="connsiteY2" fmla="*/ 1005835 h 3627810"/>
                <a:gd name="connsiteX0" fmla="*/ 0 w 2276375"/>
                <a:gd name="connsiteY0" fmla="*/ 0 h 3627810"/>
                <a:gd name="connsiteX1" fmla="*/ 627442 w 2276375"/>
                <a:gd name="connsiteY1" fmla="*/ 884608 h 3627810"/>
                <a:gd name="connsiteX2" fmla="*/ 1541841 w 2276375"/>
                <a:gd name="connsiteY2" fmla="*/ 1090342 h 3627810"/>
                <a:gd name="connsiteX3" fmla="*/ 2212391 w 2276375"/>
                <a:gd name="connsiteY3" fmla="*/ 1471354 h 3627810"/>
                <a:gd name="connsiteX4" fmla="*/ 1922843 w 2276375"/>
                <a:gd name="connsiteY4" fmla="*/ 3627810 h 3627810"/>
                <a:gd name="connsiteX0" fmla="*/ 998223 w 2276375"/>
                <a:gd name="connsiteY0" fmla="*/ 1005835 h 3627810"/>
                <a:gd name="connsiteX1" fmla="*/ 1554484 w 2276375"/>
                <a:gd name="connsiteY1" fmla="*/ 397110 h 3627810"/>
                <a:gd name="connsiteX2" fmla="*/ 998223 w 2276375"/>
                <a:gd name="connsiteY2" fmla="*/ 1005835 h 3627810"/>
                <a:gd name="connsiteX0" fmla="*/ 0 w 2276375"/>
                <a:gd name="connsiteY0" fmla="*/ 0 h 3627810"/>
                <a:gd name="connsiteX1" fmla="*/ 627442 w 2276375"/>
                <a:gd name="connsiteY1" fmla="*/ 884608 h 3627810"/>
                <a:gd name="connsiteX2" fmla="*/ 1541841 w 2276375"/>
                <a:gd name="connsiteY2" fmla="*/ 1090342 h 3627810"/>
                <a:gd name="connsiteX3" fmla="*/ 2212391 w 2276375"/>
                <a:gd name="connsiteY3" fmla="*/ 1471354 h 3627810"/>
                <a:gd name="connsiteX4" fmla="*/ 1922843 w 2276375"/>
                <a:gd name="connsiteY4" fmla="*/ 3627810 h 3627810"/>
                <a:gd name="connsiteX0" fmla="*/ 1903389 w 2276375"/>
                <a:gd name="connsiteY0" fmla="*/ 3628965 h 3662268"/>
                <a:gd name="connsiteX1" fmla="*/ 1554484 w 2276375"/>
                <a:gd name="connsiteY1" fmla="*/ 397110 h 3662268"/>
                <a:gd name="connsiteX2" fmla="*/ 1903389 w 2276375"/>
                <a:gd name="connsiteY2" fmla="*/ 3628965 h 3662268"/>
                <a:gd name="connsiteX0" fmla="*/ 0 w 2276375"/>
                <a:gd name="connsiteY0" fmla="*/ 0 h 3662268"/>
                <a:gd name="connsiteX1" fmla="*/ 627442 w 2276375"/>
                <a:gd name="connsiteY1" fmla="*/ 884608 h 3662268"/>
                <a:gd name="connsiteX2" fmla="*/ 1541841 w 2276375"/>
                <a:gd name="connsiteY2" fmla="*/ 1090342 h 3662268"/>
                <a:gd name="connsiteX3" fmla="*/ 2212391 w 2276375"/>
                <a:gd name="connsiteY3" fmla="*/ 1471354 h 3662268"/>
                <a:gd name="connsiteX4" fmla="*/ 1922843 w 2276375"/>
                <a:gd name="connsiteY4" fmla="*/ 3627810 h 3662268"/>
                <a:gd name="connsiteX0" fmla="*/ 2186942 w 2559928"/>
                <a:gd name="connsiteY0" fmla="*/ 3628965 h 3753619"/>
                <a:gd name="connsiteX1" fmla="*/ 0 w 2559928"/>
                <a:gd name="connsiteY1" fmla="*/ 3602128 h 3753619"/>
                <a:gd name="connsiteX2" fmla="*/ 2186942 w 2559928"/>
                <a:gd name="connsiteY2" fmla="*/ 3628965 h 3753619"/>
                <a:gd name="connsiteX0" fmla="*/ 283553 w 2559928"/>
                <a:gd name="connsiteY0" fmla="*/ 0 h 3753619"/>
                <a:gd name="connsiteX1" fmla="*/ 910995 w 2559928"/>
                <a:gd name="connsiteY1" fmla="*/ 884608 h 3753619"/>
                <a:gd name="connsiteX2" fmla="*/ 1825394 w 2559928"/>
                <a:gd name="connsiteY2" fmla="*/ 1090342 h 3753619"/>
                <a:gd name="connsiteX3" fmla="*/ 2495944 w 2559928"/>
                <a:gd name="connsiteY3" fmla="*/ 1471354 h 3753619"/>
                <a:gd name="connsiteX4" fmla="*/ 2206396 w 2559928"/>
                <a:gd name="connsiteY4" fmla="*/ 3627810 h 3753619"/>
                <a:gd name="connsiteX0" fmla="*/ 2233351 w 2606337"/>
                <a:gd name="connsiteY0" fmla="*/ 3628965 h 3628965"/>
                <a:gd name="connsiteX1" fmla="*/ 46409 w 2606337"/>
                <a:gd name="connsiteY1" fmla="*/ 3602128 h 3628965"/>
                <a:gd name="connsiteX2" fmla="*/ 857609 w 2606337"/>
                <a:gd name="connsiteY2" fmla="*/ 3538930 h 3628965"/>
                <a:gd name="connsiteX3" fmla="*/ 2233351 w 2606337"/>
                <a:gd name="connsiteY3" fmla="*/ 3628965 h 3628965"/>
                <a:gd name="connsiteX0" fmla="*/ 329962 w 2606337"/>
                <a:gd name="connsiteY0" fmla="*/ 0 h 3628965"/>
                <a:gd name="connsiteX1" fmla="*/ 957404 w 2606337"/>
                <a:gd name="connsiteY1" fmla="*/ 884608 h 3628965"/>
                <a:gd name="connsiteX2" fmla="*/ 1871803 w 2606337"/>
                <a:gd name="connsiteY2" fmla="*/ 1090342 h 3628965"/>
                <a:gd name="connsiteX3" fmla="*/ 2542353 w 2606337"/>
                <a:gd name="connsiteY3" fmla="*/ 1471354 h 3628965"/>
                <a:gd name="connsiteX4" fmla="*/ 2252805 w 2606337"/>
                <a:gd name="connsiteY4" fmla="*/ 3627810 h 3628965"/>
                <a:gd name="connsiteX0" fmla="*/ 2413357 w 2786343"/>
                <a:gd name="connsiteY0" fmla="*/ 3628965 h 3628965"/>
                <a:gd name="connsiteX1" fmla="*/ 226415 w 2786343"/>
                <a:gd name="connsiteY1" fmla="*/ 3602128 h 3628965"/>
                <a:gd name="connsiteX2" fmla="*/ 224815 w 2786343"/>
                <a:gd name="connsiteY2" fmla="*/ 10639 h 3628965"/>
                <a:gd name="connsiteX3" fmla="*/ 2413357 w 2786343"/>
                <a:gd name="connsiteY3" fmla="*/ 3628965 h 3628965"/>
                <a:gd name="connsiteX0" fmla="*/ 509968 w 2786343"/>
                <a:gd name="connsiteY0" fmla="*/ 0 h 3628965"/>
                <a:gd name="connsiteX1" fmla="*/ 1137410 w 2786343"/>
                <a:gd name="connsiteY1" fmla="*/ 884608 h 3628965"/>
                <a:gd name="connsiteX2" fmla="*/ 2051809 w 2786343"/>
                <a:gd name="connsiteY2" fmla="*/ 1090342 h 3628965"/>
                <a:gd name="connsiteX3" fmla="*/ 2722359 w 2786343"/>
                <a:gd name="connsiteY3" fmla="*/ 1471354 h 3628965"/>
                <a:gd name="connsiteX4" fmla="*/ 2432811 w 2786343"/>
                <a:gd name="connsiteY4" fmla="*/ 3627810 h 3628965"/>
                <a:gd name="connsiteX0" fmla="*/ 2292356 w 2665342"/>
                <a:gd name="connsiteY0" fmla="*/ 3628965 h 3628965"/>
                <a:gd name="connsiteX1" fmla="*/ 105414 w 2665342"/>
                <a:gd name="connsiteY1" fmla="*/ 3602128 h 3628965"/>
                <a:gd name="connsiteX2" fmla="*/ 103814 w 2665342"/>
                <a:gd name="connsiteY2" fmla="*/ 10639 h 3628965"/>
                <a:gd name="connsiteX3" fmla="*/ 2292356 w 2665342"/>
                <a:gd name="connsiteY3" fmla="*/ 3628965 h 3628965"/>
                <a:gd name="connsiteX0" fmla="*/ 388967 w 2665342"/>
                <a:gd name="connsiteY0" fmla="*/ 0 h 3628965"/>
                <a:gd name="connsiteX1" fmla="*/ 1016409 w 2665342"/>
                <a:gd name="connsiteY1" fmla="*/ 884608 h 3628965"/>
                <a:gd name="connsiteX2" fmla="*/ 1930808 w 2665342"/>
                <a:gd name="connsiteY2" fmla="*/ 1090342 h 3628965"/>
                <a:gd name="connsiteX3" fmla="*/ 2601358 w 2665342"/>
                <a:gd name="connsiteY3" fmla="*/ 1471354 h 3628965"/>
                <a:gd name="connsiteX4" fmla="*/ 2311810 w 2665342"/>
                <a:gd name="connsiteY4" fmla="*/ 3627810 h 3628965"/>
                <a:gd name="connsiteX0" fmla="*/ 2196009 w 2568995"/>
                <a:gd name="connsiteY0" fmla="*/ 3628965 h 3628965"/>
                <a:gd name="connsiteX1" fmla="*/ 9067 w 2568995"/>
                <a:gd name="connsiteY1" fmla="*/ 3602128 h 3628965"/>
                <a:gd name="connsiteX2" fmla="*/ 7467 w 2568995"/>
                <a:gd name="connsiteY2" fmla="*/ 10639 h 3628965"/>
                <a:gd name="connsiteX3" fmla="*/ 2196009 w 2568995"/>
                <a:gd name="connsiteY3" fmla="*/ 3628965 h 3628965"/>
                <a:gd name="connsiteX0" fmla="*/ 292620 w 2568995"/>
                <a:gd name="connsiteY0" fmla="*/ 0 h 3628965"/>
                <a:gd name="connsiteX1" fmla="*/ 920062 w 2568995"/>
                <a:gd name="connsiteY1" fmla="*/ 884608 h 3628965"/>
                <a:gd name="connsiteX2" fmla="*/ 1834461 w 2568995"/>
                <a:gd name="connsiteY2" fmla="*/ 1090342 h 3628965"/>
                <a:gd name="connsiteX3" fmla="*/ 2505011 w 2568995"/>
                <a:gd name="connsiteY3" fmla="*/ 1471354 h 3628965"/>
                <a:gd name="connsiteX4" fmla="*/ 2215463 w 2568995"/>
                <a:gd name="connsiteY4" fmla="*/ 3627810 h 3628965"/>
                <a:gd name="connsiteX0" fmla="*/ 2196009 w 2568995"/>
                <a:gd name="connsiteY0" fmla="*/ 3628965 h 3628965"/>
                <a:gd name="connsiteX1" fmla="*/ 9067 w 2568995"/>
                <a:gd name="connsiteY1" fmla="*/ 3602128 h 3628965"/>
                <a:gd name="connsiteX2" fmla="*/ 7467 w 2568995"/>
                <a:gd name="connsiteY2" fmla="*/ 10639 h 3628965"/>
                <a:gd name="connsiteX3" fmla="*/ 2196009 w 2568995"/>
                <a:gd name="connsiteY3" fmla="*/ 3628965 h 3628965"/>
                <a:gd name="connsiteX0" fmla="*/ 292620 w 2568995"/>
                <a:gd name="connsiteY0" fmla="*/ 0 h 3628965"/>
                <a:gd name="connsiteX1" fmla="*/ 920062 w 2568995"/>
                <a:gd name="connsiteY1" fmla="*/ 884608 h 3628965"/>
                <a:gd name="connsiteX2" fmla="*/ 1834461 w 2568995"/>
                <a:gd name="connsiteY2" fmla="*/ 1090342 h 3628965"/>
                <a:gd name="connsiteX3" fmla="*/ 2505011 w 2568995"/>
                <a:gd name="connsiteY3" fmla="*/ 1471354 h 3628965"/>
                <a:gd name="connsiteX4" fmla="*/ 2215463 w 2568995"/>
                <a:gd name="connsiteY4" fmla="*/ 3627810 h 3628965"/>
                <a:gd name="connsiteX0" fmla="*/ 2196009 w 2568995"/>
                <a:gd name="connsiteY0" fmla="*/ 3628965 h 3628965"/>
                <a:gd name="connsiteX1" fmla="*/ 9067 w 2568995"/>
                <a:gd name="connsiteY1" fmla="*/ 3602128 h 3628965"/>
                <a:gd name="connsiteX2" fmla="*/ 7467 w 2568995"/>
                <a:gd name="connsiteY2" fmla="*/ 10639 h 3628965"/>
                <a:gd name="connsiteX3" fmla="*/ 2196009 w 2568995"/>
                <a:gd name="connsiteY3" fmla="*/ 3628965 h 3628965"/>
                <a:gd name="connsiteX0" fmla="*/ 292620 w 2568995"/>
                <a:gd name="connsiteY0" fmla="*/ 0 h 3628965"/>
                <a:gd name="connsiteX1" fmla="*/ 920062 w 2568995"/>
                <a:gd name="connsiteY1" fmla="*/ 884608 h 3628965"/>
                <a:gd name="connsiteX2" fmla="*/ 1834461 w 2568995"/>
                <a:gd name="connsiteY2" fmla="*/ 1090342 h 3628965"/>
                <a:gd name="connsiteX3" fmla="*/ 2505011 w 2568995"/>
                <a:gd name="connsiteY3" fmla="*/ 1471354 h 3628965"/>
                <a:gd name="connsiteX4" fmla="*/ 2215463 w 2568995"/>
                <a:gd name="connsiteY4" fmla="*/ 3627810 h 3628965"/>
                <a:gd name="connsiteX0" fmla="*/ 2196009 w 2568995"/>
                <a:gd name="connsiteY0" fmla="*/ 3628965 h 3628965"/>
                <a:gd name="connsiteX1" fmla="*/ 9067 w 2568995"/>
                <a:gd name="connsiteY1" fmla="*/ 3602128 h 3628965"/>
                <a:gd name="connsiteX2" fmla="*/ 7467 w 2568995"/>
                <a:gd name="connsiteY2" fmla="*/ 10639 h 3628965"/>
                <a:gd name="connsiteX3" fmla="*/ 2196009 w 2568995"/>
                <a:gd name="connsiteY3" fmla="*/ 3628965 h 3628965"/>
                <a:gd name="connsiteX0" fmla="*/ 292620 w 2568995"/>
                <a:gd name="connsiteY0" fmla="*/ 0 h 3628965"/>
                <a:gd name="connsiteX1" fmla="*/ 920062 w 2568995"/>
                <a:gd name="connsiteY1" fmla="*/ 884608 h 3628965"/>
                <a:gd name="connsiteX2" fmla="*/ 1834461 w 2568995"/>
                <a:gd name="connsiteY2" fmla="*/ 1090342 h 3628965"/>
                <a:gd name="connsiteX3" fmla="*/ 2505011 w 2568995"/>
                <a:gd name="connsiteY3" fmla="*/ 1471354 h 3628965"/>
                <a:gd name="connsiteX4" fmla="*/ 2215463 w 2568995"/>
                <a:gd name="connsiteY4" fmla="*/ 3627810 h 3628965"/>
                <a:gd name="connsiteX0" fmla="*/ 2200676 w 2573662"/>
                <a:gd name="connsiteY0" fmla="*/ 3628965 h 3628965"/>
                <a:gd name="connsiteX1" fmla="*/ 4497 w 2573662"/>
                <a:gd name="connsiteY1" fmla="*/ 3620601 h 3628965"/>
                <a:gd name="connsiteX2" fmla="*/ 12134 w 2573662"/>
                <a:gd name="connsiteY2" fmla="*/ 10639 h 3628965"/>
                <a:gd name="connsiteX3" fmla="*/ 2200676 w 2573662"/>
                <a:gd name="connsiteY3" fmla="*/ 3628965 h 3628965"/>
                <a:gd name="connsiteX0" fmla="*/ 297287 w 2573662"/>
                <a:gd name="connsiteY0" fmla="*/ 0 h 3628965"/>
                <a:gd name="connsiteX1" fmla="*/ 924729 w 2573662"/>
                <a:gd name="connsiteY1" fmla="*/ 884608 h 3628965"/>
                <a:gd name="connsiteX2" fmla="*/ 1839128 w 2573662"/>
                <a:gd name="connsiteY2" fmla="*/ 1090342 h 3628965"/>
                <a:gd name="connsiteX3" fmla="*/ 2509678 w 2573662"/>
                <a:gd name="connsiteY3" fmla="*/ 1471354 h 3628965"/>
                <a:gd name="connsiteX4" fmla="*/ 2220130 w 2573662"/>
                <a:gd name="connsiteY4" fmla="*/ 3627810 h 3628965"/>
                <a:gd name="connsiteX0" fmla="*/ 2200676 w 2573662"/>
                <a:gd name="connsiteY0" fmla="*/ 3628965 h 3628965"/>
                <a:gd name="connsiteX1" fmla="*/ 4497 w 2573662"/>
                <a:gd name="connsiteY1" fmla="*/ 3620601 h 3628965"/>
                <a:gd name="connsiteX2" fmla="*/ 12134 w 2573662"/>
                <a:gd name="connsiteY2" fmla="*/ 10639 h 3628965"/>
                <a:gd name="connsiteX3" fmla="*/ 2200676 w 2573662"/>
                <a:gd name="connsiteY3" fmla="*/ 3628965 h 3628965"/>
                <a:gd name="connsiteX0" fmla="*/ 297287 w 2573662"/>
                <a:gd name="connsiteY0" fmla="*/ 0 h 3628965"/>
                <a:gd name="connsiteX1" fmla="*/ 924729 w 2573662"/>
                <a:gd name="connsiteY1" fmla="*/ 884608 h 3628965"/>
                <a:gd name="connsiteX2" fmla="*/ 1839128 w 2573662"/>
                <a:gd name="connsiteY2" fmla="*/ 1090342 h 3628965"/>
                <a:gd name="connsiteX3" fmla="*/ 2509678 w 2573662"/>
                <a:gd name="connsiteY3" fmla="*/ 1471354 h 3628965"/>
                <a:gd name="connsiteX4" fmla="*/ 2220130 w 2573662"/>
                <a:gd name="connsiteY4" fmla="*/ 3627810 h 3628965"/>
                <a:gd name="connsiteX0" fmla="*/ 2204740 w 2577726"/>
                <a:gd name="connsiteY0" fmla="*/ 3628965 h 3628965"/>
                <a:gd name="connsiteX1" fmla="*/ 8561 w 2577726"/>
                <a:gd name="connsiteY1" fmla="*/ 3620601 h 3628965"/>
                <a:gd name="connsiteX2" fmla="*/ 16198 w 2577726"/>
                <a:gd name="connsiteY2" fmla="*/ 10639 h 3628965"/>
                <a:gd name="connsiteX3" fmla="*/ 2204740 w 2577726"/>
                <a:gd name="connsiteY3" fmla="*/ 3628965 h 3628965"/>
                <a:gd name="connsiteX0" fmla="*/ 301351 w 2577726"/>
                <a:gd name="connsiteY0" fmla="*/ 0 h 3628965"/>
                <a:gd name="connsiteX1" fmla="*/ 928793 w 2577726"/>
                <a:gd name="connsiteY1" fmla="*/ 884608 h 3628965"/>
                <a:gd name="connsiteX2" fmla="*/ 1843192 w 2577726"/>
                <a:gd name="connsiteY2" fmla="*/ 1090342 h 3628965"/>
                <a:gd name="connsiteX3" fmla="*/ 2513742 w 2577726"/>
                <a:gd name="connsiteY3" fmla="*/ 1471354 h 3628965"/>
                <a:gd name="connsiteX4" fmla="*/ 2224194 w 2577726"/>
                <a:gd name="connsiteY4" fmla="*/ 3627810 h 3628965"/>
                <a:gd name="connsiteX0" fmla="*/ 2213984 w 2586970"/>
                <a:gd name="connsiteY0" fmla="*/ 3655270 h 3655270"/>
                <a:gd name="connsiteX1" fmla="*/ 17805 w 2586970"/>
                <a:gd name="connsiteY1" fmla="*/ 3646906 h 3655270"/>
                <a:gd name="connsiteX2" fmla="*/ 6968 w 2586970"/>
                <a:gd name="connsiteY2" fmla="*/ 0 h 3655270"/>
                <a:gd name="connsiteX3" fmla="*/ 2213984 w 2586970"/>
                <a:gd name="connsiteY3" fmla="*/ 3655270 h 3655270"/>
                <a:gd name="connsiteX0" fmla="*/ 310595 w 2586970"/>
                <a:gd name="connsiteY0" fmla="*/ 26305 h 3655270"/>
                <a:gd name="connsiteX1" fmla="*/ 938037 w 2586970"/>
                <a:gd name="connsiteY1" fmla="*/ 910913 h 3655270"/>
                <a:gd name="connsiteX2" fmla="*/ 1852436 w 2586970"/>
                <a:gd name="connsiteY2" fmla="*/ 1116647 h 3655270"/>
                <a:gd name="connsiteX3" fmla="*/ 2522986 w 2586970"/>
                <a:gd name="connsiteY3" fmla="*/ 1497659 h 3655270"/>
                <a:gd name="connsiteX4" fmla="*/ 2233438 w 2586970"/>
                <a:gd name="connsiteY4" fmla="*/ 3654115 h 3655270"/>
                <a:gd name="connsiteX0" fmla="*/ 2209911 w 2582897"/>
                <a:gd name="connsiteY0" fmla="*/ 3655270 h 3655270"/>
                <a:gd name="connsiteX1" fmla="*/ 13732 w 2582897"/>
                <a:gd name="connsiteY1" fmla="*/ 3646906 h 3655270"/>
                <a:gd name="connsiteX2" fmla="*/ 2895 w 2582897"/>
                <a:gd name="connsiteY2" fmla="*/ 0 h 3655270"/>
                <a:gd name="connsiteX3" fmla="*/ 2209911 w 2582897"/>
                <a:gd name="connsiteY3" fmla="*/ 3655270 h 3655270"/>
                <a:gd name="connsiteX0" fmla="*/ 306522 w 2582897"/>
                <a:gd name="connsiteY0" fmla="*/ 26305 h 3655270"/>
                <a:gd name="connsiteX1" fmla="*/ 933964 w 2582897"/>
                <a:gd name="connsiteY1" fmla="*/ 910913 h 3655270"/>
                <a:gd name="connsiteX2" fmla="*/ 1848363 w 2582897"/>
                <a:gd name="connsiteY2" fmla="*/ 1116647 h 3655270"/>
                <a:gd name="connsiteX3" fmla="*/ 2518913 w 2582897"/>
                <a:gd name="connsiteY3" fmla="*/ 1497659 h 3655270"/>
                <a:gd name="connsiteX4" fmla="*/ 2229365 w 2582897"/>
                <a:gd name="connsiteY4" fmla="*/ 3654115 h 3655270"/>
                <a:gd name="connsiteX0" fmla="*/ 2209911 w 2582897"/>
                <a:gd name="connsiteY0" fmla="*/ 3655270 h 3655270"/>
                <a:gd name="connsiteX1" fmla="*/ 13732 w 2582897"/>
                <a:gd name="connsiteY1" fmla="*/ 3646906 h 3655270"/>
                <a:gd name="connsiteX2" fmla="*/ 2895 w 2582897"/>
                <a:gd name="connsiteY2" fmla="*/ 0 h 3655270"/>
                <a:gd name="connsiteX3" fmla="*/ 2209911 w 2582897"/>
                <a:gd name="connsiteY3" fmla="*/ 3655270 h 3655270"/>
                <a:gd name="connsiteX0" fmla="*/ 306522 w 2582897"/>
                <a:gd name="connsiteY0" fmla="*/ 26305 h 3655270"/>
                <a:gd name="connsiteX1" fmla="*/ 933964 w 2582897"/>
                <a:gd name="connsiteY1" fmla="*/ 910913 h 3655270"/>
                <a:gd name="connsiteX2" fmla="*/ 1848363 w 2582897"/>
                <a:gd name="connsiteY2" fmla="*/ 1116647 h 3655270"/>
                <a:gd name="connsiteX3" fmla="*/ 2518913 w 2582897"/>
                <a:gd name="connsiteY3" fmla="*/ 1497659 h 3655270"/>
                <a:gd name="connsiteX4" fmla="*/ 2229365 w 2582897"/>
                <a:gd name="connsiteY4" fmla="*/ 3654115 h 3655270"/>
                <a:gd name="connsiteX0" fmla="*/ 2209911 w 2582897"/>
                <a:gd name="connsiteY0" fmla="*/ 3709755 h 3709755"/>
                <a:gd name="connsiteX1" fmla="*/ 13732 w 2582897"/>
                <a:gd name="connsiteY1" fmla="*/ 3701391 h 3709755"/>
                <a:gd name="connsiteX2" fmla="*/ 2895 w 2582897"/>
                <a:gd name="connsiteY2" fmla="*/ 54485 h 3709755"/>
                <a:gd name="connsiteX3" fmla="*/ 1259042 w 2582897"/>
                <a:gd name="connsiteY3" fmla="*/ 1661612 h 3709755"/>
                <a:gd name="connsiteX4" fmla="*/ 2209911 w 2582897"/>
                <a:gd name="connsiteY4" fmla="*/ 3709755 h 3709755"/>
                <a:gd name="connsiteX0" fmla="*/ 306522 w 2582897"/>
                <a:gd name="connsiteY0" fmla="*/ 80790 h 3709755"/>
                <a:gd name="connsiteX1" fmla="*/ 933964 w 2582897"/>
                <a:gd name="connsiteY1" fmla="*/ 965398 h 3709755"/>
                <a:gd name="connsiteX2" fmla="*/ 1848363 w 2582897"/>
                <a:gd name="connsiteY2" fmla="*/ 1171132 h 3709755"/>
                <a:gd name="connsiteX3" fmla="*/ 2518913 w 2582897"/>
                <a:gd name="connsiteY3" fmla="*/ 1552144 h 3709755"/>
                <a:gd name="connsiteX4" fmla="*/ 2229365 w 2582897"/>
                <a:gd name="connsiteY4" fmla="*/ 3708600 h 3709755"/>
                <a:gd name="connsiteX0" fmla="*/ 2209911 w 2582897"/>
                <a:gd name="connsiteY0" fmla="*/ 3996412 h 3996412"/>
                <a:gd name="connsiteX1" fmla="*/ 13732 w 2582897"/>
                <a:gd name="connsiteY1" fmla="*/ 3988048 h 3996412"/>
                <a:gd name="connsiteX2" fmla="*/ 2895 w 2582897"/>
                <a:gd name="connsiteY2" fmla="*/ 341142 h 3996412"/>
                <a:gd name="connsiteX3" fmla="*/ 316933 w 2582897"/>
                <a:gd name="connsiteY3" fmla="*/ 378087 h 3996412"/>
                <a:gd name="connsiteX4" fmla="*/ 2209911 w 2582897"/>
                <a:gd name="connsiteY4" fmla="*/ 3996412 h 3996412"/>
                <a:gd name="connsiteX0" fmla="*/ 306522 w 2582897"/>
                <a:gd name="connsiteY0" fmla="*/ 367447 h 3996412"/>
                <a:gd name="connsiteX1" fmla="*/ 933964 w 2582897"/>
                <a:gd name="connsiteY1" fmla="*/ 1252055 h 3996412"/>
                <a:gd name="connsiteX2" fmla="*/ 1848363 w 2582897"/>
                <a:gd name="connsiteY2" fmla="*/ 1457789 h 3996412"/>
                <a:gd name="connsiteX3" fmla="*/ 2518913 w 2582897"/>
                <a:gd name="connsiteY3" fmla="*/ 1838801 h 3996412"/>
                <a:gd name="connsiteX4" fmla="*/ 2229365 w 2582897"/>
                <a:gd name="connsiteY4" fmla="*/ 3995257 h 3996412"/>
                <a:gd name="connsiteX0" fmla="*/ 2209911 w 2582897"/>
                <a:gd name="connsiteY0" fmla="*/ 3806965 h 3806965"/>
                <a:gd name="connsiteX1" fmla="*/ 13732 w 2582897"/>
                <a:gd name="connsiteY1" fmla="*/ 3798601 h 3806965"/>
                <a:gd name="connsiteX2" fmla="*/ 2895 w 2582897"/>
                <a:gd name="connsiteY2" fmla="*/ 151695 h 3806965"/>
                <a:gd name="connsiteX3" fmla="*/ 316933 w 2582897"/>
                <a:gd name="connsiteY3" fmla="*/ 188640 h 3806965"/>
                <a:gd name="connsiteX4" fmla="*/ 2209911 w 2582897"/>
                <a:gd name="connsiteY4" fmla="*/ 3806965 h 3806965"/>
                <a:gd name="connsiteX0" fmla="*/ 306522 w 2582897"/>
                <a:gd name="connsiteY0" fmla="*/ 178000 h 3806965"/>
                <a:gd name="connsiteX1" fmla="*/ 933964 w 2582897"/>
                <a:gd name="connsiteY1" fmla="*/ 1062608 h 3806965"/>
                <a:gd name="connsiteX2" fmla="*/ 1848363 w 2582897"/>
                <a:gd name="connsiteY2" fmla="*/ 1268342 h 3806965"/>
                <a:gd name="connsiteX3" fmla="*/ 2518913 w 2582897"/>
                <a:gd name="connsiteY3" fmla="*/ 1649354 h 3806965"/>
                <a:gd name="connsiteX4" fmla="*/ 2229365 w 2582897"/>
                <a:gd name="connsiteY4" fmla="*/ 3805810 h 3806965"/>
                <a:gd name="connsiteX0" fmla="*/ 2209911 w 2582897"/>
                <a:gd name="connsiteY0" fmla="*/ 3655270 h 3655270"/>
                <a:gd name="connsiteX1" fmla="*/ 13732 w 2582897"/>
                <a:gd name="connsiteY1" fmla="*/ 3646906 h 3655270"/>
                <a:gd name="connsiteX2" fmla="*/ 2895 w 2582897"/>
                <a:gd name="connsiteY2" fmla="*/ 0 h 3655270"/>
                <a:gd name="connsiteX3" fmla="*/ 316933 w 2582897"/>
                <a:gd name="connsiteY3" fmla="*/ 36945 h 3655270"/>
                <a:gd name="connsiteX4" fmla="*/ 2209911 w 2582897"/>
                <a:gd name="connsiteY4" fmla="*/ 3655270 h 3655270"/>
                <a:gd name="connsiteX0" fmla="*/ 306522 w 2582897"/>
                <a:gd name="connsiteY0" fmla="*/ 26305 h 3655270"/>
                <a:gd name="connsiteX1" fmla="*/ 933964 w 2582897"/>
                <a:gd name="connsiteY1" fmla="*/ 910913 h 3655270"/>
                <a:gd name="connsiteX2" fmla="*/ 1848363 w 2582897"/>
                <a:gd name="connsiteY2" fmla="*/ 1116647 h 3655270"/>
                <a:gd name="connsiteX3" fmla="*/ 2518913 w 2582897"/>
                <a:gd name="connsiteY3" fmla="*/ 1497659 h 3655270"/>
                <a:gd name="connsiteX4" fmla="*/ 2229365 w 2582897"/>
                <a:gd name="connsiteY4" fmla="*/ 3654115 h 3655270"/>
                <a:gd name="connsiteX0" fmla="*/ 2209911 w 2582897"/>
                <a:gd name="connsiteY0" fmla="*/ 3655270 h 3655270"/>
                <a:gd name="connsiteX1" fmla="*/ 13732 w 2582897"/>
                <a:gd name="connsiteY1" fmla="*/ 3646906 h 3655270"/>
                <a:gd name="connsiteX2" fmla="*/ 2895 w 2582897"/>
                <a:gd name="connsiteY2" fmla="*/ 0 h 3655270"/>
                <a:gd name="connsiteX3" fmla="*/ 316933 w 2582897"/>
                <a:gd name="connsiteY3" fmla="*/ 36945 h 3655270"/>
                <a:gd name="connsiteX4" fmla="*/ 2209911 w 2582897"/>
                <a:gd name="connsiteY4" fmla="*/ 3655270 h 3655270"/>
                <a:gd name="connsiteX0" fmla="*/ 306522 w 2582897"/>
                <a:gd name="connsiteY0" fmla="*/ 26305 h 3655270"/>
                <a:gd name="connsiteX1" fmla="*/ 933964 w 2582897"/>
                <a:gd name="connsiteY1" fmla="*/ 910913 h 3655270"/>
                <a:gd name="connsiteX2" fmla="*/ 1848363 w 2582897"/>
                <a:gd name="connsiteY2" fmla="*/ 1116647 h 3655270"/>
                <a:gd name="connsiteX3" fmla="*/ 2518913 w 2582897"/>
                <a:gd name="connsiteY3" fmla="*/ 1497659 h 3655270"/>
                <a:gd name="connsiteX4" fmla="*/ 2229365 w 2582897"/>
                <a:gd name="connsiteY4" fmla="*/ 3654115 h 3655270"/>
                <a:gd name="connsiteX0" fmla="*/ 2209911 w 2582897"/>
                <a:gd name="connsiteY0" fmla="*/ 3655270 h 3655270"/>
                <a:gd name="connsiteX1" fmla="*/ 13732 w 2582897"/>
                <a:gd name="connsiteY1" fmla="*/ 3646906 h 3655270"/>
                <a:gd name="connsiteX2" fmla="*/ 2895 w 2582897"/>
                <a:gd name="connsiteY2" fmla="*/ 0 h 3655270"/>
                <a:gd name="connsiteX3" fmla="*/ 316933 w 2582897"/>
                <a:gd name="connsiteY3" fmla="*/ 36945 h 3655270"/>
                <a:gd name="connsiteX4" fmla="*/ 2209911 w 2582897"/>
                <a:gd name="connsiteY4" fmla="*/ 3655270 h 3655270"/>
                <a:gd name="connsiteX0" fmla="*/ 426595 w 2582897"/>
                <a:gd name="connsiteY0" fmla="*/ 118672 h 3655270"/>
                <a:gd name="connsiteX1" fmla="*/ 933964 w 2582897"/>
                <a:gd name="connsiteY1" fmla="*/ 910913 h 3655270"/>
                <a:gd name="connsiteX2" fmla="*/ 1848363 w 2582897"/>
                <a:gd name="connsiteY2" fmla="*/ 1116647 h 3655270"/>
                <a:gd name="connsiteX3" fmla="*/ 2518913 w 2582897"/>
                <a:gd name="connsiteY3" fmla="*/ 1497659 h 3655270"/>
                <a:gd name="connsiteX4" fmla="*/ 2229365 w 2582897"/>
                <a:gd name="connsiteY4" fmla="*/ 3654115 h 3655270"/>
                <a:gd name="connsiteX0" fmla="*/ 2209911 w 2582897"/>
                <a:gd name="connsiteY0" fmla="*/ 3655270 h 3655270"/>
                <a:gd name="connsiteX1" fmla="*/ 13732 w 2582897"/>
                <a:gd name="connsiteY1" fmla="*/ 3646906 h 3655270"/>
                <a:gd name="connsiteX2" fmla="*/ 2895 w 2582897"/>
                <a:gd name="connsiteY2" fmla="*/ 0 h 3655270"/>
                <a:gd name="connsiteX3" fmla="*/ 372352 w 2582897"/>
                <a:gd name="connsiteY3" fmla="*/ 212439 h 3655270"/>
                <a:gd name="connsiteX4" fmla="*/ 2209911 w 2582897"/>
                <a:gd name="connsiteY4" fmla="*/ 3655270 h 3655270"/>
                <a:gd name="connsiteX0" fmla="*/ 426595 w 2582897"/>
                <a:gd name="connsiteY0" fmla="*/ 118672 h 3655270"/>
                <a:gd name="connsiteX1" fmla="*/ 933964 w 2582897"/>
                <a:gd name="connsiteY1" fmla="*/ 910913 h 3655270"/>
                <a:gd name="connsiteX2" fmla="*/ 1848363 w 2582897"/>
                <a:gd name="connsiteY2" fmla="*/ 1116647 h 3655270"/>
                <a:gd name="connsiteX3" fmla="*/ 2518913 w 2582897"/>
                <a:gd name="connsiteY3" fmla="*/ 1497659 h 3655270"/>
                <a:gd name="connsiteX4" fmla="*/ 2229365 w 2582897"/>
                <a:gd name="connsiteY4" fmla="*/ 3654115 h 3655270"/>
                <a:gd name="connsiteX0" fmla="*/ 2209911 w 2582897"/>
                <a:gd name="connsiteY0" fmla="*/ 3655270 h 3655270"/>
                <a:gd name="connsiteX1" fmla="*/ 13732 w 2582897"/>
                <a:gd name="connsiteY1" fmla="*/ 3646906 h 3655270"/>
                <a:gd name="connsiteX2" fmla="*/ 2895 w 2582897"/>
                <a:gd name="connsiteY2" fmla="*/ 0 h 3655270"/>
                <a:gd name="connsiteX3" fmla="*/ 372352 w 2582897"/>
                <a:gd name="connsiteY3" fmla="*/ 212439 h 3655270"/>
                <a:gd name="connsiteX4" fmla="*/ 2209911 w 2582897"/>
                <a:gd name="connsiteY4" fmla="*/ 3655270 h 3655270"/>
                <a:gd name="connsiteX0" fmla="*/ 426595 w 2582897"/>
                <a:gd name="connsiteY0" fmla="*/ 118672 h 3655270"/>
                <a:gd name="connsiteX1" fmla="*/ 933964 w 2582897"/>
                <a:gd name="connsiteY1" fmla="*/ 910913 h 3655270"/>
                <a:gd name="connsiteX2" fmla="*/ 1848363 w 2582897"/>
                <a:gd name="connsiteY2" fmla="*/ 1116647 h 3655270"/>
                <a:gd name="connsiteX3" fmla="*/ 2518913 w 2582897"/>
                <a:gd name="connsiteY3" fmla="*/ 1497659 h 3655270"/>
                <a:gd name="connsiteX4" fmla="*/ 2229365 w 2582897"/>
                <a:gd name="connsiteY4" fmla="*/ 3654115 h 3655270"/>
                <a:gd name="connsiteX0" fmla="*/ 2209911 w 2582897"/>
                <a:gd name="connsiteY0" fmla="*/ 3655270 h 3655270"/>
                <a:gd name="connsiteX1" fmla="*/ 13732 w 2582897"/>
                <a:gd name="connsiteY1" fmla="*/ 3646906 h 3655270"/>
                <a:gd name="connsiteX2" fmla="*/ 2895 w 2582897"/>
                <a:gd name="connsiteY2" fmla="*/ 0 h 3655270"/>
                <a:gd name="connsiteX3" fmla="*/ 372352 w 2582897"/>
                <a:gd name="connsiteY3" fmla="*/ 6 h 3655270"/>
                <a:gd name="connsiteX4" fmla="*/ 2209911 w 2582897"/>
                <a:gd name="connsiteY4" fmla="*/ 3655270 h 3655270"/>
                <a:gd name="connsiteX0" fmla="*/ 426595 w 2582897"/>
                <a:gd name="connsiteY0" fmla="*/ 118672 h 3655270"/>
                <a:gd name="connsiteX1" fmla="*/ 933964 w 2582897"/>
                <a:gd name="connsiteY1" fmla="*/ 910913 h 3655270"/>
                <a:gd name="connsiteX2" fmla="*/ 1848363 w 2582897"/>
                <a:gd name="connsiteY2" fmla="*/ 1116647 h 3655270"/>
                <a:gd name="connsiteX3" fmla="*/ 2518913 w 2582897"/>
                <a:gd name="connsiteY3" fmla="*/ 1497659 h 3655270"/>
                <a:gd name="connsiteX4" fmla="*/ 2229365 w 2582897"/>
                <a:gd name="connsiteY4" fmla="*/ 3654115 h 3655270"/>
                <a:gd name="connsiteX0" fmla="*/ 2209911 w 2582897"/>
                <a:gd name="connsiteY0" fmla="*/ 3656669 h 3656669"/>
                <a:gd name="connsiteX1" fmla="*/ 13732 w 2582897"/>
                <a:gd name="connsiteY1" fmla="*/ 3648305 h 3656669"/>
                <a:gd name="connsiteX2" fmla="*/ 2895 w 2582897"/>
                <a:gd name="connsiteY2" fmla="*/ 1399 h 3656669"/>
                <a:gd name="connsiteX3" fmla="*/ 372352 w 2582897"/>
                <a:gd name="connsiteY3" fmla="*/ 1405 h 3656669"/>
                <a:gd name="connsiteX4" fmla="*/ 2209911 w 2582897"/>
                <a:gd name="connsiteY4" fmla="*/ 3656669 h 3656669"/>
                <a:gd name="connsiteX0" fmla="*/ 361940 w 2582897"/>
                <a:gd name="connsiteY0" fmla="*/ 0 h 3656669"/>
                <a:gd name="connsiteX1" fmla="*/ 933964 w 2582897"/>
                <a:gd name="connsiteY1" fmla="*/ 912312 h 3656669"/>
                <a:gd name="connsiteX2" fmla="*/ 1848363 w 2582897"/>
                <a:gd name="connsiteY2" fmla="*/ 1118046 h 3656669"/>
                <a:gd name="connsiteX3" fmla="*/ 2518913 w 2582897"/>
                <a:gd name="connsiteY3" fmla="*/ 1499058 h 3656669"/>
                <a:gd name="connsiteX4" fmla="*/ 2229365 w 2582897"/>
                <a:gd name="connsiteY4" fmla="*/ 3655514 h 3656669"/>
                <a:gd name="connsiteX0" fmla="*/ 2209911 w 2582897"/>
                <a:gd name="connsiteY0" fmla="*/ 3656669 h 3656669"/>
                <a:gd name="connsiteX1" fmla="*/ 13732 w 2582897"/>
                <a:gd name="connsiteY1" fmla="*/ 3648305 h 3656669"/>
                <a:gd name="connsiteX2" fmla="*/ 2895 w 2582897"/>
                <a:gd name="connsiteY2" fmla="*/ 1399 h 3656669"/>
                <a:gd name="connsiteX3" fmla="*/ 372352 w 2582897"/>
                <a:gd name="connsiteY3" fmla="*/ 1405 h 3656669"/>
                <a:gd name="connsiteX4" fmla="*/ 704860 w 2582897"/>
                <a:gd name="connsiteY4" fmla="*/ 574054 h 3656669"/>
                <a:gd name="connsiteX5" fmla="*/ 2209911 w 2582897"/>
                <a:gd name="connsiteY5" fmla="*/ 3656669 h 3656669"/>
                <a:gd name="connsiteX0" fmla="*/ 361940 w 2582897"/>
                <a:gd name="connsiteY0" fmla="*/ 0 h 3656669"/>
                <a:gd name="connsiteX1" fmla="*/ 933964 w 2582897"/>
                <a:gd name="connsiteY1" fmla="*/ 912312 h 3656669"/>
                <a:gd name="connsiteX2" fmla="*/ 1848363 w 2582897"/>
                <a:gd name="connsiteY2" fmla="*/ 1118046 h 3656669"/>
                <a:gd name="connsiteX3" fmla="*/ 2518913 w 2582897"/>
                <a:gd name="connsiteY3" fmla="*/ 1499058 h 3656669"/>
                <a:gd name="connsiteX4" fmla="*/ 2229365 w 2582897"/>
                <a:gd name="connsiteY4" fmla="*/ 3655514 h 3656669"/>
                <a:gd name="connsiteX0" fmla="*/ 2209911 w 2582897"/>
                <a:gd name="connsiteY0" fmla="*/ 3656669 h 3656669"/>
                <a:gd name="connsiteX1" fmla="*/ 13732 w 2582897"/>
                <a:gd name="connsiteY1" fmla="*/ 3648305 h 3656669"/>
                <a:gd name="connsiteX2" fmla="*/ 2895 w 2582897"/>
                <a:gd name="connsiteY2" fmla="*/ 1399 h 3656669"/>
                <a:gd name="connsiteX3" fmla="*/ 372352 w 2582897"/>
                <a:gd name="connsiteY3" fmla="*/ 1405 h 3656669"/>
                <a:gd name="connsiteX4" fmla="*/ 935769 w 2582897"/>
                <a:gd name="connsiteY4" fmla="*/ 915799 h 3656669"/>
                <a:gd name="connsiteX5" fmla="*/ 2209911 w 2582897"/>
                <a:gd name="connsiteY5" fmla="*/ 3656669 h 3656669"/>
                <a:gd name="connsiteX0" fmla="*/ 361940 w 2582897"/>
                <a:gd name="connsiteY0" fmla="*/ 0 h 3656669"/>
                <a:gd name="connsiteX1" fmla="*/ 933964 w 2582897"/>
                <a:gd name="connsiteY1" fmla="*/ 912312 h 3656669"/>
                <a:gd name="connsiteX2" fmla="*/ 1848363 w 2582897"/>
                <a:gd name="connsiteY2" fmla="*/ 1118046 h 3656669"/>
                <a:gd name="connsiteX3" fmla="*/ 2518913 w 2582897"/>
                <a:gd name="connsiteY3" fmla="*/ 1499058 h 3656669"/>
                <a:gd name="connsiteX4" fmla="*/ 2229365 w 2582897"/>
                <a:gd name="connsiteY4" fmla="*/ 3655514 h 3656669"/>
                <a:gd name="connsiteX0" fmla="*/ 2209911 w 2582897"/>
                <a:gd name="connsiteY0" fmla="*/ 3656669 h 3656669"/>
                <a:gd name="connsiteX1" fmla="*/ 13732 w 2582897"/>
                <a:gd name="connsiteY1" fmla="*/ 3648305 h 3656669"/>
                <a:gd name="connsiteX2" fmla="*/ 2895 w 2582897"/>
                <a:gd name="connsiteY2" fmla="*/ 1399 h 3656669"/>
                <a:gd name="connsiteX3" fmla="*/ 372352 w 2582897"/>
                <a:gd name="connsiteY3" fmla="*/ 1405 h 3656669"/>
                <a:gd name="connsiteX4" fmla="*/ 935769 w 2582897"/>
                <a:gd name="connsiteY4" fmla="*/ 915799 h 3656669"/>
                <a:gd name="connsiteX5" fmla="*/ 1443769 w 2582897"/>
                <a:gd name="connsiteY5" fmla="*/ 1839436 h 3656669"/>
                <a:gd name="connsiteX6" fmla="*/ 2209911 w 2582897"/>
                <a:gd name="connsiteY6" fmla="*/ 3656669 h 3656669"/>
                <a:gd name="connsiteX0" fmla="*/ 361940 w 2582897"/>
                <a:gd name="connsiteY0" fmla="*/ 0 h 3656669"/>
                <a:gd name="connsiteX1" fmla="*/ 933964 w 2582897"/>
                <a:gd name="connsiteY1" fmla="*/ 912312 h 3656669"/>
                <a:gd name="connsiteX2" fmla="*/ 1848363 w 2582897"/>
                <a:gd name="connsiteY2" fmla="*/ 1118046 h 3656669"/>
                <a:gd name="connsiteX3" fmla="*/ 2518913 w 2582897"/>
                <a:gd name="connsiteY3" fmla="*/ 1499058 h 3656669"/>
                <a:gd name="connsiteX4" fmla="*/ 2229365 w 2582897"/>
                <a:gd name="connsiteY4" fmla="*/ 3655514 h 3656669"/>
                <a:gd name="connsiteX0" fmla="*/ 2209911 w 2582897"/>
                <a:gd name="connsiteY0" fmla="*/ 3656669 h 3656669"/>
                <a:gd name="connsiteX1" fmla="*/ 13732 w 2582897"/>
                <a:gd name="connsiteY1" fmla="*/ 3648305 h 3656669"/>
                <a:gd name="connsiteX2" fmla="*/ 2895 w 2582897"/>
                <a:gd name="connsiteY2" fmla="*/ 1399 h 3656669"/>
                <a:gd name="connsiteX3" fmla="*/ 372352 w 2582897"/>
                <a:gd name="connsiteY3" fmla="*/ 1405 h 3656669"/>
                <a:gd name="connsiteX4" fmla="*/ 935769 w 2582897"/>
                <a:gd name="connsiteY4" fmla="*/ 915799 h 3656669"/>
                <a:gd name="connsiteX5" fmla="*/ 1840933 w 2582897"/>
                <a:gd name="connsiteY5" fmla="*/ 1128236 h 3656669"/>
                <a:gd name="connsiteX6" fmla="*/ 2209911 w 2582897"/>
                <a:gd name="connsiteY6" fmla="*/ 3656669 h 3656669"/>
                <a:gd name="connsiteX0" fmla="*/ 361940 w 2582897"/>
                <a:gd name="connsiteY0" fmla="*/ 0 h 3656669"/>
                <a:gd name="connsiteX1" fmla="*/ 933964 w 2582897"/>
                <a:gd name="connsiteY1" fmla="*/ 912312 h 3656669"/>
                <a:gd name="connsiteX2" fmla="*/ 1848363 w 2582897"/>
                <a:gd name="connsiteY2" fmla="*/ 1118046 h 3656669"/>
                <a:gd name="connsiteX3" fmla="*/ 2518913 w 2582897"/>
                <a:gd name="connsiteY3" fmla="*/ 1499058 h 3656669"/>
                <a:gd name="connsiteX4" fmla="*/ 2229365 w 2582897"/>
                <a:gd name="connsiteY4" fmla="*/ 3655514 h 3656669"/>
                <a:gd name="connsiteX0" fmla="*/ 2209911 w 2582897"/>
                <a:gd name="connsiteY0" fmla="*/ 3656669 h 3656669"/>
                <a:gd name="connsiteX1" fmla="*/ 13732 w 2582897"/>
                <a:gd name="connsiteY1" fmla="*/ 3648305 h 3656669"/>
                <a:gd name="connsiteX2" fmla="*/ 2895 w 2582897"/>
                <a:gd name="connsiteY2" fmla="*/ 1399 h 3656669"/>
                <a:gd name="connsiteX3" fmla="*/ 372352 w 2582897"/>
                <a:gd name="connsiteY3" fmla="*/ 1405 h 3656669"/>
                <a:gd name="connsiteX4" fmla="*/ 935769 w 2582897"/>
                <a:gd name="connsiteY4" fmla="*/ 915799 h 3656669"/>
                <a:gd name="connsiteX5" fmla="*/ 1840933 w 2582897"/>
                <a:gd name="connsiteY5" fmla="*/ 1128236 h 3656669"/>
                <a:gd name="connsiteX6" fmla="*/ 2209911 w 2582897"/>
                <a:gd name="connsiteY6" fmla="*/ 3656669 h 3656669"/>
                <a:gd name="connsiteX0" fmla="*/ 361940 w 2582897"/>
                <a:gd name="connsiteY0" fmla="*/ 0 h 3656669"/>
                <a:gd name="connsiteX1" fmla="*/ 933964 w 2582897"/>
                <a:gd name="connsiteY1" fmla="*/ 912312 h 3656669"/>
                <a:gd name="connsiteX2" fmla="*/ 1848363 w 2582897"/>
                <a:gd name="connsiteY2" fmla="*/ 1118046 h 3656669"/>
                <a:gd name="connsiteX3" fmla="*/ 2518913 w 2582897"/>
                <a:gd name="connsiteY3" fmla="*/ 1499058 h 3656669"/>
                <a:gd name="connsiteX4" fmla="*/ 2229365 w 2582897"/>
                <a:gd name="connsiteY4" fmla="*/ 3655514 h 3656669"/>
                <a:gd name="connsiteX0" fmla="*/ 2209911 w 2582897"/>
                <a:gd name="connsiteY0" fmla="*/ 3656669 h 3656669"/>
                <a:gd name="connsiteX1" fmla="*/ 13732 w 2582897"/>
                <a:gd name="connsiteY1" fmla="*/ 3648305 h 3656669"/>
                <a:gd name="connsiteX2" fmla="*/ 2895 w 2582897"/>
                <a:gd name="connsiteY2" fmla="*/ 1399 h 3656669"/>
                <a:gd name="connsiteX3" fmla="*/ 372352 w 2582897"/>
                <a:gd name="connsiteY3" fmla="*/ 1405 h 3656669"/>
                <a:gd name="connsiteX4" fmla="*/ 935769 w 2582897"/>
                <a:gd name="connsiteY4" fmla="*/ 915799 h 3656669"/>
                <a:gd name="connsiteX5" fmla="*/ 1813224 w 2582897"/>
                <a:gd name="connsiteY5" fmla="*/ 1303727 h 3656669"/>
                <a:gd name="connsiteX6" fmla="*/ 2209911 w 2582897"/>
                <a:gd name="connsiteY6" fmla="*/ 3656669 h 3656669"/>
                <a:gd name="connsiteX0" fmla="*/ 361940 w 2582897"/>
                <a:gd name="connsiteY0" fmla="*/ 0 h 3656669"/>
                <a:gd name="connsiteX1" fmla="*/ 933964 w 2582897"/>
                <a:gd name="connsiteY1" fmla="*/ 912312 h 3656669"/>
                <a:gd name="connsiteX2" fmla="*/ 1848363 w 2582897"/>
                <a:gd name="connsiteY2" fmla="*/ 1118046 h 3656669"/>
                <a:gd name="connsiteX3" fmla="*/ 2518913 w 2582897"/>
                <a:gd name="connsiteY3" fmla="*/ 1499058 h 3656669"/>
                <a:gd name="connsiteX4" fmla="*/ 2229365 w 2582897"/>
                <a:gd name="connsiteY4" fmla="*/ 3655514 h 3656669"/>
                <a:gd name="connsiteX0" fmla="*/ 2209911 w 2582897"/>
                <a:gd name="connsiteY0" fmla="*/ 3656669 h 3656669"/>
                <a:gd name="connsiteX1" fmla="*/ 13732 w 2582897"/>
                <a:gd name="connsiteY1" fmla="*/ 3648305 h 3656669"/>
                <a:gd name="connsiteX2" fmla="*/ 2895 w 2582897"/>
                <a:gd name="connsiteY2" fmla="*/ 1399 h 3656669"/>
                <a:gd name="connsiteX3" fmla="*/ 372352 w 2582897"/>
                <a:gd name="connsiteY3" fmla="*/ 1405 h 3656669"/>
                <a:gd name="connsiteX4" fmla="*/ 935769 w 2582897"/>
                <a:gd name="connsiteY4" fmla="*/ 915799 h 3656669"/>
                <a:gd name="connsiteX5" fmla="*/ 1850169 w 2582897"/>
                <a:gd name="connsiteY5" fmla="*/ 1174418 h 3656669"/>
                <a:gd name="connsiteX6" fmla="*/ 2209911 w 2582897"/>
                <a:gd name="connsiteY6" fmla="*/ 3656669 h 3656669"/>
                <a:gd name="connsiteX0" fmla="*/ 361940 w 2582897"/>
                <a:gd name="connsiteY0" fmla="*/ 0 h 3656669"/>
                <a:gd name="connsiteX1" fmla="*/ 933964 w 2582897"/>
                <a:gd name="connsiteY1" fmla="*/ 912312 h 3656669"/>
                <a:gd name="connsiteX2" fmla="*/ 1848363 w 2582897"/>
                <a:gd name="connsiteY2" fmla="*/ 1118046 h 3656669"/>
                <a:gd name="connsiteX3" fmla="*/ 2518913 w 2582897"/>
                <a:gd name="connsiteY3" fmla="*/ 1499058 h 3656669"/>
                <a:gd name="connsiteX4" fmla="*/ 2229365 w 2582897"/>
                <a:gd name="connsiteY4" fmla="*/ 3655514 h 3656669"/>
                <a:gd name="connsiteX0" fmla="*/ 2209911 w 2582897"/>
                <a:gd name="connsiteY0" fmla="*/ 3656669 h 3656669"/>
                <a:gd name="connsiteX1" fmla="*/ 13732 w 2582897"/>
                <a:gd name="connsiteY1" fmla="*/ 3648305 h 3656669"/>
                <a:gd name="connsiteX2" fmla="*/ 2895 w 2582897"/>
                <a:gd name="connsiteY2" fmla="*/ 1399 h 3656669"/>
                <a:gd name="connsiteX3" fmla="*/ 372352 w 2582897"/>
                <a:gd name="connsiteY3" fmla="*/ 1405 h 3656669"/>
                <a:gd name="connsiteX4" fmla="*/ 935769 w 2582897"/>
                <a:gd name="connsiteY4" fmla="*/ 915799 h 3656669"/>
                <a:gd name="connsiteX5" fmla="*/ 1850169 w 2582897"/>
                <a:gd name="connsiteY5" fmla="*/ 1174418 h 3656669"/>
                <a:gd name="connsiteX6" fmla="*/ 2209911 w 2582897"/>
                <a:gd name="connsiteY6" fmla="*/ 3656669 h 3656669"/>
                <a:gd name="connsiteX0" fmla="*/ 361940 w 2582897"/>
                <a:gd name="connsiteY0" fmla="*/ 0 h 3656669"/>
                <a:gd name="connsiteX1" fmla="*/ 933964 w 2582897"/>
                <a:gd name="connsiteY1" fmla="*/ 912312 h 3656669"/>
                <a:gd name="connsiteX2" fmla="*/ 1848363 w 2582897"/>
                <a:gd name="connsiteY2" fmla="*/ 1118046 h 3656669"/>
                <a:gd name="connsiteX3" fmla="*/ 2518913 w 2582897"/>
                <a:gd name="connsiteY3" fmla="*/ 1499058 h 3656669"/>
                <a:gd name="connsiteX4" fmla="*/ 2229365 w 2582897"/>
                <a:gd name="connsiteY4" fmla="*/ 3655514 h 3656669"/>
                <a:gd name="connsiteX0" fmla="*/ 2209911 w 2582897"/>
                <a:gd name="connsiteY0" fmla="*/ 3656669 h 3656669"/>
                <a:gd name="connsiteX1" fmla="*/ 13732 w 2582897"/>
                <a:gd name="connsiteY1" fmla="*/ 3648305 h 3656669"/>
                <a:gd name="connsiteX2" fmla="*/ 2895 w 2582897"/>
                <a:gd name="connsiteY2" fmla="*/ 1399 h 3656669"/>
                <a:gd name="connsiteX3" fmla="*/ 372352 w 2582897"/>
                <a:gd name="connsiteY3" fmla="*/ 1405 h 3656669"/>
                <a:gd name="connsiteX4" fmla="*/ 935769 w 2582897"/>
                <a:gd name="connsiteY4" fmla="*/ 915799 h 3656669"/>
                <a:gd name="connsiteX5" fmla="*/ 1850169 w 2582897"/>
                <a:gd name="connsiteY5" fmla="*/ 1174418 h 3656669"/>
                <a:gd name="connsiteX6" fmla="*/ 2441297 w 2582897"/>
                <a:gd name="connsiteY6" fmla="*/ 1553108 h 3656669"/>
                <a:gd name="connsiteX7" fmla="*/ 2209911 w 2582897"/>
                <a:gd name="connsiteY7" fmla="*/ 3656669 h 3656669"/>
                <a:gd name="connsiteX0" fmla="*/ 361940 w 2582897"/>
                <a:gd name="connsiteY0" fmla="*/ 0 h 3656669"/>
                <a:gd name="connsiteX1" fmla="*/ 933964 w 2582897"/>
                <a:gd name="connsiteY1" fmla="*/ 912312 h 3656669"/>
                <a:gd name="connsiteX2" fmla="*/ 1848363 w 2582897"/>
                <a:gd name="connsiteY2" fmla="*/ 1118046 h 3656669"/>
                <a:gd name="connsiteX3" fmla="*/ 2518913 w 2582897"/>
                <a:gd name="connsiteY3" fmla="*/ 1499058 h 3656669"/>
                <a:gd name="connsiteX4" fmla="*/ 2229365 w 2582897"/>
                <a:gd name="connsiteY4" fmla="*/ 3655514 h 3656669"/>
                <a:gd name="connsiteX0" fmla="*/ 2209911 w 2582897"/>
                <a:gd name="connsiteY0" fmla="*/ 3749033 h 3749033"/>
                <a:gd name="connsiteX1" fmla="*/ 13732 w 2582897"/>
                <a:gd name="connsiteY1" fmla="*/ 3740669 h 3749033"/>
                <a:gd name="connsiteX2" fmla="*/ 2895 w 2582897"/>
                <a:gd name="connsiteY2" fmla="*/ 93763 h 3749033"/>
                <a:gd name="connsiteX3" fmla="*/ 372352 w 2582897"/>
                <a:gd name="connsiteY3" fmla="*/ 93769 h 3749033"/>
                <a:gd name="connsiteX4" fmla="*/ 935769 w 2582897"/>
                <a:gd name="connsiteY4" fmla="*/ 1008163 h 3749033"/>
                <a:gd name="connsiteX5" fmla="*/ 1850169 w 2582897"/>
                <a:gd name="connsiteY5" fmla="*/ 1266782 h 3749033"/>
                <a:gd name="connsiteX6" fmla="*/ 2441297 w 2582897"/>
                <a:gd name="connsiteY6" fmla="*/ 1645472 h 3749033"/>
                <a:gd name="connsiteX7" fmla="*/ 2209911 w 2582897"/>
                <a:gd name="connsiteY7" fmla="*/ 3749033 h 3749033"/>
                <a:gd name="connsiteX0" fmla="*/ 371176 w 2582897"/>
                <a:gd name="connsiteY0" fmla="*/ 0 h 3749033"/>
                <a:gd name="connsiteX1" fmla="*/ 933964 w 2582897"/>
                <a:gd name="connsiteY1" fmla="*/ 1004676 h 3749033"/>
                <a:gd name="connsiteX2" fmla="*/ 1848363 w 2582897"/>
                <a:gd name="connsiteY2" fmla="*/ 1210410 h 3749033"/>
                <a:gd name="connsiteX3" fmla="*/ 2518913 w 2582897"/>
                <a:gd name="connsiteY3" fmla="*/ 1591422 h 3749033"/>
                <a:gd name="connsiteX4" fmla="*/ 2229365 w 2582897"/>
                <a:gd name="connsiteY4" fmla="*/ 3747878 h 3749033"/>
                <a:gd name="connsiteX0" fmla="*/ 2209911 w 2582897"/>
                <a:gd name="connsiteY0" fmla="*/ 3749033 h 3749033"/>
                <a:gd name="connsiteX1" fmla="*/ 13732 w 2582897"/>
                <a:gd name="connsiteY1" fmla="*/ 3740669 h 3749033"/>
                <a:gd name="connsiteX2" fmla="*/ 2895 w 2582897"/>
                <a:gd name="connsiteY2" fmla="*/ 93763 h 3749033"/>
                <a:gd name="connsiteX3" fmla="*/ 363116 w 2582897"/>
                <a:gd name="connsiteY3" fmla="*/ 158423 h 3749033"/>
                <a:gd name="connsiteX4" fmla="*/ 935769 w 2582897"/>
                <a:gd name="connsiteY4" fmla="*/ 1008163 h 3749033"/>
                <a:gd name="connsiteX5" fmla="*/ 1850169 w 2582897"/>
                <a:gd name="connsiteY5" fmla="*/ 1266782 h 3749033"/>
                <a:gd name="connsiteX6" fmla="*/ 2441297 w 2582897"/>
                <a:gd name="connsiteY6" fmla="*/ 1645472 h 3749033"/>
                <a:gd name="connsiteX7" fmla="*/ 2209911 w 2582897"/>
                <a:gd name="connsiteY7" fmla="*/ 3749033 h 3749033"/>
                <a:gd name="connsiteX0" fmla="*/ 371176 w 2582897"/>
                <a:gd name="connsiteY0" fmla="*/ 0 h 3749033"/>
                <a:gd name="connsiteX1" fmla="*/ 933964 w 2582897"/>
                <a:gd name="connsiteY1" fmla="*/ 1004676 h 3749033"/>
                <a:gd name="connsiteX2" fmla="*/ 1848363 w 2582897"/>
                <a:gd name="connsiteY2" fmla="*/ 1210410 h 3749033"/>
                <a:gd name="connsiteX3" fmla="*/ 2518913 w 2582897"/>
                <a:gd name="connsiteY3" fmla="*/ 1591422 h 3749033"/>
                <a:gd name="connsiteX4" fmla="*/ 2229365 w 2582897"/>
                <a:gd name="connsiteY4" fmla="*/ 3747878 h 3749033"/>
                <a:gd name="connsiteX0" fmla="*/ 2209911 w 2582897"/>
                <a:gd name="connsiteY0" fmla="*/ 3684379 h 3684379"/>
                <a:gd name="connsiteX1" fmla="*/ 13732 w 2582897"/>
                <a:gd name="connsiteY1" fmla="*/ 3676015 h 3684379"/>
                <a:gd name="connsiteX2" fmla="*/ 2895 w 2582897"/>
                <a:gd name="connsiteY2" fmla="*/ 29109 h 3684379"/>
                <a:gd name="connsiteX3" fmla="*/ 363116 w 2582897"/>
                <a:gd name="connsiteY3" fmla="*/ 93769 h 3684379"/>
                <a:gd name="connsiteX4" fmla="*/ 935769 w 2582897"/>
                <a:gd name="connsiteY4" fmla="*/ 943509 h 3684379"/>
                <a:gd name="connsiteX5" fmla="*/ 1850169 w 2582897"/>
                <a:gd name="connsiteY5" fmla="*/ 1202128 h 3684379"/>
                <a:gd name="connsiteX6" fmla="*/ 2441297 w 2582897"/>
                <a:gd name="connsiteY6" fmla="*/ 1580818 h 3684379"/>
                <a:gd name="connsiteX7" fmla="*/ 2209911 w 2582897"/>
                <a:gd name="connsiteY7" fmla="*/ 3684379 h 3684379"/>
                <a:gd name="connsiteX0" fmla="*/ 417358 w 2582897"/>
                <a:gd name="connsiteY0" fmla="*/ 0 h 3684379"/>
                <a:gd name="connsiteX1" fmla="*/ 933964 w 2582897"/>
                <a:gd name="connsiteY1" fmla="*/ 940022 h 3684379"/>
                <a:gd name="connsiteX2" fmla="*/ 1848363 w 2582897"/>
                <a:gd name="connsiteY2" fmla="*/ 1145756 h 3684379"/>
                <a:gd name="connsiteX3" fmla="*/ 2518913 w 2582897"/>
                <a:gd name="connsiteY3" fmla="*/ 1526768 h 3684379"/>
                <a:gd name="connsiteX4" fmla="*/ 2229365 w 2582897"/>
                <a:gd name="connsiteY4" fmla="*/ 3683224 h 3684379"/>
                <a:gd name="connsiteX0" fmla="*/ 2209911 w 2582897"/>
                <a:gd name="connsiteY0" fmla="*/ 3665906 h 3665906"/>
                <a:gd name="connsiteX1" fmla="*/ 13732 w 2582897"/>
                <a:gd name="connsiteY1" fmla="*/ 3657542 h 3665906"/>
                <a:gd name="connsiteX2" fmla="*/ 2895 w 2582897"/>
                <a:gd name="connsiteY2" fmla="*/ 10636 h 3665906"/>
                <a:gd name="connsiteX3" fmla="*/ 363116 w 2582897"/>
                <a:gd name="connsiteY3" fmla="*/ 75296 h 3665906"/>
                <a:gd name="connsiteX4" fmla="*/ 935769 w 2582897"/>
                <a:gd name="connsiteY4" fmla="*/ 925036 h 3665906"/>
                <a:gd name="connsiteX5" fmla="*/ 1850169 w 2582897"/>
                <a:gd name="connsiteY5" fmla="*/ 1183655 h 3665906"/>
                <a:gd name="connsiteX6" fmla="*/ 2441297 w 2582897"/>
                <a:gd name="connsiteY6" fmla="*/ 1562345 h 3665906"/>
                <a:gd name="connsiteX7" fmla="*/ 2209911 w 2582897"/>
                <a:gd name="connsiteY7" fmla="*/ 3665906 h 3665906"/>
                <a:gd name="connsiteX0" fmla="*/ 417358 w 2582897"/>
                <a:gd name="connsiteY0" fmla="*/ 0 h 3665906"/>
                <a:gd name="connsiteX1" fmla="*/ 933964 w 2582897"/>
                <a:gd name="connsiteY1" fmla="*/ 921549 h 3665906"/>
                <a:gd name="connsiteX2" fmla="*/ 1848363 w 2582897"/>
                <a:gd name="connsiteY2" fmla="*/ 1127283 h 3665906"/>
                <a:gd name="connsiteX3" fmla="*/ 2518913 w 2582897"/>
                <a:gd name="connsiteY3" fmla="*/ 1508295 h 3665906"/>
                <a:gd name="connsiteX4" fmla="*/ 2229365 w 2582897"/>
                <a:gd name="connsiteY4" fmla="*/ 3664751 h 3665906"/>
                <a:gd name="connsiteX0" fmla="*/ 2209911 w 2582897"/>
                <a:gd name="connsiteY0" fmla="*/ 3665906 h 3665906"/>
                <a:gd name="connsiteX1" fmla="*/ 13732 w 2582897"/>
                <a:gd name="connsiteY1" fmla="*/ 3657542 h 3665906"/>
                <a:gd name="connsiteX2" fmla="*/ 2895 w 2582897"/>
                <a:gd name="connsiteY2" fmla="*/ 10636 h 3665906"/>
                <a:gd name="connsiteX3" fmla="*/ 363116 w 2582897"/>
                <a:gd name="connsiteY3" fmla="*/ 75296 h 3665906"/>
                <a:gd name="connsiteX4" fmla="*/ 935769 w 2582897"/>
                <a:gd name="connsiteY4" fmla="*/ 925036 h 3665906"/>
                <a:gd name="connsiteX5" fmla="*/ 1850169 w 2582897"/>
                <a:gd name="connsiteY5" fmla="*/ 1183655 h 3665906"/>
                <a:gd name="connsiteX6" fmla="*/ 2441297 w 2582897"/>
                <a:gd name="connsiteY6" fmla="*/ 1562345 h 3665906"/>
                <a:gd name="connsiteX7" fmla="*/ 2209911 w 2582897"/>
                <a:gd name="connsiteY7" fmla="*/ 3665906 h 3665906"/>
                <a:gd name="connsiteX0" fmla="*/ 417358 w 2582897"/>
                <a:gd name="connsiteY0" fmla="*/ 0 h 3665906"/>
                <a:gd name="connsiteX1" fmla="*/ 933964 w 2582897"/>
                <a:gd name="connsiteY1" fmla="*/ 921549 h 3665906"/>
                <a:gd name="connsiteX2" fmla="*/ 1848363 w 2582897"/>
                <a:gd name="connsiteY2" fmla="*/ 1127283 h 3665906"/>
                <a:gd name="connsiteX3" fmla="*/ 2518913 w 2582897"/>
                <a:gd name="connsiteY3" fmla="*/ 1508295 h 3665906"/>
                <a:gd name="connsiteX4" fmla="*/ 2229365 w 2582897"/>
                <a:gd name="connsiteY4" fmla="*/ 3664751 h 3665906"/>
                <a:gd name="connsiteX0" fmla="*/ 2209911 w 2582897"/>
                <a:gd name="connsiteY0" fmla="*/ 3684615 h 3684615"/>
                <a:gd name="connsiteX1" fmla="*/ 13732 w 2582897"/>
                <a:gd name="connsiteY1" fmla="*/ 3676251 h 3684615"/>
                <a:gd name="connsiteX2" fmla="*/ 2895 w 2582897"/>
                <a:gd name="connsiteY2" fmla="*/ 29345 h 3684615"/>
                <a:gd name="connsiteX3" fmla="*/ 446244 w 2582897"/>
                <a:gd name="connsiteY3" fmla="*/ 1644 h 3684615"/>
                <a:gd name="connsiteX4" fmla="*/ 935769 w 2582897"/>
                <a:gd name="connsiteY4" fmla="*/ 943745 h 3684615"/>
                <a:gd name="connsiteX5" fmla="*/ 1850169 w 2582897"/>
                <a:gd name="connsiteY5" fmla="*/ 1202364 h 3684615"/>
                <a:gd name="connsiteX6" fmla="*/ 2441297 w 2582897"/>
                <a:gd name="connsiteY6" fmla="*/ 1581054 h 3684615"/>
                <a:gd name="connsiteX7" fmla="*/ 2209911 w 2582897"/>
                <a:gd name="connsiteY7" fmla="*/ 3684615 h 3684615"/>
                <a:gd name="connsiteX0" fmla="*/ 417358 w 2582897"/>
                <a:gd name="connsiteY0" fmla="*/ 18709 h 3684615"/>
                <a:gd name="connsiteX1" fmla="*/ 933964 w 2582897"/>
                <a:gd name="connsiteY1" fmla="*/ 940258 h 3684615"/>
                <a:gd name="connsiteX2" fmla="*/ 1848363 w 2582897"/>
                <a:gd name="connsiteY2" fmla="*/ 1145992 h 3684615"/>
                <a:gd name="connsiteX3" fmla="*/ 2518913 w 2582897"/>
                <a:gd name="connsiteY3" fmla="*/ 1527004 h 3684615"/>
                <a:gd name="connsiteX4" fmla="*/ 2229365 w 2582897"/>
                <a:gd name="connsiteY4" fmla="*/ 3683460 h 3684615"/>
                <a:gd name="connsiteX0" fmla="*/ 2209911 w 2582897"/>
                <a:gd name="connsiteY0" fmla="*/ 3684615 h 3684615"/>
                <a:gd name="connsiteX1" fmla="*/ 13732 w 2582897"/>
                <a:gd name="connsiteY1" fmla="*/ 3676251 h 3684615"/>
                <a:gd name="connsiteX2" fmla="*/ 2895 w 2582897"/>
                <a:gd name="connsiteY2" fmla="*/ 29345 h 3684615"/>
                <a:gd name="connsiteX3" fmla="*/ 446244 w 2582897"/>
                <a:gd name="connsiteY3" fmla="*/ 1644 h 3684615"/>
                <a:gd name="connsiteX4" fmla="*/ 935769 w 2582897"/>
                <a:gd name="connsiteY4" fmla="*/ 943745 h 3684615"/>
                <a:gd name="connsiteX5" fmla="*/ 1850169 w 2582897"/>
                <a:gd name="connsiteY5" fmla="*/ 1202364 h 3684615"/>
                <a:gd name="connsiteX6" fmla="*/ 2441297 w 2582897"/>
                <a:gd name="connsiteY6" fmla="*/ 1581054 h 3684615"/>
                <a:gd name="connsiteX7" fmla="*/ 2209911 w 2582897"/>
                <a:gd name="connsiteY7" fmla="*/ 3684615 h 3684615"/>
                <a:gd name="connsiteX0" fmla="*/ 417358 w 2582897"/>
                <a:gd name="connsiteY0" fmla="*/ 18709 h 3684615"/>
                <a:gd name="connsiteX1" fmla="*/ 933964 w 2582897"/>
                <a:gd name="connsiteY1" fmla="*/ 940258 h 3684615"/>
                <a:gd name="connsiteX2" fmla="*/ 1848363 w 2582897"/>
                <a:gd name="connsiteY2" fmla="*/ 1145992 h 3684615"/>
                <a:gd name="connsiteX3" fmla="*/ 2518913 w 2582897"/>
                <a:gd name="connsiteY3" fmla="*/ 1527004 h 3684615"/>
                <a:gd name="connsiteX4" fmla="*/ 2229365 w 2582897"/>
                <a:gd name="connsiteY4" fmla="*/ 3683460 h 3684615"/>
                <a:gd name="connsiteX0" fmla="*/ 2209911 w 2582897"/>
                <a:gd name="connsiteY0" fmla="*/ 3684615 h 3684615"/>
                <a:gd name="connsiteX1" fmla="*/ 13732 w 2582897"/>
                <a:gd name="connsiteY1" fmla="*/ 3676251 h 3684615"/>
                <a:gd name="connsiteX2" fmla="*/ 2895 w 2582897"/>
                <a:gd name="connsiteY2" fmla="*/ 29345 h 3684615"/>
                <a:gd name="connsiteX3" fmla="*/ 446244 w 2582897"/>
                <a:gd name="connsiteY3" fmla="*/ 1644 h 3684615"/>
                <a:gd name="connsiteX4" fmla="*/ 935769 w 2582897"/>
                <a:gd name="connsiteY4" fmla="*/ 943745 h 3684615"/>
                <a:gd name="connsiteX5" fmla="*/ 1850169 w 2582897"/>
                <a:gd name="connsiteY5" fmla="*/ 1202364 h 3684615"/>
                <a:gd name="connsiteX6" fmla="*/ 2441297 w 2582897"/>
                <a:gd name="connsiteY6" fmla="*/ 1581054 h 3684615"/>
                <a:gd name="connsiteX7" fmla="*/ 2209911 w 2582897"/>
                <a:gd name="connsiteY7" fmla="*/ 3684615 h 3684615"/>
                <a:gd name="connsiteX0" fmla="*/ 417358 w 2582897"/>
                <a:gd name="connsiteY0" fmla="*/ 18709 h 3684615"/>
                <a:gd name="connsiteX1" fmla="*/ 970910 w 2582897"/>
                <a:gd name="connsiteY1" fmla="*/ 949495 h 3684615"/>
                <a:gd name="connsiteX2" fmla="*/ 1848363 w 2582897"/>
                <a:gd name="connsiteY2" fmla="*/ 1145992 h 3684615"/>
                <a:gd name="connsiteX3" fmla="*/ 2518913 w 2582897"/>
                <a:gd name="connsiteY3" fmla="*/ 1527004 h 3684615"/>
                <a:gd name="connsiteX4" fmla="*/ 2229365 w 2582897"/>
                <a:gd name="connsiteY4" fmla="*/ 3683460 h 3684615"/>
                <a:gd name="connsiteX0" fmla="*/ 2209911 w 2582897"/>
                <a:gd name="connsiteY0" fmla="*/ 3684615 h 3684615"/>
                <a:gd name="connsiteX1" fmla="*/ 13732 w 2582897"/>
                <a:gd name="connsiteY1" fmla="*/ 3676251 h 3684615"/>
                <a:gd name="connsiteX2" fmla="*/ 2895 w 2582897"/>
                <a:gd name="connsiteY2" fmla="*/ 29345 h 3684615"/>
                <a:gd name="connsiteX3" fmla="*/ 446244 w 2582897"/>
                <a:gd name="connsiteY3" fmla="*/ 1644 h 3684615"/>
                <a:gd name="connsiteX4" fmla="*/ 935769 w 2582897"/>
                <a:gd name="connsiteY4" fmla="*/ 943745 h 3684615"/>
                <a:gd name="connsiteX5" fmla="*/ 1850169 w 2582897"/>
                <a:gd name="connsiteY5" fmla="*/ 1202364 h 3684615"/>
                <a:gd name="connsiteX6" fmla="*/ 2441297 w 2582897"/>
                <a:gd name="connsiteY6" fmla="*/ 1581054 h 3684615"/>
                <a:gd name="connsiteX7" fmla="*/ 2209911 w 2582897"/>
                <a:gd name="connsiteY7" fmla="*/ 3684615 h 3684615"/>
                <a:gd name="connsiteX0" fmla="*/ 417358 w 2582897"/>
                <a:gd name="connsiteY0" fmla="*/ 18709 h 3684615"/>
                <a:gd name="connsiteX1" fmla="*/ 970910 w 2582897"/>
                <a:gd name="connsiteY1" fmla="*/ 949495 h 3684615"/>
                <a:gd name="connsiteX2" fmla="*/ 1848363 w 2582897"/>
                <a:gd name="connsiteY2" fmla="*/ 1145992 h 3684615"/>
                <a:gd name="connsiteX3" fmla="*/ 2518913 w 2582897"/>
                <a:gd name="connsiteY3" fmla="*/ 1527004 h 3684615"/>
                <a:gd name="connsiteX4" fmla="*/ 2229365 w 2582897"/>
                <a:gd name="connsiteY4" fmla="*/ 3683460 h 3684615"/>
                <a:gd name="connsiteX0" fmla="*/ 2209911 w 2582897"/>
                <a:gd name="connsiteY0" fmla="*/ 3684615 h 3684615"/>
                <a:gd name="connsiteX1" fmla="*/ 13732 w 2582897"/>
                <a:gd name="connsiteY1" fmla="*/ 3676251 h 3684615"/>
                <a:gd name="connsiteX2" fmla="*/ 2895 w 2582897"/>
                <a:gd name="connsiteY2" fmla="*/ 29345 h 3684615"/>
                <a:gd name="connsiteX3" fmla="*/ 446244 w 2582897"/>
                <a:gd name="connsiteY3" fmla="*/ 1644 h 3684615"/>
                <a:gd name="connsiteX4" fmla="*/ 1009660 w 2582897"/>
                <a:gd name="connsiteY4" fmla="*/ 925272 h 3684615"/>
                <a:gd name="connsiteX5" fmla="*/ 1850169 w 2582897"/>
                <a:gd name="connsiteY5" fmla="*/ 1202364 h 3684615"/>
                <a:gd name="connsiteX6" fmla="*/ 2441297 w 2582897"/>
                <a:gd name="connsiteY6" fmla="*/ 1581054 h 3684615"/>
                <a:gd name="connsiteX7" fmla="*/ 2209911 w 2582897"/>
                <a:gd name="connsiteY7" fmla="*/ 3684615 h 3684615"/>
                <a:gd name="connsiteX0" fmla="*/ 417358 w 2582897"/>
                <a:gd name="connsiteY0" fmla="*/ 18709 h 3684615"/>
                <a:gd name="connsiteX1" fmla="*/ 970910 w 2582897"/>
                <a:gd name="connsiteY1" fmla="*/ 949495 h 3684615"/>
                <a:gd name="connsiteX2" fmla="*/ 1848363 w 2582897"/>
                <a:gd name="connsiteY2" fmla="*/ 1145992 h 3684615"/>
                <a:gd name="connsiteX3" fmla="*/ 2518913 w 2582897"/>
                <a:gd name="connsiteY3" fmla="*/ 1527004 h 3684615"/>
                <a:gd name="connsiteX4" fmla="*/ 2229365 w 2582897"/>
                <a:gd name="connsiteY4" fmla="*/ 3683460 h 3684615"/>
                <a:gd name="connsiteX0" fmla="*/ 2209911 w 2582897"/>
                <a:gd name="connsiteY0" fmla="*/ 3684615 h 3684615"/>
                <a:gd name="connsiteX1" fmla="*/ 13732 w 2582897"/>
                <a:gd name="connsiteY1" fmla="*/ 3676251 h 3684615"/>
                <a:gd name="connsiteX2" fmla="*/ 2895 w 2582897"/>
                <a:gd name="connsiteY2" fmla="*/ 29345 h 3684615"/>
                <a:gd name="connsiteX3" fmla="*/ 446244 w 2582897"/>
                <a:gd name="connsiteY3" fmla="*/ 1644 h 3684615"/>
                <a:gd name="connsiteX4" fmla="*/ 945005 w 2582897"/>
                <a:gd name="connsiteY4" fmla="*/ 962218 h 3684615"/>
                <a:gd name="connsiteX5" fmla="*/ 1850169 w 2582897"/>
                <a:gd name="connsiteY5" fmla="*/ 1202364 h 3684615"/>
                <a:gd name="connsiteX6" fmla="*/ 2441297 w 2582897"/>
                <a:gd name="connsiteY6" fmla="*/ 1581054 h 3684615"/>
                <a:gd name="connsiteX7" fmla="*/ 2209911 w 2582897"/>
                <a:gd name="connsiteY7" fmla="*/ 3684615 h 3684615"/>
                <a:gd name="connsiteX0" fmla="*/ 417358 w 2582897"/>
                <a:gd name="connsiteY0" fmla="*/ 18709 h 3684615"/>
                <a:gd name="connsiteX1" fmla="*/ 970910 w 2582897"/>
                <a:gd name="connsiteY1" fmla="*/ 949495 h 3684615"/>
                <a:gd name="connsiteX2" fmla="*/ 1848363 w 2582897"/>
                <a:gd name="connsiteY2" fmla="*/ 1145992 h 3684615"/>
                <a:gd name="connsiteX3" fmla="*/ 2518913 w 2582897"/>
                <a:gd name="connsiteY3" fmla="*/ 1527004 h 3684615"/>
                <a:gd name="connsiteX4" fmla="*/ 2229365 w 2582897"/>
                <a:gd name="connsiteY4" fmla="*/ 3683460 h 3684615"/>
                <a:gd name="connsiteX0" fmla="*/ 2209911 w 2582897"/>
                <a:gd name="connsiteY0" fmla="*/ 3684615 h 3684615"/>
                <a:gd name="connsiteX1" fmla="*/ 13732 w 2582897"/>
                <a:gd name="connsiteY1" fmla="*/ 3676251 h 3684615"/>
                <a:gd name="connsiteX2" fmla="*/ 2895 w 2582897"/>
                <a:gd name="connsiteY2" fmla="*/ 29345 h 3684615"/>
                <a:gd name="connsiteX3" fmla="*/ 446244 w 2582897"/>
                <a:gd name="connsiteY3" fmla="*/ 1644 h 3684615"/>
                <a:gd name="connsiteX4" fmla="*/ 945005 w 2582897"/>
                <a:gd name="connsiteY4" fmla="*/ 962218 h 3684615"/>
                <a:gd name="connsiteX5" fmla="*/ 1850169 w 2582897"/>
                <a:gd name="connsiteY5" fmla="*/ 1202364 h 3684615"/>
                <a:gd name="connsiteX6" fmla="*/ 2441297 w 2582897"/>
                <a:gd name="connsiteY6" fmla="*/ 1581054 h 3684615"/>
                <a:gd name="connsiteX7" fmla="*/ 2209911 w 2582897"/>
                <a:gd name="connsiteY7" fmla="*/ 3684615 h 3684615"/>
                <a:gd name="connsiteX0" fmla="*/ 417358 w 2582897"/>
                <a:gd name="connsiteY0" fmla="*/ 18709 h 3684615"/>
                <a:gd name="connsiteX1" fmla="*/ 970910 w 2582897"/>
                <a:gd name="connsiteY1" fmla="*/ 949495 h 3684615"/>
                <a:gd name="connsiteX2" fmla="*/ 1848363 w 2582897"/>
                <a:gd name="connsiteY2" fmla="*/ 1145992 h 3684615"/>
                <a:gd name="connsiteX3" fmla="*/ 2518913 w 2582897"/>
                <a:gd name="connsiteY3" fmla="*/ 1527004 h 3684615"/>
                <a:gd name="connsiteX4" fmla="*/ 2229365 w 2582897"/>
                <a:gd name="connsiteY4" fmla="*/ 3683460 h 3684615"/>
                <a:gd name="connsiteX0" fmla="*/ 2209911 w 2582897"/>
                <a:gd name="connsiteY0" fmla="*/ 3684615 h 3684615"/>
                <a:gd name="connsiteX1" fmla="*/ 13732 w 2582897"/>
                <a:gd name="connsiteY1" fmla="*/ 3676251 h 3684615"/>
                <a:gd name="connsiteX2" fmla="*/ 2895 w 2582897"/>
                <a:gd name="connsiteY2" fmla="*/ 29345 h 3684615"/>
                <a:gd name="connsiteX3" fmla="*/ 446244 w 2582897"/>
                <a:gd name="connsiteY3" fmla="*/ 1644 h 3684615"/>
                <a:gd name="connsiteX4" fmla="*/ 945005 w 2582897"/>
                <a:gd name="connsiteY4" fmla="*/ 962218 h 3684615"/>
                <a:gd name="connsiteX5" fmla="*/ 1850169 w 2582897"/>
                <a:gd name="connsiteY5" fmla="*/ 1202364 h 3684615"/>
                <a:gd name="connsiteX6" fmla="*/ 2441297 w 2582897"/>
                <a:gd name="connsiteY6" fmla="*/ 1581054 h 3684615"/>
                <a:gd name="connsiteX7" fmla="*/ 2209911 w 2582897"/>
                <a:gd name="connsiteY7" fmla="*/ 3684615 h 3684615"/>
                <a:gd name="connsiteX0" fmla="*/ 417358 w 2582897"/>
                <a:gd name="connsiteY0" fmla="*/ 18709 h 3684615"/>
                <a:gd name="connsiteX1" fmla="*/ 961674 w 2582897"/>
                <a:gd name="connsiteY1" fmla="*/ 931022 h 3684615"/>
                <a:gd name="connsiteX2" fmla="*/ 1848363 w 2582897"/>
                <a:gd name="connsiteY2" fmla="*/ 1145992 h 3684615"/>
                <a:gd name="connsiteX3" fmla="*/ 2518913 w 2582897"/>
                <a:gd name="connsiteY3" fmla="*/ 1527004 h 3684615"/>
                <a:gd name="connsiteX4" fmla="*/ 2229365 w 2582897"/>
                <a:gd name="connsiteY4" fmla="*/ 3683460 h 3684615"/>
                <a:gd name="connsiteX0" fmla="*/ 2209911 w 2582897"/>
                <a:gd name="connsiteY0" fmla="*/ 3684615 h 3684615"/>
                <a:gd name="connsiteX1" fmla="*/ 13732 w 2582897"/>
                <a:gd name="connsiteY1" fmla="*/ 3676251 h 3684615"/>
                <a:gd name="connsiteX2" fmla="*/ 2895 w 2582897"/>
                <a:gd name="connsiteY2" fmla="*/ 29345 h 3684615"/>
                <a:gd name="connsiteX3" fmla="*/ 446244 w 2582897"/>
                <a:gd name="connsiteY3" fmla="*/ 1644 h 3684615"/>
                <a:gd name="connsiteX4" fmla="*/ 945005 w 2582897"/>
                <a:gd name="connsiteY4" fmla="*/ 962218 h 3684615"/>
                <a:gd name="connsiteX5" fmla="*/ 1859405 w 2582897"/>
                <a:gd name="connsiteY5" fmla="*/ 1128474 h 3684615"/>
                <a:gd name="connsiteX6" fmla="*/ 2441297 w 2582897"/>
                <a:gd name="connsiteY6" fmla="*/ 1581054 h 3684615"/>
                <a:gd name="connsiteX7" fmla="*/ 2209911 w 2582897"/>
                <a:gd name="connsiteY7" fmla="*/ 3684615 h 3684615"/>
                <a:gd name="connsiteX0" fmla="*/ 417358 w 2582897"/>
                <a:gd name="connsiteY0" fmla="*/ 18709 h 3684615"/>
                <a:gd name="connsiteX1" fmla="*/ 961674 w 2582897"/>
                <a:gd name="connsiteY1" fmla="*/ 931022 h 3684615"/>
                <a:gd name="connsiteX2" fmla="*/ 1848363 w 2582897"/>
                <a:gd name="connsiteY2" fmla="*/ 1145992 h 3684615"/>
                <a:gd name="connsiteX3" fmla="*/ 2518913 w 2582897"/>
                <a:gd name="connsiteY3" fmla="*/ 1527004 h 3684615"/>
                <a:gd name="connsiteX4" fmla="*/ 2229365 w 2582897"/>
                <a:gd name="connsiteY4" fmla="*/ 3683460 h 3684615"/>
                <a:gd name="connsiteX0" fmla="*/ 2209911 w 2582897"/>
                <a:gd name="connsiteY0" fmla="*/ 3684615 h 3684615"/>
                <a:gd name="connsiteX1" fmla="*/ 13732 w 2582897"/>
                <a:gd name="connsiteY1" fmla="*/ 3676251 h 3684615"/>
                <a:gd name="connsiteX2" fmla="*/ 2895 w 2582897"/>
                <a:gd name="connsiteY2" fmla="*/ 29345 h 3684615"/>
                <a:gd name="connsiteX3" fmla="*/ 446244 w 2582897"/>
                <a:gd name="connsiteY3" fmla="*/ 1644 h 3684615"/>
                <a:gd name="connsiteX4" fmla="*/ 945005 w 2582897"/>
                <a:gd name="connsiteY4" fmla="*/ 962218 h 3684615"/>
                <a:gd name="connsiteX5" fmla="*/ 1859405 w 2582897"/>
                <a:gd name="connsiteY5" fmla="*/ 1128474 h 3684615"/>
                <a:gd name="connsiteX6" fmla="*/ 2441297 w 2582897"/>
                <a:gd name="connsiteY6" fmla="*/ 1581054 h 3684615"/>
                <a:gd name="connsiteX7" fmla="*/ 2209911 w 2582897"/>
                <a:gd name="connsiteY7" fmla="*/ 3684615 h 3684615"/>
                <a:gd name="connsiteX0" fmla="*/ 417358 w 2582897"/>
                <a:gd name="connsiteY0" fmla="*/ 18709 h 3684615"/>
                <a:gd name="connsiteX1" fmla="*/ 961674 w 2582897"/>
                <a:gd name="connsiteY1" fmla="*/ 931022 h 3684615"/>
                <a:gd name="connsiteX2" fmla="*/ 1848363 w 2582897"/>
                <a:gd name="connsiteY2" fmla="*/ 1145992 h 3684615"/>
                <a:gd name="connsiteX3" fmla="*/ 2518913 w 2582897"/>
                <a:gd name="connsiteY3" fmla="*/ 1527004 h 3684615"/>
                <a:gd name="connsiteX4" fmla="*/ 2229365 w 2582897"/>
                <a:gd name="connsiteY4" fmla="*/ 3683460 h 3684615"/>
                <a:gd name="connsiteX0" fmla="*/ 2209911 w 2582897"/>
                <a:gd name="connsiteY0" fmla="*/ 3684615 h 3684615"/>
                <a:gd name="connsiteX1" fmla="*/ 13732 w 2582897"/>
                <a:gd name="connsiteY1" fmla="*/ 3676251 h 3684615"/>
                <a:gd name="connsiteX2" fmla="*/ 2895 w 2582897"/>
                <a:gd name="connsiteY2" fmla="*/ 29345 h 3684615"/>
                <a:gd name="connsiteX3" fmla="*/ 446244 w 2582897"/>
                <a:gd name="connsiteY3" fmla="*/ 1644 h 3684615"/>
                <a:gd name="connsiteX4" fmla="*/ 945005 w 2582897"/>
                <a:gd name="connsiteY4" fmla="*/ 962218 h 3684615"/>
                <a:gd name="connsiteX5" fmla="*/ 1859405 w 2582897"/>
                <a:gd name="connsiteY5" fmla="*/ 1128474 h 3684615"/>
                <a:gd name="connsiteX6" fmla="*/ 2441297 w 2582897"/>
                <a:gd name="connsiteY6" fmla="*/ 1581054 h 3684615"/>
                <a:gd name="connsiteX7" fmla="*/ 2209911 w 2582897"/>
                <a:gd name="connsiteY7" fmla="*/ 3684615 h 3684615"/>
                <a:gd name="connsiteX0" fmla="*/ 417358 w 2582897"/>
                <a:gd name="connsiteY0" fmla="*/ 18709 h 3684615"/>
                <a:gd name="connsiteX1" fmla="*/ 961674 w 2582897"/>
                <a:gd name="connsiteY1" fmla="*/ 931022 h 3684615"/>
                <a:gd name="connsiteX2" fmla="*/ 1848363 w 2582897"/>
                <a:gd name="connsiteY2" fmla="*/ 1145992 h 3684615"/>
                <a:gd name="connsiteX3" fmla="*/ 2518913 w 2582897"/>
                <a:gd name="connsiteY3" fmla="*/ 1527004 h 3684615"/>
                <a:gd name="connsiteX4" fmla="*/ 2229365 w 2582897"/>
                <a:gd name="connsiteY4" fmla="*/ 3683460 h 3684615"/>
                <a:gd name="connsiteX0" fmla="*/ 2209911 w 2582897"/>
                <a:gd name="connsiteY0" fmla="*/ 3684615 h 3684615"/>
                <a:gd name="connsiteX1" fmla="*/ 13732 w 2582897"/>
                <a:gd name="connsiteY1" fmla="*/ 3676251 h 3684615"/>
                <a:gd name="connsiteX2" fmla="*/ 2895 w 2582897"/>
                <a:gd name="connsiteY2" fmla="*/ 29345 h 3684615"/>
                <a:gd name="connsiteX3" fmla="*/ 446244 w 2582897"/>
                <a:gd name="connsiteY3" fmla="*/ 1644 h 3684615"/>
                <a:gd name="connsiteX4" fmla="*/ 945005 w 2582897"/>
                <a:gd name="connsiteY4" fmla="*/ 962218 h 3684615"/>
                <a:gd name="connsiteX5" fmla="*/ 1859405 w 2582897"/>
                <a:gd name="connsiteY5" fmla="*/ 1128474 h 3684615"/>
                <a:gd name="connsiteX6" fmla="*/ 2441297 w 2582897"/>
                <a:gd name="connsiteY6" fmla="*/ 1581054 h 3684615"/>
                <a:gd name="connsiteX7" fmla="*/ 2209911 w 2582897"/>
                <a:gd name="connsiteY7" fmla="*/ 3684615 h 3684615"/>
                <a:gd name="connsiteX0" fmla="*/ 417358 w 2582897"/>
                <a:gd name="connsiteY0" fmla="*/ 18709 h 3684615"/>
                <a:gd name="connsiteX1" fmla="*/ 961674 w 2582897"/>
                <a:gd name="connsiteY1" fmla="*/ 931022 h 3684615"/>
                <a:gd name="connsiteX2" fmla="*/ 1848363 w 2582897"/>
                <a:gd name="connsiteY2" fmla="*/ 1145992 h 3684615"/>
                <a:gd name="connsiteX3" fmla="*/ 2518913 w 2582897"/>
                <a:gd name="connsiteY3" fmla="*/ 1527004 h 3684615"/>
                <a:gd name="connsiteX4" fmla="*/ 2229365 w 2582897"/>
                <a:gd name="connsiteY4" fmla="*/ 3683460 h 3684615"/>
                <a:gd name="connsiteX0" fmla="*/ 2209911 w 2582897"/>
                <a:gd name="connsiteY0" fmla="*/ 3684615 h 3684615"/>
                <a:gd name="connsiteX1" fmla="*/ 13732 w 2582897"/>
                <a:gd name="connsiteY1" fmla="*/ 3676251 h 3684615"/>
                <a:gd name="connsiteX2" fmla="*/ 2895 w 2582897"/>
                <a:gd name="connsiteY2" fmla="*/ 29345 h 3684615"/>
                <a:gd name="connsiteX3" fmla="*/ 446244 w 2582897"/>
                <a:gd name="connsiteY3" fmla="*/ 1644 h 3684615"/>
                <a:gd name="connsiteX4" fmla="*/ 945005 w 2582897"/>
                <a:gd name="connsiteY4" fmla="*/ 962218 h 3684615"/>
                <a:gd name="connsiteX5" fmla="*/ 1859405 w 2582897"/>
                <a:gd name="connsiteY5" fmla="*/ 1128474 h 3684615"/>
                <a:gd name="connsiteX6" fmla="*/ 2533660 w 2582897"/>
                <a:gd name="connsiteY6" fmla="*/ 1544108 h 3684615"/>
                <a:gd name="connsiteX7" fmla="*/ 2209911 w 2582897"/>
                <a:gd name="connsiteY7" fmla="*/ 3684615 h 3684615"/>
                <a:gd name="connsiteX0" fmla="*/ 417358 w 2582897"/>
                <a:gd name="connsiteY0" fmla="*/ 18709 h 3684615"/>
                <a:gd name="connsiteX1" fmla="*/ 961674 w 2582897"/>
                <a:gd name="connsiteY1" fmla="*/ 931022 h 3684615"/>
                <a:gd name="connsiteX2" fmla="*/ 1848363 w 2582897"/>
                <a:gd name="connsiteY2" fmla="*/ 1145992 h 3684615"/>
                <a:gd name="connsiteX3" fmla="*/ 2518913 w 2582897"/>
                <a:gd name="connsiteY3" fmla="*/ 1527004 h 3684615"/>
                <a:gd name="connsiteX4" fmla="*/ 2229365 w 2582897"/>
                <a:gd name="connsiteY4" fmla="*/ 3683460 h 3684615"/>
                <a:gd name="connsiteX0" fmla="*/ 2209911 w 2582897"/>
                <a:gd name="connsiteY0" fmla="*/ 3684615 h 3684615"/>
                <a:gd name="connsiteX1" fmla="*/ 13732 w 2582897"/>
                <a:gd name="connsiteY1" fmla="*/ 3676251 h 3684615"/>
                <a:gd name="connsiteX2" fmla="*/ 2895 w 2582897"/>
                <a:gd name="connsiteY2" fmla="*/ 29345 h 3684615"/>
                <a:gd name="connsiteX3" fmla="*/ 446244 w 2582897"/>
                <a:gd name="connsiteY3" fmla="*/ 1644 h 3684615"/>
                <a:gd name="connsiteX4" fmla="*/ 945005 w 2582897"/>
                <a:gd name="connsiteY4" fmla="*/ 962218 h 3684615"/>
                <a:gd name="connsiteX5" fmla="*/ 1859405 w 2582897"/>
                <a:gd name="connsiteY5" fmla="*/ 1128474 h 3684615"/>
                <a:gd name="connsiteX6" fmla="*/ 2533660 w 2582897"/>
                <a:gd name="connsiteY6" fmla="*/ 1544108 h 3684615"/>
                <a:gd name="connsiteX7" fmla="*/ 2209911 w 2582897"/>
                <a:gd name="connsiteY7" fmla="*/ 3684615 h 3684615"/>
                <a:gd name="connsiteX0" fmla="*/ 417358 w 2582897"/>
                <a:gd name="connsiteY0" fmla="*/ 18709 h 3684615"/>
                <a:gd name="connsiteX1" fmla="*/ 961674 w 2582897"/>
                <a:gd name="connsiteY1" fmla="*/ 931022 h 3684615"/>
                <a:gd name="connsiteX2" fmla="*/ 1848363 w 2582897"/>
                <a:gd name="connsiteY2" fmla="*/ 1145992 h 3684615"/>
                <a:gd name="connsiteX3" fmla="*/ 2518913 w 2582897"/>
                <a:gd name="connsiteY3" fmla="*/ 1527004 h 3684615"/>
                <a:gd name="connsiteX4" fmla="*/ 2229365 w 2582897"/>
                <a:gd name="connsiteY4" fmla="*/ 3683460 h 3684615"/>
                <a:gd name="connsiteX0" fmla="*/ 2209911 w 2582897"/>
                <a:gd name="connsiteY0" fmla="*/ 3684615 h 3684615"/>
                <a:gd name="connsiteX1" fmla="*/ 13732 w 2582897"/>
                <a:gd name="connsiteY1" fmla="*/ 3676251 h 3684615"/>
                <a:gd name="connsiteX2" fmla="*/ 2895 w 2582897"/>
                <a:gd name="connsiteY2" fmla="*/ 29345 h 3684615"/>
                <a:gd name="connsiteX3" fmla="*/ 446244 w 2582897"/>
                <a:gd name="connsiteY3" fmla="*/ 1644 h 3684615"/>
                <a:gd name="connsiteX4" fmla="*/ 945005 w 2582897"/>
                <a:gd name="connsiteY4" fmla="*/ 962218 h 3684615"/>
                <a:gd name="connsiteX5" fmla="*/ 1859405 w 2582897"/>
                <a:gd name="connsiteY5" fmla="*/ 1128474 h 3684615"/>
                <a:gd name="connsiteX6" fmla="*/ 2533660 w 2582897"/>
                <a:gd name="connsiteY6" fmla="*/ 1544108 h 3684615"/>
                <a:gd name="connsiteX7" fmla="*/ 2209911 w 2582897"/>
                <a:gd name="connsiteY7" fmla="*/ 3684615 h 3684615"/>
                <a:gd name="connsiteX0" fmla="*/ 417358 w 2582897"/>
                <a:gd name="connsiteY0" fmla="*/ 18709 h 3684615"/>
                <a:gd name="connsiteX1" fmla="*/ 961674 w 2582897"/>
                <a:gd name="connsiteY1" fmla="*/ 931022 h 3684615"/>
                <a:gd name="connsiteX2" fmla="*/ 1848363 w 2582897"/>
                <a:gd name="connsiteY2" fmla="*/ 1145992 h 3684615"/>
                <a:gd name="connsiteX3" fmla="*/ 2518913 w 2582897"/>
                <a:gd name="connsiteY3" fmla="*/ 1527004 h 3684615"/>
                <a:gd name="connsiteX4" fmla="*/ 2229365 w 2582897"/>
                <a:gd name="connsiteY4" fmla="*/ 3683460 h 3684615"/>
                <a:gd name="connsiteX0" fmla="*/ 2209911 w 2596409"/>
                <a:gd name="connsiteY0" fmla="*/ 3684615 h 3684615"/>
                <a:gd name="connsiteX1" fmla="*/ 13732 w 2596409"/>
                <a:gd name="connsiteY1" fmla="*/ 3676251 h 3684615"/>
                <a:gd name="connsiteX2" fmla="*/ 2895 w 2596409"/>
                <a:gd name="connsiteY2" fmla="*/ 29345 h 3684615"/>
                <a:gd name="connsiteX3" fmla="*/ 446244 w 2596409"/>
                <a:gd name="connsiteY3" fmla="*/ 1644 h 3684615"/>
                <a:gd name="connsiteX4" fmla="*/ 945005 w 2596409"/>
                <a:gd name="connsiteY4" fmla="*/ 962218 h 3684615"/>
                <a:gd name="connsiteX5" fmla="*/ 1859405 w 2596409"/>
                <a:gd name="connsiteY5" fmla="*/ 1128474 h 3684615"/>
                <a:gd name="connsiteX6" fmla="*/ 2533660 w 2596409"/>
                <a:gd name="connsiteY6" fmla="*/ 1544108 h 3684615"/>
                <a:gd name="connsiteX7" fmla="*/ 2209911 w 2596409"/>
                <a:gd name="connsiteY7" fmla="*/ 3684615 h 3684615"/>
                <a:gd name="connsiteX0" fmla="*/ 417358 w 2596409"/>
                <a:gd name="connsiteY0" fmla="*/ 18709 h 3684615"/>
                <a:gd name="connsiteX1" fmla="*/ 961674 w 2596409"/>
                <a:gd name="connsiteY1" fmla="*/ 931022 h 3684615"/>
                <a:gd name="connsiteX2" fmla="*/ 1848363 w 2596409"/>
                <a:gd name="connsiteY2" fmla="*/ 1145992 h 3684615"/>
                <a:gd name="connsiteX3" fmla="*/ 2518913 w 2596409"/>
                <a:gd name="connsiteY3" fmla="*/ 1527004 h 3684615"/>
                <a:gd name="connsiteX4" fmla="*/ 2229365 w 2596409"/>
                <a:gd name="connsiteY4" fmla="*/ 3683460 h 3684615"/>
                <a:gd name="connsiteX0" fmla="*/ 2209911 w 2592397"/>
                <a:gd name="connsiteY0" fmla="*/ 3684615 h 3684615"/>
                <a:gd name="connsiteX1" fmla="*/ 13732 w 2592397"/>
                <a:gd name="connsiteY1" fmla="*/ 3676251 h 3684615"/>
                <a:gd name="connsiteX2" fmla="*/ 2895 w 2592397"/>
                <a:gd name="connsiteY2" fmla="*/ 29345 h 3684615"/>
                <a:gd name="connsiteX3" fmla="*/ 446244 w 2592397"/>
                <a:gd name="connsiteY3" fmla="*/ 1644 h 3684615"/>
                <a:gd name="connsiteX4" fmla="*/ 945005 w 2592397"/>
                <a:gd name="connsiteY4" fmla="*/ 962218 h 3684615"/>
                <a:gd name="connsiteX5" fmla="*/ 1859405 w 2592397"/>
                <a:gd name="connsiteY5" fmla="*/ 1128474 h 3684615"/>
                <a:gd name="connsiteX6" fmla="*/ 2533660 w 2592397"/>
                <a:gd name="connsiteY6" fmla="*/ 1544108 h 3684615"/>
                <a:gd name="connsiteX7" fmla="*/ 2209911 w 2592397"/>
                <a:gd name="connsiteY7" fmla="*/ 3684615 h 3684615"/>
                <a:gd name="connsiteX0" fmla="*/ 417358 w 2592397"/>
                <a:gd name="connsiteY0" fmla="*/ 18709 h 3684615"/>
                <a:gd name="connsiteX1" fmla="*/ 961674 w 2592397"/>
                <a:gd name="connsiteY1" fmla="*/ 931022 h 3684615"/>
                <a:gd name="connsiteX2" fmla="*/ 1848363 w 2592397"/>
                <a:gd name="connsiteY2" fmla="*/ 1145992 h 3684615"/>
                <a:gd name="connsiteX3" fmla="*/ 2518913 w 2592397"/>
                <a:gd name="connsiteY3" fmla="*/ 1527004 h 3684615"/>
                <a:gd name="connsiteX4" fmla="*/ 2229365 w 2592397"/>
                <a:gd name="connsiteY4" fmla="*/ 3683460 h 3684615"/>
                <a:gd name="connsiteX0" fmla="*/ 2209911 w 2582897"/>
                <a:gd name="connsiteY0" fmla="*/ 3684615 h 3684615"/>
                <a:gd name="connsiteX1" fmla="*/ 13732 w 2582897"/>
                <a:gd name="connsiteY1" fmla="*/ 3676251 h 3684615"/>
                <a:gd name="connsiteX2" fmla="*/ 2895 w 2582897"/>
                <a:gd name="connsiteY2" fmla="*/ 29345 h 3684615"/>
                <a:gd name="connsiteX3" fmla="*/ 446244 w 2582897"/>
                <a:gd name="connsiteY3" fmla="*/ 1644 h 3684615"/>
                <a:gd name="connsiteX4" fmla="*/ 945005 w 2582897"/>
                <a:gd name="connsiteY4" fmla="*/ 962218 h 3684615"/>
                <a:gd name="connsiteX5" fmla="*/ 1859405 w 2582897"/>
                <a:gd name="connsiteY5" fmla="*/ 1128474 h 3684615"/>
                <a:gd name="connsiteX6" fmla="*/ 2533660 w 2582897"/>
                <a:gd name="connsiteY6" fmla="*/ 1544108 h 3684615"/>
                <a:gd name="connsiteX7" fmla="*/ 2209911 w 2582897"/>
                <a:gd name="connsiteY7" fmla="*/ 3684615 h 3684615"/>
                <a:gd name="connsiteX0" fmla="*/ 417358 w 2582897"/>
                <a:gd name="connsiteY0" fmla="*/ 18709 h 3684615"/>
                <a:gd name="connsiteX1" fmla="*/ 961674 w 2582897"/>
                <a:gd name="connsiteY1" fmla="*/ 931022 h 3684615"/>
                <a:gd name="connsiteX2" fmla="*/ 1848363 w 2582897"/>
                <a:gd name="connsiteY2" fmla="*/ 1145992 h 3684615"/>
                <a:gd name="connsiteX3" fmla="*/ 2518913 w 2582897"/>
                <a:gd name="connsiteY3" fmla="*/ 1527004 h 3684615"/>
                <a:gd name="connsiteX4" fmla="*/ 2229365 w 2582897"/>
                <a:gd name="connsiteY4" fmla="*/ 3683460 h 3684615"/>
                <a:gd name="connsiteX0" fmla="*/ 2209911 w 2564957"/>
                <a:gd name="connsiteY0" fmla="*/ 3684615 h 3684615"/>
                <a:gd name="connsiteX1" fmla="*/ 13732 w 2564957"/>
                <a:gd name="connsiteY1" fmla="*/ 3676251 h 3684615"/>
                <a:gd name="connsiteX2" fmla="*/ 2895 w 2564957"/>
                <a:gd name="connsiteY2" fmla="*/ 29345 h 3684615"/>
                <a:gd name="connsiteX3" fmla="*/ 446244 w 2564957"/>
                <a:gd name="connsiteY3" fmla="*/ 1644 h 3684615"/>
                <a:gd name="connsiteX4" fmla="*/ 945005 w 2564957"/>
                <a:gd name="connsiteY4" fmla="*/ 962218 h 3684615"/>
                <a:gd name="connsiteX5" fmla="*/ 1859405 w 2564957"/>
                <a:gd name="connsiteY5" fmla="*/ 1128474 h 3684615"/>
                <a:gd name="connsiteX6" fmla="*/ 2533660 w 2564957"/>
                <a:gd name="connsiteY6" fmla="*/ 1544108 h 3684615"/>
                <a:gd name="connsiteX7" fmla="*/ 2209911 w 2564957"/>
                <a:gd name="connsiteY7" fmla="*/ 3684615 h 3684615"/>
                <a:gd name="connsiteX0" fmla="*/ 417358 w 2564957"/>
                <a:gd name="connsiteY0" fmla="*/ 18709 h 3684615"/>
                <a:gd name="connsiteX1" fmla="*/ 961674 w 2564957"/>
                <a:gd name="connsiteY1" fmla="*/ 931022 h 3684615"/>
                <a:gd name="connsiteX2" fmla="*/ 1848363 w 2564957"/>
                <a:gd name="connsiteY2" fmla="*/ 1145992 h 3684615"/>
                <a:gd name="connsiteX3" fmla="*/ 2518913 w 2564957"/>
                <a:gd name="connsiteY3" fmla="*/ 1527004 h 3684615"/>
                <a:gd name="connsiteX4" fmla="*/ 2229365 w 2564957"/>
                <a:gd name="connsiteY4" fmla="*/ 3683460 h 3684615"/>
                <a:gd name="connsiteX0" fmla="*/ 2231342 w 2564957"/>
                <a:gd name="connsiteY0" fmla="*/ 3684615 h 3684615"/>
                <a:gd name="connsiteX1" fmla="*/ 13732 w 2564957"/>
                <a:gd name="connsiteY1" fmla="*/ 3676251 h 3684615"/>
                <a:gd name="connsiteX2" fmla="*/ 2895 w 2564957"/>
                <a:gd name="connsiteY2" fmla="*/ 29345 h 3684615"/>
                <a:gd name="connsiteX3" fmla="*/ 446244 w 2564957"/>
                <a:gd name="connsiteY3" fmla="*/ 1644 h 3684615"/>
                <a:gd name="connsiteX4" fmla="*/ 945005 w 2564957"/>
                <a:gd name="connsiteY4" fmla="*/ 962218 h 3684615"/>
                <a:gd name="connsiteX5" fmla="*/ 1859405 w 2564957"/>
                <a:gd name="connsiteY5" fmla="*/ 1128474 h 3684615"/>
                <a:gd name="connsiteX6" fmla="*/ 2533660 w 2564957"/>
                <a:gd name="connsiteY6" fmla="*/ 1544108 h 3684615"/>
                <a:gd name="connsiteX7" fmla="*/ 2231342 w 2564957"/>
                <a:gd name="connsiteY7" fmla="*/ 3684615 h 3684615"/>
                <a:gd name="connsiteX0" fmla="*/ 417358 w 2564957"/>
                <a:gd name="connsiteY0" fmla="*/ 18709 h 3684615"/>
                <a:gd name="connsiteX1" fmla="*/ 961674 w 2564957"/>
                <a:gd name="connsiteY1" fmla="*/ 931022 h 3684615"/>
                <a:gd name="connsiteX2" fmla="*/ 1848363 w 2564957"/>
                <a:gd name="connsiteY2" fmla="*/ 1145992 h 3684615"/>
                <a:gd name="connsiteX3" fmla="*/ 2518913 w 2564957"/>
                <a:gd name="connsiteY3" fmla="*/ 1527004 h 3684615"/>
                <a:gd name="connsiteX4" fmla="*/ 2229365 w 2564957"/>
                <a:gd name="connsiteY4" fmla="*/ 3683460 h 3684615"/>
                <a:gd name="connsiteX0" fmla="*/ 2231342 w 2564957"/>
                <a:gd name="connsiteY0" fmla="*/ 3684615 h 3684615"/>
                <a:gd name="connsiteX1" fmla="*/ 13732 w 2564957"/>
                <a:gd name="connsiteY1" fmla="*/ 3676251 h 3684615"/>
                <a:gd name="connsiteX2" fmla="*/ 2895 w 2564957"/>
                <a:gd name="connsiteY2" fmla="*/ 29345 h 3684615"/>
                <a:gd name="connsiteX3" fmla="*/ 446244 w 2564957"/>
                <a:gd name="connsiteY3" fmla="*/ 1644 h 3684615"/>
                <a:gd name="connsiteX4" fmla="*/ 945005 w 2564957"/>
                <a:gd name="connsiteY4" fmla="*/ 962218 h 3684615"/>
                <a:gd name="connsiteX5" fmla="*/ 1859405 w 2564957"/>
                <a:gd name="connsiteY5" fmla="*/ 1128474 h 3684615"/>
                <a:gd name="connsiteX6" fmla="*/ 2533660 w 2564957"/>
                <a:gd name="connsiteY6" fmla="*/ 1544108 h 3684615"/>
                <a:gd name="connsiteX7" fmla="*/ 2231342 w 2564957"/>
                <a:gd name="connsiteY7" fmla="*/ 3684615 h 3684615"/>
                <a:gd name="connsiteX0" fmla="*/ 417358 w 2564957"/>
                <a:gd name="connsiteY0" fmla="*/ 18709 h 3684615"/>
                <a:gd name="connsiteX1" fmla="*/ 961674 w 2564957"/>
                <a:gd name="connsiteY1" fmla="*/ 931022 h 3684615"/>
                <a:gd name="connsiteX2" fmla="*/ 1848363 w 2564957"/>
                <a:gd name="connsiteY2" fmla="*/ 1145992 h 3684615"/>
                <a:gd name="connsiteX3" fmla="*/ 2518913 w 2564957"/>
                <a:gd name="connsiteY3" fmla="*/ 1527004 h 3684615"/>
                <a:gd name="connsiteX4" fmla="*/ 2229365 w 2564957"/>
                <a:gd name="connsiteY4" fmla="*/ 3683460 h 3684615"/>
                <a:gd name="connsiteX0" fmla="*/ 2231342 w 2557258"/>
                <a:gd name="connsiteY0" fmla="*/ 3684615 h 3684615"/>
                <a:gd name="connsiteX1" fmla="*/ 13732 w 2557258"/>
                <a:gd name="connsiteY1" fmla="*/ 3676251 h 3684615"/>
                <a:gd name="connsiteX2" fmla="*/ 2895 w 2557258"/>
                <a:gd name="connsiteY2" fmla="*/ 29345 h 3684615"/>
                <a:gd name="connsiteX3" fmla="*/ 446244 w 2557258"/>
                <a:gd name="connsiteY3" fmla="*/ 1644 h 3684615"/>
                <a:gd name="connsiteX4" fmla="*/ 945005 w 2557258"/>
                <a:gd name="connsiteY4" fmla="*/ 962218 h 3684615"/>
                <a:gd name="connsiteX5" fmla="*/ 1859405 w 2557258"/>
                <a:gd name="connsiteY5" fmla="*/ 1128474 h 3684615"/>
                <a:gd name="connsiteX6" fmla="*/ 2533660 w 2557258"/>
                <a:gd name="connsiteY6" fmla="*/ 1544108 h 3684615"/>
                <a:gd name="connsiteX7" fmla="*/ 2231342 w 2557258"/>
                <a:gd name="connsiteY7" fmla="*/ 3684615 h 3684615"/>
                <a:gd name="connsiteX0" fmla="*/ 417358 w 2557258"/>
                <a:gd name="connsiteY0" fmla="*/ 18709 h 3684615"/>
                <a:gd name="connsiteX1" fmla="*/ 961674 w 2557258"/>
                <a:gd name="connsiteY1" fmla="*/ 931022 h 3684615"/>
                <a:gd name="connsiteX2" fmla="*/ 1848363 w 2557258"/>
                <a:gd name="connsiteY2" fmla="*/ 1145992 h 3684615"/>
                <a:gd name="connsiteX3" fmla="*/ 2518913 w 2557258"/>
                <a:gd name="connsiteY3" fmla="*/ 1527004 h 3684615"/>
                <a:gd name="connsiteX4" fmla="*/ 2229365 w 2557258"/>
                <a:gd name="connsiteY4" fmla="*/ 3683460 h 3684615"/>
                <a:gd name="connsiteX0" fmla="*/ 2231342 w 2557258"/>
                <a:gd name="connsiteY0" fmla="*/ 3684615 h 3684615"/>
                <a:gd name="connsiteX1" fmla="*/ 13732 w 2557258"/>
                <a:gd name="connsiteY1" fmla="*/ 3676251 h 3684615"/>
                <a:gd name="connsiteX2" fmla="*/ 2895 w 2557258"/>
                <a:gd name="connsiteY2" fmla="*/ 29345 h 3684615"/>
                <a:gd name="connsiteX3" fmla="*/ 446244 w 2557258"/>
                <a:gd name="connsiteY3" fmla="*/ 1644 h 3684615"/>
                <a:gd name="connsiteX4" fmla="*/ 945005 w 2557258"/>
                <a:gd name="connsiteY4" fmla="*/ 962218 h 3684615"/>
                <a:gd name="connsiteX5" fmla="*/ 1847498 w 2557258"/>
                <a:gd name="connsiteY5" fmla="*/ 1145146 h 3684615"/>
                <a:gd name="connsiteX6" fmla="*/ 2533660 w 2557258"/>
                <a:gd name="connsiteY6" fmla="*/ 1544108 h 3684615"/>
                <a:gd name="connsiteX7" fmla="*/ 2231342 w 2557258"/>
                <a:gd name="connsiteY7" fmla="*/ 3684615 h 3684615"/>
                <a:gd name="connsiteX0" fmla="*/ 417358 w 2557258"/>
                <a:gd name="connsiteY0" fmla="*/ 18709 h 3684615"/>
                <a:gd name="connsiteX1" fmla="*/ 961674 w 2557258"/>
                <a:gd name="connsiteY1" fmla="*/ 931022 h 3684615"/>
                <a:gd name="connsiteX2" fmla="*/ 1848363 w 2557258"/>
                <a:gd name="connsiteY2" fmla="*/ 1145992 h 3684615"/>
                <a:gd name="connsiteX3" fmla="*/ 2518913 w 2557258"/>
                <a:gd name="connsiteY3" fmla="*/ 1527004 h 3684615"/>
                <a:gd name="connsiteX4" fmla="*/ 2229365 w 2557258"/>
                <a:gd name="connsiteY4" fmla="*/ 3683460 h 3684615"/>
                <a:gd name="connsiteX0" fmla="*/ 2231342 w 2557258"/>
                <a:gd name="connsiteY0" fmla="*/ 3684615 h 3684615"/>
                <a:gd name="connsiteX1" fmla="*/ 13732 w 2557258"/>
                <a:gd name="connsiteY1" fmla="*/ 3676251 h 3684615"/>
                <a:gd name="connsiteX2" fmla="*/ 2895 w 2557258"/>
                <a:gd name="connsiteY2" fmla="*/ 29345 h 3684615"/>
                <a:gd name="connsiteX3" fmla="*/ 446244 w 2557258"/>
                <a:gd name="connsiteY3" fmla="*/ 1644 h 3684615"/>
                <a:gd name="connsiteX4" fmla="*/ 945005 w 2557258"/>
                <a:gd name="connsiteY4" fmla="*/ 962218 h 3684615"/>
                <a:gd name="connsiteX5" fmla="*/ 1847498 w 2557258"/>
                <a:gd name="connsiteY5" fmla="*/ 1145146 h 3684615"/>
                <a:gd name="connsiteX6" fmla="*/ 2533660 w 2557258"/>
                <a:gd name="connsiteY6" fmla="*/ 1544108 h 3684615"/>
                <a:gd name="connsiteX7" fmla="*/ 2231342 w 2557258"/>
                <a:gd name="connsiteY7" fmla="*/ 3684615 h 3684615"/>
                <a:gd name="connsiteX0" fmla="*/ 417358 w 2557258"/>
                <a:gd name="connsiteY0" fmla="*/ 18709 h 3684615"/>
                <a:gd name="connsiteX1" fmla="*/ 961674 w 2557258"/>
                <a:gd name="connsiteY1" fmla="*/ 931022 h 3684615"/>
                <a:gd name="connsiteX2" fmla="*/ 1848363 w 2557258"/>
                <a:gd name="connsiteY2" fmla="*/ 1145992 h 3684615"/>
                <a:gd name="connsiteX3" fmla="*/ 2518913 w 2557258"/>
                <a:gd name="connsiteY3" fmla="*/ 1527004 h 3684615"/>
                <a:gd name="connsiteX4" fmla="*/ 2229365 w 2557258"/>
                <a:gd name="connsiteY4" fmla="*/ 3683460 h 3684615"/>
                <a:gd name="connsiteX0" fmla="*/ 2231342 w 2557258"/>
                <a:gd name="connsiteY0" fmla="*/ 3684615 h 3684615"/>
                <a:gd name="connsiteX1" fmla="*/ 13732 w 2557258"/>
                <a:gd name="connsiteY1" fmla="*/ 3676251 h 3684615"/>
                <a:gd name="connsiteX2" fmla="*/ 2895 w 2557258"/>
                <a:gd name="connsiteY2" fmla="*/ 29345 h 3684615"/>
                <a:gd name="connsiteX3" fmla="*/ 446244 w 2557258"/>
                <a:gd name="connsiteY3" fmla="*/ 1644 h 3684615"/>
                <a:gd name="connsiteX4" fmla="*/ 945005 w 2557258"/>
                <a:gd name="connsiteY4" fmla="*/ 962218 h 3684615"/>
                <a:gd name="connsiteX5" fmla="*/ 1847498 w 2557258"/>
                <a:gd name="connsiteY5" fmla="*/ 1145146 h 3684615"/>
                <a:gd name="connsiteX6" fmla="*/ 2533660 w 2557258"/>
                <a:gd name="connsiteY6" fmla="*/ 1544108 h 3684615"/>
                <a:gd name="connsiteX7" fmla="*/ 2231342 w 2557258"/>
                <a:gd name="connsiteY7" fmla="*/ 3684615 h 3684615"/>
                <a:gd name="connsiteX0" fmla="*/ 417358 w 2557258"/>
                <a:gd name="connsiteY0" fmla="*/ 18709 h 3684615"/>
                <a:gd name="connsiteX1" fmla="*/ 961674 w 2557258"/>
                <a:gd name="connsiteY1" fmla="*/ 931022 h 3684615"/>
                <a:gd name="connsiteX2" fmla="*/ 1848363 w 2557258"/>
                <a:gd name="connsiteY2" fmla="*/ 1145992 h 3684615"/>
                <a:gd name="connsiteX3" fmla="*/ 2518913 w 2557258"/>
                <a:gd name="connsiteY3" fmla="*/ 1527004 h 3684615"/>
                <a:gd name="connsiteX4" fmla="*/ 2229365 w 2557258"/>
                <a:gd name="connsiteY4" fmla="*/ 3683460 h 3684615"/>
                <a:gd name="connsiteX0" fmla="*/ 2231342 w 2557258"/>
                <a:gd name="connsiteY0" fmla="*/ 3684615 h 3684615"/>
                <a:gd name="connsiteX1" fmla="*/ 13732 w 2557258"/>
                <a:gd name="connsiteY1" fmla="*/ 3676251 h 3684615"/>
                <a:gd name="connsiteX2" fmla="*/ 2895 w 2557258"/>
                <a:gd name="connsiteY2" fmla="*/ 29345 h 3684615"/>
                <a:gd name="connsiteX3" fmla="*/ 446244 w 2557258"/>
                <a:gd name="connsiteY3" fmla="*/ 1644 h 3684615"/>
                <a:gd name="connsiteX4" fmla="*/ 945005 w 2557258"/>
                <a:gd name="connsiteY4" fmla="*/ 962218 h 3684615"/>
                <a:gd name="connsiteX5" fmla="*/ 1847498 w 2557258"/>
                <a:gd name="connsiteY5" fmla="*/ 1145146 h 3684615"/>
                <a:gd name="connsiteX6" fmla="*/ 2533660 w 2557258"/>
                <a:gd name="connsiteY6" fmla="*/ 1544108 h 3684615"/>
                <a:gd name="connsiteX7" fmla="*/ 2231342 w 2557258"/>
                <a:gd name="connsiteY7" fmla="*/ 3684615 h 3684615"/>
                <a:gd name="connsiteX0" fmla="*/ 417358 w 2557258"/>
                <a:gd name="connsiteY0" fmla="*/ 18709 h 3684615"/>
                <a:gd name="connsiteX1" fmla="*/ 961674 w 2557258"/>
                <a:gd name="connsiteY1" fmla="*/ 931022 h 3684615"/>
                <a:gd name="connsiteX2" fmla="*/ 1848363 w 2557258"/>
                <a:gd name="connsiteY2" fmla="*/ 1145992 h 3684615"/>
                <a:gd name="connsiteX3" fmla="*/ 2518913 w 2557258"/>
                <a:gd name="connsiteY3" fmla="*/ 1527004 h 3684615"/>
                <a:gd name="connsiteX4" fmla="*/ 2229365 w 2557258"/>
                <a:gd name="connsiteY4" fmla="*/ 3683460 h 3684615"/>
                <a:gd name="connsiteX0" fmla="*/ 2231342 w 2557258"/>
                <a:gd name="connsiteY0" fmla="*/ 3684615 h 3684615"/>
                <a:gd name="connsiteX1" fmla="*/ 13732 w 2557258"/>
                <a:gd name="connsiteY1" fmla="*/ 3676251 h 3684615"/>
                <a:gd name="connsiteX2" fmla="*/ 2895 w 2557258"/>
                <a:gd name="connsiteY2" fmla="*/ 29345 h 3684615"/>
                <a:gd name="connsiteX3" fmla="*/ 446244 w 2557258"/>
                <a:gd name="connsiteY3" fmla="*/ 1644 h 3684615"/>
                <a:gd name="connsiteX4" fmla="*/ 945005 w 2557258"/>
                <a:gd name="connsiteY4" fmla="*/ 962218 h 3684615"/>
                <a:gd name="connsiteX5" fmla="*/ 1847498 w 2557258"/>
                <a:gd name="connsiteY5" fmla="*/ 1145146 h 3684615"/>
                <a:gd name="connsiteX6" fmla="*/ 2533660 w 2557258"/>
                <a:gd name="connsiteY6" fmla="*/ 1544108 h 3684615"/>
                <a:gd name="connsiteX7" fmla="*/ 2231342 w 2557258"/>
                <a:gd name="connsiteY7" fmla="*/ 3684615 h 3684615"/>
                <a:gd name="connsiteX0" fmla="*/ 444790 w 2557258"/>
                <a:gd name="connsiteY0" fmla="*/ 73575 h 3684615"/>
                <a:gd name="connsiteX1" fmla="*/ 961674 w 2557258"/>
                <a:gd name="connsiteY1" fmla="*/ 931022 h 3684615"/>
                <a:gd name="connsiteX2" fmla="*/ 1848363 w 2557258"/>
                <a:gd name="connsiteY2" fmla="*/ 1145992 h 3684615"/>
                <a:gd name="connsiteX3" fmla="*/ 2518913 w 2557258"/>
                <a:gd name="connsiteY3" fmla="*/ 1527004 h 3684615"/>
                <a:gd name="connsiteX4" fmla="*/ 2229365 w 2557258"/>
                <a:gd name="connsiteY4" fmla="*/ 3683460 h 3684615"/>
                <a:gd name="connsiteX0" fmla="*/ 2231342 w 2557258"/>
                <a:gd name="connsiteY0" fmla="*/ 3655270 h 3655270"/>
                <a:gd name="connsiteX1" fmla="*/ 13732 w 2557258"/>
                <a:gd name="connsiteY1" fmla="*/ 3646906 h 3655270"/>
                <a:gd name="connsiteX2" fmla="*/ 2895 w 2557258"/>
                <a:gd name="connsiteY2" fmla="*/ 0 h 3655270"/>
                <a:gd name="connsiteX3" fmla="*/ 464532 w 2557258"/>
                <a:gd name="connsiteY3" fmla="*/ 27165 h 3655270"/>
                <a:gd name="connsiteX4" fmla="*/ 945005 w 2557258"/>
                <a:gd name="connsiteY4" fmla="*/ 932873 h 3655270"/>
                <a:gd name="connsiteX5" fmla="*/ 1847498 w 2557258"/>
                <a:gd name="connsiteY5" fmla="*/ 1115801 h 3655270"/>
                <a:gd name="connsiteX6" fmla="*/ 2533660 w 2557258"/>
                <a:gd name="connsiteY6" fmla="*/ 1514763 h 3655270"/>
                <a:gd name="connsiteX7" fmla="*/ 2231342 w 2557258"/>
                <a:gd name="connsiteY7" fmla="*/ 3655270 h 3655270"/>
                <a:gd name="connsiteX0" fmla="*/ 444790 w 2557258"/>
                <a:gd name="connsiteY0" fmla="*/ 44230 h 3655270"/>
                <a:gd name="connsiteX1" fmla="*/ 961674 w 2557258"/>
                <a:gd name="connsiteY1" fmla="*/ 901677 h 3655270"/>
                <a:gd name="connsiteX2" fmla="*/ 1848363 w 2557258"/>
                <a:gd name="connsiteY2" fmla="*/ 1116647 h 3655270"/>
                <a:gd name="connsiteX3" fmla="*/ 2518913 w 2557258"/>
                <a:gd name="connsiteY3" fmla="*/ 1497659 h 3655270"/>
                <a:gd name="connsiteX4" fmla="*/ 2229365 w 2557258"/>
                <a:gd name="connsiteY4" fmla="*/ 3654115 h 365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7258" h="3655270" stroke="0" extrusionOk="0">
                  <a:moveTo>
                    <a:pt x="2231342" y="3655270"/>
                  </a:moveTo>
                  <a:lnTo>
                    <a:pt x="13732" y="3646906"/>
                  </a:lnTo>
                  <a:cubicBezTo>
                    <a:pt x="-3125" y="2107900"/>
                    <a:pt x="-1377" y="1140837"/>
                    <a:pt x="2895" y="0"/>
                  </a:cubicBezTo>
                  <a:cubicBezTo>
                    <a:pt x="122969" y="21553"/>
                    <a:pt x="141258" y="14852"/>
                    <a:pt x="464532" y="27165"/>
                  </a:cubicBezTo>
                  <a:cubicBezTo>
                    <a:pt x="950980" y="667553"/>
                    <a:pt x="925072" y="637698"/>
                    <a:pt x="945005" y="932873"/>
                  </a:cubicBezTo>
                  <a:cubicBezTo>
                    <a:pt x="1123575" y="1239212"/>
                    <a:pt x="1024095" y="1461400"/>
                    <a:pt x="1847498" y="1115801"/>
                  </a:cubicBezTo>
                  <a:cubicBezTo>
                    <a:pt x="2049782" y="1119222"/>
                    <a:pt x="2436758" y="1267310"/>
                    <a:pt x="2533660" y="1514763"/>
                  </a:cubicBezTo>
                  <a:cubicBezTo>
                    <a:pt x="2676745" y="2177853"/>
                    <a:pt x="2048562" y="2568701"/>
                    <a:pt x="2231342" y="3655270"/>
                  </a:cubicBezTo>
                  <a:close/>
                </a:path>
                <a:path w="2557258" h="3655270" fill="none">
                  <a:moveTo>
                    <a:pt x="444790" y="44230"/>
                  </a:moveTo>
                  <a:cubicBezTo>
                    <a:pt x="621753" y="148484"/>
                    <a:pt x="850750" y="427859"/>
                    <a:pt x="961674" y="901677"/>
                  </a:cubicBezTo>
                  <a:cubicBezTo>
                    <a:pt x="1095457" y="1642208"/>
                    <a:pt x="1618495" y="1103945"/>
                    <a:pt x="1848363" y="1116647"/>
                  </a:cubicBezTo>
                  <a:cubicBezTo>
                    <a:pt x="2126924" y="1133273"/>
                    <a:pt x="2440167" y="1313508"/>
                    <a:pt x="2518913" y="1497659"/>
                  </a:cubicBezTo>
                  <a:cubicBezTo>
                    <a:pt x="2725527" y="2130199"/>
                    <a:pt x="2019947" y="2553003"/>
                    <a:pt x="2229365" y="3654115"/>
                  </a:cubicBezTo>
                </a:path>
              </a:pathLst>
            </a:custGeom>
            <a:solidFill>
              <a:schemeClr val="accent5">
                <a:lumMod val="60000"/>
                <a:lumOff val="40000"/>
                <a:alpha val="50196"/>
              </a:schemeClr>
            </a:solidFill>
            <a:ln w="9525">
              <a:solidFill>
                <a:schemeClr val="tx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80BE7CA-91E9-7408-A66B-FA8E35A2DCF6}"/>
                  </a:ext>
                </a:extLst>
              </p:cNvPr>
              <p:cNvSpPr txBox="1"/>
              <p:nvPr/>
            </p:nvSpPr>
            <p:spPr>
              <a:xfrm>
                <a:off x="3219818" y="2100936"/>
                <a:ext cx="4248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000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80BE7CA-91E9-7408-A66B-FA8E35A2D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9818" y="2100936"/>
                <a:ext cx="424873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0CC751A3-5651-BDEA-510B-73775E2A150D}"/>
              </a:ext>
            </a:extLst>
          </p:cNvPr>
          <p:cNvSpPr/>
          <p:nvPr/>
        </p:nvSpPr>
        <p:spPr>
          <a:xfrm rot="20700000">
            <a:off x="3389320" y="2446119"/>
            <a:ext cx="137160" cy="137160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EAECEAA-C253-4DB6-CC8E-3C91DCFE4EF9}"/>
              </a:ext>
            </a:extLst>
          </p:cNvPr>
          <p:cNvGrpSpPr/>
          <p:nvPr/>
        </p:nvGrpSpPr>
        <p:grpSpPr>
          <a:xfrm>
            <a:off x="1493620" y="1306053"/>
            <a:ext cx="5551325" cy="4268069"/>
            <a:chOff x="1493620" y="1306053"/>
            <a:chExt cx="5551325" cy="4268069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AF71E075-602B-8712-6243-C322BDB489D6}"/>
                </a:ext>
              </a:extLst>
            </p:cNvPr>
            <p:cNvSpPr txBox="1"/>
            <p:nvPr/>
          </p:nvSpPr>
          <p:spPr>
            <a:xfrm>
              <a:off x="2718080" y="1357303"/>
              <a:ext cx="3786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spc="0" baseline="0" dirty="0">
                  <a:ln/>
                  <a:solidFill>
                    <a:srgbClr val="231F20"/>
                  </a:solidFill>
                  <a:latin typeface="Cambria Math"/>
                  <a:ea typeface="Cambria Math"/>
                  <a:sym typeface="Cambria Math"/>
                  <a:rtl val="0"/>
                </a:rPr>
                <a:t>[2]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4E5E8FC-795B-B5D4-91FF-8F3160BA9171}"/>
                </a:ext>
              </a:extLst>
            </p:cNvPr>
            <p:cNvSpPr/>
            <p:nvPr/>
          </p:nvSpPr>
          <p:spPr>
            <a:xfrm>
              <a:off x="1493620" y="2911153"/>
              <a:ext cx="364145" cy="365760"/>
            </a:xfrm>
            <a:prstGeom prst="rect">
              <a:avLst/>
            </a:prstGeom>
            <a:noFill/>
            <a:ln w="28575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81BEF5F-DD46-FD67-6305-AE45DAF91CBF}"/>
                </a:ext>
              </a:extLst>
            </p:cNvPr>
            <p:cNvCxnSpPr>
              <a:cxnSpLocks/>
              <a:endCxn id="13" idx="0"/>
            </p:cNvCxnSpPr>
            <p:nvPr/>
          </p:nvCxnSpPr>
          <p:spPr>
            <a:xfrm flipV="1">
              <a:off x="1864468" y="1507185"/>
              <a:ext cx="1209521" cy="1397956"/>
            </a:xfrm>
            <a:prstGeom prst="line">
              <a:avLst/>
            </a:prstGeom>
            <a:ln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E07BB6B-C240-BC7B-7278-704F6A51F495}"/>
                </a:ext>
              </a:extLst>
            </p:cNvPr>
            <p:cNvCxnSpPr>
              <a:cxnSpLocks/>
              <a:endCxn id="13" idx="3"/>
            </p:cNvCxnSpPr>
            <p:nvPr/>
          </p:nvCxnSpPr>
          <p:spPr>
            <a:xfrm>
              <a:off x="1864468" y="3276913"/>
              <a:ext cx="1209521" cy="2011913"/>
            </a:xfrm>
            <a:prstGeom prst="line">
              <a:avLst/>
            </a:prstGeom>
            <a:ln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638D5B5-749B-A4EB-66FE-CFC578648F0B}"/>
                </a:ext>
              </a:extLst>
            </p:cNvPr>
            <p:cNvSpPr/>
            <p:nvPr/>
          </p:nvSpPr>
          <p:spPr>
            <a:xfrm>
              <a:off x="3073989" y="1507185"/>
              <a:ext cx="3781641" cy="3781641"/>
            </a:xfrm>
            <a:custGeom>
              <a:avLst/>
              <a:gdLst>
                <a:gd name="connsiteX0" fmla="*/ 0 w 3781641"/>
                <a:gd name="connsiteY0" fmla="*/ 0 h 3781641"/>
                <a:gd name="connsiteX1" fmla="*/ 3781641 w 3781641"/>
                <a:gd name="connsiteY1" fmla="*/ 0 h 3781641"/>
                <a:gd name="connsiteX2" fmla="*/ 3781641 w 3781641"/>
                <a:gd name="connsiteY2" fmla="*/ 3781641 h 3781641"/>
                <a:gd name="connsiteX3" fmla="*/ 0 w 3781641"/>
                <a:gd name="connsiteY3" fmla="*/ 3781641 h 378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1641" h="3781641">
                  <a:moveTo>
                    <a:pt x="0" y="0"/>
                  </a:moveTo>
                  <a:lnTo>
                    <a:pt x="3781641" y="0"/>
                  </a:lnTo>
                  <a:lnTo>
                    <a:pt x="3781641" y="3781641"/>
                  </a:lnTo>
                  <a:lnTo>
                    <a:pt x="0" y="3781641"/>
                  </a:lnTo>
                  <a:close/>
                </a:path>
              </a:pathLst>
            </a:custGeom>
            <a:noFill/>
            <a:ln w="52514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89F2636-F5CD-6C4D-1D91-C86005624412}"/>
                </a:ext>
              </a:extLst>
            </p:cNvPr>
            <p:cNvSpPr/>
            <p:nvPr/>
          </p:nvSpPr>
          <p:spPr>
            <a:xfrm>
              <a:off x="4928044" y="2287673"/>
              <a:ext cx="630273" cy="630273"/>
            </a:xfrm>
            <a:custGeom>
              <a:avLst/>
              <a:gdLst>
                <a:gd name="connsiteX0" fmla="*/ 0 w 630273"/>
                <a:gd name="connsiteY0" fmla="*/ 0 h 630273"/>
                <a:gd name="connsiteX1" fmla="*/ 630274 w 630273"/>
                <a:gd name="connsiteY1" fmla="*/ 0 h 630273"/>
                <a:gd name="connsiteX2" fmla="*/ 630274 w 630273"/>
                <a:gd name="connsiteY2" fmla="*/ 630274 h 630273"/>
                <a:gd name="connsiteX3" fmla="*/ 0 w 630273"/>
                <a:gd name="connsiteY3" fmla="*/ 630274 h 63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0273" h="630273">
                  <a:moveTo>
                    <a:pt x="0" y="0"/>
                  </a:moveTo>
                  <a:lnTo>
                    <a:pt x="630274" y="0"/>
                  </a:lnTo>
                  <a:lnTo>
                    <a:pt x="630274" y="630274"/>
                  </a:lnTo>
                  <a:lnTo>
                    <a:pt x="0" y="630274"/>
                  </a:lnTo>
                  <a:close/>
                </a:path>
              </a:pathLst>
            </a:custGeom>
            <a:noFill/>
            <a:ln w="26257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56F5507-12F0-D90B-21E3-05384D587396}"/>
                </a:ext>
              </a:extLst>
            </p:cNvPr>
            <p:cNvSpPr/>
            <p:nvPr/>
          </p:nvSpPr>
          <p:spPr>
            <a:xfrm>
              <a:off x="5336672" y="3062209"/>
              <a:ext cx="474455" cy="342448"/>
            </a:xfrm>
            <a:custGeom>
              <a:avLst/>
              <a:gdLst>
                <a:gd name="connsiteX0" fmla="*/ 0 w 474455"/>
                <a:gd name="connsiteY0" fmla="*/ 0 h 342448"/>
                <a:gd name="connsiteX1" fmla="*/ 474456 w 474455"/>
                <a:gd name="connsiteY1" fmla="*/ 0 h 342448"/>
                <a:gd name="connsiteX2" fmla="*/ 474456 w 474455"/>
                <a:gd name="connsiteY2" fmla="*/ 342449 h 342448"/>
                <a:gd name="connsiteX3" fmla="*/ 0 w 474455"/>
                <a:gd name="connsiteY3" fmla="*/ 342449 h 342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455" h="342448">
                  <a:moveTo>
                    <a:pt x="0" y="0"/>
                  </a:moveTo>
                  <a:lnTo>
                    <a:pt x="474456" y="0"/>
                  </a:lnTo>
                  <a:lnTo>
                    <a:pt x="474456" y="342449"/>
                  </a:lnTo>
                  <a:lnTo>
                    <a:pt x="0" y="342449"/>
                  </a:lnTo>
                  <a:close/>
                </a:path>
              </a:pathLst>
            </a:custGeom>
            <a:noFill/>
            <a:ln w="26257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2FEB19C-5085-DE24-E4B7-9E1041CAF749}"/>
                </a:ext>
              </a:extLst>
            </p:cNvPr>
            <p:cNvSpPr/>
            <p:nvPr/>
          </p:nvSpPr>
          <p:spPr>
            <a:xfrm>
              <a:off x="4617810" y="3395554"/>
              <a:ext cx="609614" cy="409327"/>
            </a:xfrm>
            <a:custGeom>
              <a:avLst/>
              <a:gdLst>
                <a:gd name="connsiteX0" fmla="*/ 0 w 609614"/>
                <a:gd name="connsiteY0" fmla="*/ 0 h 409327"/>
                <a:gd name="connsiteX1" fmla="*/ 609615 w 609614"/>
                <a:gd name="connsiteY1" fmla="*/ 0 h 409327"/>
                <a:gd name="connsiteX2" fmla="*/ 609615 w 609614"/>
                <a:gd name="connsiteY2" fmla="*/ 409328 h 409327"/>
                <a:gd name="connsiteX3" fmla="*/ 0 w 609614"/>
                <a:gd name="connsiteY3" fmla="*/ 409328 h 409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614" h="409327">
                  <a:moveTo>
                    <a:pt x="0" y="0"/>
                  </a:moveTo>
                  <a:lnTo>
                    <a:pt x="609615" y="0"/>
                  </a:lnTo>
                  <a:lnTo>
                    <a:pt x="609615" y="409328"/>
                  </a:lnTo>
                  <a:lnTo>
                    <a:pt x="0" y="409328"/>
                  </a:lnTo>
                  <a:close/>
                </a:path>
              </a:pathLst>
            </a:custGeom>
            <a:noFill/>
            <a:ln w="26257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886548C-4051-A8EF-DAFF-46F4234F6ED6}"/>
                </a:ext>
              </a:extLst>
            </p:cNvPr>
            <p:cNvSpPr/>
            <p:nvPr/>
          </p:nvSpPr>
          <p:spPr>
            <a:xfrm>
              <a:off x="3892645" y="1680160"/>
              <a:ext cx="1170558" cy="408627"/>
            </a:xfrm>
            <a:custGeom>
              <a:avLst/>
              <a:gdLst>
                <a:gd name="connsiteX0" fmla="*/ 0 w 1170558"/>
                <a:gd name="connsiteY0" fmla="*/ 0 h 408627"/>
                <a:gd name="connsiteX1" fmla="*/ 1170558 w 1170558"/>
                <a:gd name="connsiteY1" fmla="*/ 0 h 408627"/>
                <a:gd name="connsiteX2" fmla="*/ 1170558 w 1170558"/>
                <a:gd name="connsiteY2" fmla="*/ 408627 h 408627"/>
                <a:gd name="connsiteX3" fmla="*/ 0 w 1170558"/>
                <a:gd name="connsiteY3" fmla="*/ 408627 h 408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0558" h="408627">
                  <a:moveTo>
                    <a:pt x="0" y="0"/>
                  </a:moveTo>
                  <a:lnTo>
                    <a:pt x="1170558" y="0"/>
                  </a:lnTo>
                  <a:lnTo>
                    <a:pt x="1170558" y="408627"/>
                  </a:lnTo>
                  <a:lnTo>
                    <a:pt x="0" y="408627"/>
                  </a:lnTo>
                  <a:close/>
                </a:path>
              </a:pathLst>
            </a:custGeom>
            <a:noFill/>
            <a:ln w="26257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6DEB0B0-7598-770F-FEAC-EA1CF23E8FE0}"/>
                </a:ext>
              </a:extLst>
            </p:cNvPr>
            <p:cNvSpPr/>
            <p:nvPr/>
          </p:nvSpPr>
          <p:spPr>
            <a:xfrm>
              <a:off x="3191290" y="2912694"/>
              <a:ext cx="585103" cy="466752"/>
            </a:xfrm>
            <a:custGeom>
              <a:avLst/>
              <a:gdLst>
                <a:gd name="connsiteX0" fmla="*/ 0 w 585103"/>
                <a:gd name="connsiteY0" fmla="*/ 0 h 466752"/>
                <a:gd name="connsiteX1" fmla="*/ 585104 w 585103"/>
                <a:gd name="connsiteY1" fmla="*/ 0 h 466752"/>
                <a:gd name="connsiteX2" fmla="*/ 585104 w 585103"/>
                <a:gd name="connsiteY2" fmla="*/ 466753 h 466752"/>
                <a:gd name="connsiteX3" fmla="*/ 0 w 585103"/>
                <a:gd name="connsiteY3" fmla="*/ 466753 h 466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5103" h="466752">
                  <a:moveTo>
                    <a:pt x="0" y="0"/>
                  </a:moveTo>
                  <a:lnTo>
                    <a:pt x="585104" y="0"/>
                  </a:lnTo>
                  <a:lnTo>
                    <a:pt x="585104" y="466753"/>
                  </a:lnTo>
                  <a:lnTo>
                    <a:pt x="0" y="466753"/>
                  </a:lnTo>
                  <a:close/>
                </a:path>
              </a:pathLst>
            </a:custGeom>
            <a:noFill/>
            <a:ln w="26257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6A3E0BA-7454-7C7C-2DBD-56852DF84FBA}"/>
                </a:ext>
              </a:extLst>
            </p:cNvPr>
            <p:cNvSpPr/>
            <p:nvPr/>
          </p:nvSpPr>
          <p:spPr>
            <a:xfrm>
              <a:off x="4064569" y="3219428"/>
              <a:ext cx="413179" cy="751075"/>
            </a:xfrm>
            <a:custGeom>
              <a:avLst/>
              <a:gdLst>
                <a:gd name="connsiteX0" fmla="*/ 0 w 413179"/>
                <a:gd name="connsiteY0" fmla="*/ 0 h 751075"/>
                <a:gd name="connsiteX1" fmla="*/ 413179 w 413179"/>
                <a:gd name="connsiteY1" fmla="*/ 0 h 751075"/>
                <a:gd name="connsiteX2" fmla="*/ 413179 w 413179"/>
                <a:gd name="connsiteY2" fmla="*/ 751076 h 751075"/>
                <a:gd name="connsiteX3" fmla="*/ 0 w 413179"/>
                <a:gd name="connsiteY3" fmla="*/ 751076 h 75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179" h="751075">
                  <a:moveTo>
                    <a:pt x="0" y="0"/>
                  </a:moveTo>
                  <a:lnTo>
                    <a:pt x="413179" y="0"/>
                  </a:lnTo>
                  <a:lnTo>
                    <a:pt x="413179" y="751076"/>
                  </a:lnTo>
                  <a:lnTo>
                    <a:pt x="0" y="751076"/>
                  </a:lnTo>
                  <a:close/>
                </a:path>
              </a:pathLst>
            </a:custGeom>
            <a:noFill/>
            <a:ln w="26257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B308939-7A73-85FC-53F3-82C664B00CF5}"/>
                </a:ext>
              </a:extLst>
            </p:cNvPr>
            <p:cNvSpPr/>
            <p:nvPr/>
          </p:nvSpPr>
          <p:spPr>
            <a:xfrm>
              <a:off x="5945586" y="2949811"/>
              <a:ext cx="455897" cy="1279455"/>
            </a:xfrm>
            <a:custGeom>
              <a:avLst/>
              <a:gdLst>
                <a:gd name="connsiteX0" fmla="*/ 0 w 455897"/>
                <a:gd name="connsiteY0" fmla="*/ 0 h 1279455"/>
                <a:gd name="connsiteX1" fmla="*/ 455898 w 455897"/>
                <a:gd name="connsiteY1" fmla="*/ 0 h 1279455"/>
                <a:gd name="connsiteX2" fmla="*/ 455898 w 455897"/>
                <a:gd name="connsiteY2" fmla="*/ 1279455 h 1279455"/>
                <a:gd name="connsiteX3" fmla="*/ 0 w 455897"/>
                <a:gd name="connsiteY3" fmla="*/ 1279455 h 1279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5897" h="1279455">
                  <a:moveTo>
                    <a:pt x="0" y="0"/>
                  </a:moveTo>
                  <a:lnTo>
                    <a:pt x="455898" y="0"/>
                  </a:lnTo>
                  <a:lnTo>
                    <a:pt x="455898" y="1279455"/>
                  </a:lnTo>
                  <a:lnTo>
                    <a:pt x="0" y="1279455"/>
                  </a:lnTo>
                  <a:close/>
                </a:path>
              </a:pathLst>
            </a:custGeom>
            <a:noFill/>
            <a:ln w="26257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1038ECD-F894-84A6-9017-5225F0740D69}"/>
                </a:ext>
              </a:extLst>
            </p:cNvPr>
            <p:cNvSpPr/>
            <p:nvPr/>
          </p:nvSpPr>
          <p:spPr>
            <a:xfrm>
              <a:off x="4665080" y="4527595"/>
              <a:ext cx="1023494" cy="388318"/>
            </a:xfrm>
            <a:custGeom>
              <a:avLst/>
              <a:gdLst>
                <a:gd name="connsiteX0" fmla="*/ 0 w 1023494"/>
                <a:gd name="connsiteY0" fmla="*/ 0 h 388318"/>
                <a:gd name="connsiteX1" fmla="*/ 1023494 w 1023494"/>
                <a:gd name="connsiteY1" fmla="*/ 0 h 388318"/>
                <a:gd name="connsiteX2" fmla="*/ 1023494 w 1023494"/>
                <a:gd name="connsiteY2" fmla="*/ 388318 h 388318"/>
                <a:gd name="connsiteX3" fmla="*/ 0 w 1023494"/>
                <a:gd name="connsiteY3" fmla="*/ 388318 h 38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3494" h="388318">
                  <a:moveTo>
                    <a:pt x="0" y="0"/>
                  </a:moveTo>
                  <a:lnTo>
                    <a:pt x="1023494" y="0"/>
                  </a:lnTo>
                  <a:lnTo>
                    <a:pt x="1023494" y="388318"/>
                  </a:lnTo>
                  <a:lnTo>
                    <a:pt x="0" y="388318"/>
                  </a:lnTo>
                  <a:close/>
                </a:path>
              </a:pathLst>
            </a:custGeom>
            <a:noFill/>
            <a:ln w="26257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6E977A8-B8D6-B283-65B2-64C34B366600}"/>
                </a:ext>
              </a:extLst>
            </p:cNvPr>
            <p:cNvSpPr/>
            <p:nvPr/>
          </p:nvSpPr>
          <p:spPr>
            <a:xfrm>
              <a:off x="6281382" y="3148697"/>
              <a:ext cx="517874" cy="344549"/>
            </a:xfrm>
            <a:custGeom>
              <a:avLst/>
              <a:gdLst>
                <a:gd name="connsiteX0" fmla="*/ 0 w 517874"/>
                <a:gd name="connsiteY0" fmla="*/ 0 h 344549"/>
                <a:gd name="connsiteX1" fmla="*/ 517875 w 517874"/>
                <a:gd name="connsiteY1" fmla="*/ 0 h 344549"/>
                <a:gd name="connsiteX2" fmla="*/ 517875 w 517874"/>
                <a:gd name="connsiteY2" fmla="*/ 344550 h 344549"/>
                <a:gd name="connsiteX3" fmla="*/ 0 w 517874"/>
                <a:gd name="connsiteY3" fmla="*/ 344550 h 344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7874" h="344549">
                  <a:moveTo>
                    <a:pt x="0" y="0"/>
                  </a:moveTo>
                  <a:lnTo>
                    <a:pt x="517875" y="0"/>
                  </a:lnTo>
                  <a:lnTo>
                    <a:pt x="517875" y="344550"/>
                  </a:lnTo>
                  <a:lnTo>
                    <a:pt x="0" y="344550"/>
                  </a:lnTo>
                  <a:close/>
                </a:path>
              </a:pathLst>
            </a:custGeom>
            <a:noFill/>
            <a:ln w="26257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2665C21-F3F2-19E6-7037-7872179F46CE}"/>
                </a:ext>
              </a:extLst>
            </p:cNvPr>
            <p:cNvSpPr/>
            <p:nvPr/>
          </p:nvSpPr>
          <p:spPr>
            <a:xfrm>
              <a:off x="3445851" y="4406793"/>
              <a:ext cx="502117" cy="463951"/>
            </a:xfrm>
            <a:custGeom>
              <a:avLst/>
              <a:gdLst>
                <a:gd name="connsiteX0" fmla="*/ 0 w 502117"/>
                <a:gd name="connsiteY0" fmla="*/ 0 h 463951"/>
                <a:gd name="connsiteX1" fmla="*/ 502118 w 502117"/>
                <a:gd name="connsiteY1" fmla="*/ 0 h 463951"/>
                <a:gd name="connsiteX2" fmla="*/ 502118 w 502117"/>
                <a:gd name="connsiteY2" fmla="*/ 463951 h 463951"/>
                <a:gd name="connsiteX3" fmla="*/ 0 w 502117"/>
                <a:gd name="connsiteY3" fmla="*/ 463951 h 46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2117" h="463951">
                  <a:moveTo>
                    <a:pt x="0" y="0"/>
                  </a:moveTo>
                  <a:lnTo>
                    <a:pt x="502118" y="0"/>
                  </a:lnTo>
                  <a:lnTo>
                    <a:pt x="502118" y="463951"/>
                  </a:lnTo>
                  <a:lnTo>
                    <a:pt x="0" y="463951"/>
                  </a:lnTo>
                  <a:close/>
                </a:path>
              </a:pathLst>
            </a:custGeom>
            <a:noFill/>
            <a:ln w="26257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73D86B4-1E53-5B2A-F935-4AA468738714}"/>
                </a:ext>
              </a:extLst>
            </p:cNvPr>
            <p:cNvSpPr txBox="1"/>
            <p:nvPr/>
          </p:nvSpPr>
          <p:spPr>
            <a:xfrm>
              <a:off x="4684638" y="3326724"/>
              <a:ext cx="404278" cy="516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757" spc="0" baseline="0" dirty="0">
                  <a:ln/>
                  <a:solidFill>
                    <a:srgbClr val="231F20"/>
                  </a:solidFill>
                  <a:latin typeface="Cambria Math"/>
                  <a:ea typeface="Cambria Math"/>
                  <a:sym typeface="Cambria Math"/>
                  <a:rtl val="0"/>
                </a:rPr>
                <a:t>R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E2ED9F4-A8D7-DDD1-AACB-27CBAB1C964E}"/>
                </a:ext>
              </a:extLst>
            </p:cNvPr>
            <p:cNvSpPr txBox="1"/>
            <p:nvPr/>
          </p:nvSpPr>
          <p:spPr>
            <a:xfrm>
              <a:off x="4925193" y="3536815"/>
              <a:ext cx="277421" cy="2805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41" spc="0" baseline="0">
                  <a:ln/>
                  <a:solidFill>
                    <a:srgbClr val="231F20"/>
                  </a:solidFill>
                  <a:latin typeface="Cambria Math"/>
                  <a:ea typeface="Cambria Math"/>
                  <a:sym typeface="Cambria Math"/>
                  <a:rtl val="0"/>
                </a:rPr>
                <a:t>6</a:t>
              </a: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C5FF883-D293-49A8-94D3-8282369E913C}"/>
                </a:ext>
              </a:extLst>
            </p:cNvPr>
            <p:cNvSpPr/>
            <p:nvPr/>
          </p:nvSpPr>
          <p:spPr>
            <a:xfrm>
              <a:off x="6252319" y="1680160"/>
              <a:ext cx="482159" cy="482159"/>
            </a:xfrm>
            <a:custGeom>
              <a:avLst/>
              <a:gdLst>
                <a:gd name="connsiteX0" fmla="*/ 0 w 482159"/>
                <a:gd name="connsiteY0" fmla="*/ 0 h 482159"/>
                <a:gd name="connsiteX1" fmla="*/ 482159 w 482159"/>
                <a:gd name="connsiteY1" fmla="*/ 0 h 482159"/>
                <a:gd name="connsiteX2" fmla="*/ 482159 w 482159"/>
                <a:gd name="connsiteY2" fmla="*/ 482159 h 482159"/>
                <a:gd name="connsiteX3" fmla="*/ 0 w 482159"/>
                <a:gd name="connsiteY3" fmla="*/ 482159 h 482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2159" h="482159">
                  <a:moveTo>
                    <a:pt x="0" y="0"/>
                  </a:moveTo>
                  <a:lnTo>
                    <a:pt x="482159" y="0"/>
                  </a:lnTo>
                  <a:lnTo>
                    <a:pt x="482159" y="482159"/>
                  </a:lnTo>
                  <a:lnTo>
                    <a:pt x="0" y="482159"/>
                  </a:lnTo>
                  <a:close/>
                </a:path>
              </a:pathLst>
            </a:custGeom>
            <a:noFill/>
            <a:ln w="26257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4BC879F-628F-E789-AB6A-1620BE83A9E0}"/>
                </a:ext>
              </a:extLst>
            </p:cNvPr>
            <p:cNvSpPr/>
            <p:nvPr/>
          </p:nvSpPr>
          <p:spPr>
            <a:xfrm>
              <a:off x="6216253" y="4693917"/>
              <a:ext cx="517874" cy="344549"/>
            </a:xfrm>
            <a:custGeom>
              <a:avLst/>
              <a:gdLst>
                <a:gd name="connsiteX0" fmla="*/ 0 w 517874"/>
                <a:gd name="connsiteY0" fmla="*/ 0 h 344549"/>
                <a:gd name="connsiteX1" fmla="*/ 517875 w 517874"/>
                <a:gd name="connsiteY1" fmla="*/ 0 h 344549"/>
                <a:gd name="connsiteX2" fmla="*/ 517875 w 517874"/>
                <a:gd name="connsiteY2" fmla="*/ 344549 h 344549"/>
                <a:gd name="connsiteX3" fmla="*/ 0 w 517874"/>
                <a:gd name="connsiteY3" fmla="*/ 344549 h 344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7874" h="344549">
                  <a:moveTo>
                    <a:pt x="0" y="0"/>
                  </a:moveTo>
                  <a:lnTo>
                    <a:pt x="517875" y="0"/>
                  </a:lnTo>
                  <a:lnTo>
                    <a:pt x="517875" y="344549"/>
                  </a:lnTo>
                  <a:lnTo>
                    <a:pt x="0" y="344549"/>
                  </a:lnTo>
                  <a:close/>
                </a:path>
              </a:pathLst>
            </a:custGeom>
            <a:noFill/>
            <a:ln w="26257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ED57080-A0DC-0303-6C9B-E83D0401DDC3}"/>
                </a:ext>
              </a:extLst>
            </p:cNvPr>
            <p:cNvSpPr txBox="1"/>
            <p:nvPr/>
          </p:nvSpPr>
          <p:spPr>
            <a:xfrm>
              <a:off x="3972079" y="1600125"/>
              <a:ext cx="404278" cy="516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757" spc="0" baseline="0" dirty="0">
                  <a:ln/>
                  <a:solidFill>
                    <a:srgbClr val="231F20"/>
                  </a:solidFill>
                  <a:latin typeface="Cambria Math"/>
                  <a:ea typeface="Cambria Math"/>
                  <a:sym typeface="Cambria Math"/>
                  <a:rtl val="0"/>
                </a:rPr>
                <a:t>R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7519A53-7301-3858-B2D2-99694D28AAE2}"/>
                </a:ext>
              </a:extLst>
            </p:cNvPr>
            <p:cNvSpPr txBox="1"/>
            <p:nvPr/>
          </p:nvSpPr>
          <p:spPr>
            <a:xfrm>
              <a:off x="4206882" y="1810216"/>
              <a:ext cx="277421" cy="2805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41" spc="0" baseline="0">
                  <a:ln/>
                  <a:solidFill>
                    <a:srgbClr val="231F20"/>
                  </a:solidFill>
                  <a:latin typeface="Cambria Math"/>
                  <a:ea typeface="Cambria Math"/>
                  <a:sym typeface="Cambria Math"/>
                  <a:rtl val="0"/>
                </a:rPr>
                <a:t>1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1C30B2A-73C9-F9AE-A710-92EC5AE8CA0D}"/>
                </a:ext>
              </a:extLst>
            </p:cNvPr>
            <p:cNvSpPr txBox="1"/>
            <p:nvPr/>
          </p:nvSpPr>
          <p:spPr>
            <a:xfrm>
              <a:off x="6245616" y="1647745"/>
              <a:ext cx="404278" cy="516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757" spc="0" baseline="0" dirty="0">
                  <a:ln/>
                  <a:solidFill>
                    <a:srgbClr val="231F20"/>
                  </a:solidFill>
                  <a:latin typeface="Cambria Math"/>
                  <a:ea typeface="Cambria Math"/>
                  <a:sym typeface="Cambria Math"/>
                  <a:rtl val="0"/>
                </a:rPr>
                <a:t>R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6A2985D-D0E3-1CB4-72FB-A69B3B1360C0}"/>
                </a:ext>
              </a:extLst>
            </p:cNvPr>
            <p:cNvSpPr txBox="1"/>
            <p:nvPr/>
          </p:nvSpPr>
          <p:spPr>
            <a:xfrm>
              <a:off x="6486170" y="1857837"/>
              <a:ext cx="272832" cy="2832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41" spc="0" baseline="0" dirty="0">
                  <a:ln/>
                  <a:solidFill>
                    <a:srgbClr val="231F20"/>
                  </a:solidFill>
                  <a:latin typeface="Cambria Math"/>
                  <a:ea typeface="Cambria Math"/>
                  <a:sym typeface="Cambria Math"/>
                  <a:rtl val="0"/>
                </a:rPr>
                <a:t>4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9E7AA7D-DB9F-1EA4-EA2D-9AA84410265A}"/>
                </a:ext>
              </a:extLst>
            </p:cNvPr>
            <p:cNvSpPr txBox="1"/>
            <p:nvPr/>
          </p:nvSpPr>
          <p:spPr>
            <a:xfrm>
              <a:off x="5002576" y="2338595"/>
              <a:ext cx="404278" cy="516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757" spc="0" baseline="0" dirty="0">
                  <a:ln/>
                  <a:solidFill>
                    <a:srgbClr val="231F20"/>
                  </a:solidFill>
                  <a:latin typeface="Cambria Math"/>
                  <a:ea typeface="Cambria Math"/>
                  <a:sym typeface="Cambria Math"/>
                  <a:rtl val="0"/>
                </a:rPr>
                <a:t>R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B2E2A49-B351-52C0-19BA-AD0E92E90DB1}"/>
                </a:ext>
              </a:extLst>
            </p:cNvPr>
            <p:cNvSpPr txBox="1"/>
            <p:nvPr/>
          </p:nvSpPr>
          <p:spPr>
            <a:xfrm>
              <a:off x="5242780" y="2548686"/>
              <a:ext cx="277421" cy="2805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41" spc="0" baseline="0">
                  <a:ln/>
                  <a:solidFill>
                    <a:srgbClr val="231F20"/>
                  </a:solidFill>
                  <a:latin typeface="Cambria Math"/>
                  <a:ea typeface="Cambria Math"/>
                  <a:sym typeface="Cambria Math"/>
                  <a:rtl val="0"/>
                </a:rPr>
                <a:t>3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D1E4050-D04B-1DBD-2B0C-EC3838EB3660}"/>
                </a:ext>
              </a:extLst>
            </p:cNvPr>
            <p:cNvSpPr txBox="1"/>
            <p:nvPr/>
          </p:nvSpPr>
          <p:spPr>
            <a:xfrm>
              <a:off x="3252517" y="2905141"/>
              <a:ext cx="404278" cy="516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757" spc="0" baseline="0" dirty="0">
                  <a:ln/>
                  <a:solidFill>
                    <a:srgbClr val="231F20"/>
                  </a:solidFill>
                  <a:latin typeface="Cambria Math"/>
                  <a:ea typeface="Cambria Math"/>
                  <a:sym typeface="Cambria Math"/>
                  <a:rtl val="0"/>
                </a:rPr>
                <a:t>R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5E9F334-C1DD-9B7C-366C-2B2833613B33}"/>
                </a:ext>
              </a:extLst>
            </p:cNvPr>
            <p:cNvSpPr txBox="1"/>
            <p:nvPr/>
          </p:nvSpPr>
          <p:spPr>
            <a:xfrm>
              <a:off x="3492721" y="3115232"/>
              <a:ext cx="272832" cy="2832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41" spc="0" baseline="0" dirty="0">
                  <a:ln/>
                  <a:solidFill>
                    <a:srgbClr val="231F20"/>
                  </a:solidFill>
                  <a:latin typeface="Cambria Math"/>
                  <a:ea typeface="Cambria Math"/>
                  <a:sym typeface="Cambria Math"/>
                  <a:rtl val="0"/>
                </a:rPr>
                <a:t>2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737F296-230D-8179-140B-D835FF590B18}"/>
                </a:ext>
              </a:extLst>
            </p:cNvPr>
            <p:cNvSpPr txBox="1"/>
            <p:nvPr/>
          </p:nvSpPr>
          <p:spPr>
            <a:xfrm>
              <a:off x="4016198" y="3252142"/>
              <a:ext cx="404278" cy="516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757" spc="0" baseline="0" dirty="0">
                  <a:ln/>
                  <a:solidFill>
                    <a:srgbClr val="231F20"/>
                  </a:solidFill>
                  <a:latin typeface="Cambria Math"/>
                  <a:ea typeface="Cambria Math"/>
                  <a:sym typeface="Cambria Math"/>
                  <a:rtl val="0"/>
                </a:rPr>
                <a:t>R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CAAAE37-3B76-1EDD-2A72-AEDA816C40BC}"/>
                </a:ext>
              </a:extLst>
            </p:cNvPr>
            <p:cNvSpPr txBox="1"/>
            <p:nvPr/>
          </p:nvSpPr>
          <p:spPr>
            <a:xfrm>
              <a:off x="4256402" y="3462233"/>
              <a:ext cx="277421" cy="2805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41" spc="0" baseline="0">
                  <a:ln/>
                  <a:solidFill>
                    <a:srgbClr val="231F20"/>
                  </a:solidFill>
                  <a:latin typeface="Cambria Math"/>
                  <a:ea typeface="Cambria Math"/>
                  <a:sym typeface="Cambria Math"/>
                  <a:rtl val="0"/>
                </a:rPr>
                <a:t>5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42DCA6D-CCC9-B26E-EF42-74697E182171}"/>
                </a:ext>
              </a:extLst>
            </p:cNvPr>
            <p:cNvSpPr txBox="1"/>
            <p:nvPr/>
          </p:nvSpPr>
          <p:spPr>
            <a:xfrm>
              <a:off x="5318763" y="2959765"/>
              <a:ext cx="404278" cy="516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757" spc="0" baseline="0" dirty="0">
                  <a:ln/>
                  <a:solidFill>
                    <a:srgbClr val="231F20"/>
                  </a:solidFill>
                  <a:latin typeface="Cambria Math"/>
                  <a:ea typeface="Cambria Math"/>
                  <a:sym typeface="Cambria Math"/>
                  <a:rtl val="0"/>
                </a:rPr>
                <a:t>R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F2CC048-FD1A-6D5D-5CCF-2B5B8E167F9E}"/>
                </a:ext>
              </a:extLst>
            </p:cNvPr>
            <p:cNvSpPr txBox="1"/>
            <p:nvPr/>
          </p:nvSpPr>
          <p:spPr>
            <a:xfrm>
              <a:off x="5558968" y="3169856"/>
              <a:ext cx="277421" cy="2805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41" spc="0" baseline="0">
                  <a:ln/>
                  <a:solidFill>
                    <a:srgbClr val="231F20"/>
                  </a:solidFill>
                  <a:latin typeface="Cambria Math"/>
                  <a:ea typeface="Cambria Math"/>
                  <a:sym typeface="Cambria Math"/>
                  <a:rtl val="0"/>
                </a:rPr>
                <a:t>7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4AEA282-EB6C-0A3E-C28B-A0EB5FF41813}"/>
                </a:ext>
              </a:extLst>
            </p:cNvPr>
            <p:cNvSpPr txBox="1"/>
            <p:nvPr/>
          </p:nvSpPr>
          <p:spPr>
            <a:xfrm>
              <a:off x="5924876" y="3356137"/>
              <a:ext cx="404278" cy="516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757" spc="0" baseline="0" dirty="0">
                  <a:ln/>
                  <a:solidFill>
                    <a:srgbClr val="231F20"/>
                  </a:solidFill>
                  <a:latin typeface="Cambria Math"/>
                  <a:ea typeface="Cambria Math"/>
                  <a:sym typeface="Cambria Math"/>
                  <a:rtl val="0"/>
                </a:rPr>
                <a:t>R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3FBFDFC-B659-6186-1237-5B75B489B679}"/>
                </a:ext>
              </a:extLst>
            </p:cNvPr>
            <p:cNvSpPr txBox="1"/>
            <p:nvPr/>
          </p:nvSpPr>
          <p:spPr>
            <a:xfrm>
              <a:off x="6165081" y="3566228"/>
              <a:ext cx="277421" cy="2805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41" spc="0" baseline="0">
                  <a:ln/>
                  <a:solidFill>
                    <a:srgbClr val="231F20"/>
                  </a:solidFill>
                  <a:latin typeface="Cambria Math"/>
                  <a:ea typeface="Cambria Math"/>
                  <a:sym typeface="Cambria Math"/>
                  <a:rtl val="0"/>
                </a:rPr>
                <a:t>8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AF71DF7-1EAB-03F5-6079-EB4D125EF3D8}"/>
                </a:ext>
              </a:extLst>
            </p:cNvPr>
            <p:cNvSpPr txBox="1"/>
            <p:nvPr/>
          </p:nvSpPr>
          <p:spPr>
            <a:xfrm>
              <a:off x="6341557" y="3044852"/>
              <a:ext cx="404278" cy="516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757" spc="0" baseline="0" dirty="0">
                  <a:ln/>
                  <a:solidFill>
                    <a:srgbClr val="231F20"/>
                  </a:solidFill>
                  <a:latin typeface="Cambria Math"/>
                  <a:ea typeface="Cambria Math"/>
                  <a:sym typeface="Cambria Math"/>
                  <a:rtl val="0"/>
                </a:rPr>
                <a:t>R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AF30D31-6052-D65F-B7F7-DA1268234DB8}"/>
                </a:ext>
              </a:extLst>
            </p:cNvPr>
            <p:cNvSpPr txBox="1"/>
            <p:nvPr/>
          </p:nvSpPr>
          <p:spPr>
            <a:xfrm>
              <a:off x="6581762" y="3254943"/>
              <a:ext cx="277421" cy="2805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41" spc="0" baseline="0">
                  <a:ln/>
                  <a:solidFill>
                    <a:srgbClr val="231F20"/>
                  </a:solidFill>
                  <a:latin typeface="Cambria Math"/>
                  <a:ea typeface="Cambria Math"/>
                  <a:sym typeface="Cambria Math"/>
                  <a:rtl val="0"/>
                </a:rPr>
                <a:t>9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A5F6124-0069-6C89-ACD0-D45703CB5AA2}"/>
                </a:ext>
              </a:extLst>
            </p:cNvPr>
            <p:cNvSpPr txBox="1"/>
            <p:nvPr/>
          </p:nvSpPr>
          <p:spPr>
            <a:xfrm>
              <a:off x="3398180" y="4365275"/>
              <a:ext cx="404278" cy="516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757" spc="0" baseline="0" dirty="0">
                  <a:ln/>
                  <a:solidFill>
                    <a:srgbClr val="231F20"/>
                  </a:solidFill>
                  <a:latin typeface="Cambria Math"/>
                  <a:ea typeface="Cambria Math"/>
                  <a:sym typeface="Cambria Math"/>
                  <a:rtl val="0"/>
                </a:rPr>
                <a:t>R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9236FCE-C490-FBD3-FECE-F3DD1C758036}"/>
                </a:ext>
              </a:extLst>
            </p:cNvPr>
            <p:cNvSpPr txBox="1"/>
            <p:nvPr/>
          </p:nvSpPr>
          <p:spPr>
            <a:xfrm>
              <a:off x="3638384" y="4575366"/>
              <a:ext cx="371962" cy="2805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41" spc="0" baseline="0">
                  <a:ln/>
                  <a:solidFill>
                    <a:srgbClr val="231F20"/>
                  </a:solidFill>
                  <a:latin typeface="Cambria Math"/>
                  <a:ea typeface="Cambria Math"/>
                  <a:sym typeface="Cambria Math"/>
                  <a:rtl val="0"/>
                </a:rPr>
                <a:t>10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D15850D-9ECF-34A2-2600-40B63D292ABF}"/>
                </a:ext>
              </a:extLst>
            </p:cNvPr>
            <p:cNvSpPr txBox="1"/>
            <p:nvPr/>
          </p:nvSpPr>
          <p:spPr>
            <a:xfrm>
              <a:off x="4913287" y="4448261"/>
              <a:ext cx="404278" cy="516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757" spc="0" baseline="0" dirty="0">
                  <a:ln/>
                  <a:solidFill>
                    <a:srgbClr val="231F20"/>
                  </a:solidFill>
                  <a:latin typeface="Cambria Math"/>
                  <a:ea typeface="Cambria Math"/>
                  <a:sym typeface="Cambria Math"/>
                  <a:rtl val="0"/>
                </a:rPr>
                <a:t>R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ABD1264-8F5F-CC10-61AE-9ACCCB8A8971}"/>
                </a:ext>
              </a:extLst>
            </p:cNvPr>
            <p:cNvSpPr txBox="1"/>
            <p:nvPr/>
          </p:nvSpPr>
          <p:spPr>
            <a:xfrm>
              <a:off x="5153492" y="4658352"/>
              <a:ext cx="371962" cy="2805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41" spc="0" baseline="0">
                  <a:ln/>
                  <a:solidFill>
                    <a:srgbClr val="231F20"/>
                  </a:solidFill>
                  <a:latin typeface="Cambria Math"/>
                  <a:ea typeface="Cambria Math"/>
                  <a:sym typeface="Cambria Math"/>
                  <a:rtl val="0"/>
                </a:rPr>
                <a:t>11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119BBEF-186F-04B4-58BC-8CBCFCD4A7DC}"/>
                </a:ext>
              </a:extLst>
            </p:cNvPr>
            <p:cNvSpPr txBox="1"/>
            <p:nvPr/>
          </p:nvSpPr>
          <p:spPr>
            <a:xfrm>
              <a:off x="6194493" y="4584470"/>
              <a:ext cx="404278" cy="516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757" spc="0" baseline="0" dirty="0">
                  <a:ln/>
                  <a:solidFill>
                    <a:srgbClr val="231F20"/>
                  </a:solidFill>
                  <a:latin typeface="Cambria Math"/>
                  <a:ea typeface="Cambria Math"/>
                  <a:sym typeface="Cambria Math"/>
                  <a:rtl val="0"/>
                </a:rPr>
                <a:t>R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0E69AE3-D387-30B0-36BF-22273EAE4442}"/>
                </a:ext>
              </a:extLst>
            </p:cNvPr>
            <p:cNvSpPr txBox="1"/>
            <p:nvPr/>
          </p:nvSpPr>
          <p:spPr>
            <a:xfrm>
              <a:off x="6435048" y="4794561"/>
              <a:ext cx="371962" cy="2805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41" spc="0" baseline="0">
                  <a:ln/>
                  <a:solidFill>
                    <a:srgbClr val="231F20"/>
                  </a:solidFill>
                  <a:latin typeface="Cambria Math"/>
                  <a:ea typeface="Cambria Math"/>
                  <a:sym typeface="Cambria Math"/>
                  <a:rtl val="0"/>
                </a:rPr>
                <a:t>12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8E27BDDE-A732-61E5-60EC-E0C55665DF76}"/>
                </a:ext>
              </a:extLst>
            </p:cNvPr>
            <p:cNvSpPr txBox="1"/>
            <p:nvPr/>
          </p:nvSpPr>
          <p:spPr>
            <a:xfrm>
              <a:off x="2617693" y="1306053"/>
              <a:ext cx="287925" cy="336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54" spc="0" baseline="0" dirty="0">
                  <a:ln/>
                  <a:solidFill>
                    <a:srgbClr val="231F20"/>
                  </a:solidFill>
                  <a:latin typeface="Cambria Math"/>
                  <a:ea typeface="Cambria Math"/>
                  <a:sym typeface="Cambria Math"/>
                  <a:rtl val="0"/>
                </a:rPr>
                <a:t>x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1E688937-83A7-0C6D-0371-B0EF7143B3DC}"/>
                </a:ext>
              </a:extLst>
            </p:cNvPr>
            <p:cNvSpPr txBox="1"/>
            <p:nvPr/>
          </p:nvSpPr>
          <p:spPr>
            <a:xfrm>
              <a:off x="6666315" y="5288826"/>
              <a:ext cx="3786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spc="0" baseline="0" dirty="0">
                  <a:ln/>
                  <a:solidFill>
                    <a:srgbClr val="231F20"/>
                  </a:solidFill>
                  <a:latin typeface="Cambria Math"/>
                  <a:ea typeface="Cambria Math"/>
                  <a:sym typeface="Cambria Math"/>
                  <a:rtl val="0"/>
                </a:rPr>
                <a:t>[1]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A51D0247-F365-143D-5AC3-3E9085B02D49}"/>
                </a:ext>
              </a:extLst>
            </p:cNvPr>
            <p:cNvSpPr txBox="1"/>
            <p:nvPr/>
          </p:nvSpPr>
          <p:spPr>
            <a:xfrm>
              <a:off x="6565928" y="5237576"/>
              <a:ext cx="287925" cy="336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54" spc="0" baseline="0" dirty="0">
                  <a:ln/>
                  <a:solidFill>
                    <a:srgbClr val="231F20"/>
                  </a:solidFill>
                  <a:latin typeface="Cambria Math"/>
                  <a:ea typeface="Cambria Math"/>
                  <a:sym typeface="Cambria Math"/>
                  <a:rtl val="0"/>
                </a:rPr>
                <a:t>x</a:t>
              </a:r>
            </a:p>
          </p:txBody>
        </p:sp>
      </p:grpSp>
      <p:sp>
        <p:nvSpPr>
          <p:cNvPr id="66" name="Content Placeholder 4">
            <a:extLst>
              <a:ext uri="{FF2B5EF4-FFF2-40B4-BE49-F238E27FC236}">
                <a16:creationId xmlns:a16="http://schemas.microsoft.com/office/drawing/2014/main" id="{A61B58CF-468C-E9A8-E3A5-8F3CD96EA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6853" y="1452584"/>
            <a:ext cx="4071574" cy="1423554"/>
          </a:xfrm>
        </p:spPr>
        <p:txBody>
          <a:bodyPr/>
          <a:lstStyle/>
          <a:p>
            <a:r>
              <a:rPr lang="en-US" dirty="0"/>
              <a:t>Searching every region is slow</a:t>
            </a:r>
          </a:p>
          <a:p>
            <a:r>
              <a:rPr lang="en-US" dirty="0"/>
              <a:t>Most are not relevant (far) and don’t match user’s constraints</a:t>
            </a:r>
          </a:p>
        </p:txBody>
      </p:sp>
    </p:spTree>
    <p:extLst>
      <p:ext uri="{BB962C8B-B14F-4D97-AF65-F5344CB8AC3E}">
        <p14:creationId xmlns:p14="http://schemas.microsoft.com/office/powerpoint/2010/main" val="278647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B2FF2-4052-C99E-C740-0BC8C80E4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3: Intelligent Region Indexing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84A8C4-AC14-3B5E-0F42-8B5B84B212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33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05CADD2-DEAC-0C24-03F7-F0E265B511EE}"/>
              </a:ext>
            </a:extLst>
          </p:cNvPr>
          <p:cNvGrpSpPr/>
          <p:nvPr/>
        </p:nvGrpSpPr>
        <p:grpSpPr>
          <a:xfrm>
            <a:off x="251848" y="2756610"/>
            <a:ext cx="1828800" cy="1828800"/>
            <a:chOff x="6964219" y="2244542"/>
            <a:chExt cx="3662083" cy="366039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610DF93-1289-AE5A-2EDE-1730683EDE15}"/>
                </a:ext>
              </a:extLst>
            </p:cNvPr>
            <p:cNvSpPr/>
            <p:nvPr/>
          </p:nvSpPr>
          <p:spPr>
            <a:xfrm>
              <a:off x="6968702" y="2244542"/>
              <a:ext cx="3657600" cy="3657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c 64">
              <a:extLst>
                <a:ext uri="{FF2B5EF4-FFF2-40B4-BE49-F238E27FC236}">
                  <a16:creationId xmlns:a16="http://schemas.microsoft.com/office/drawing/2014/main" id="{710B9451-A065-749A-94B2-26C8FDD0279C}"/>
                </a:ext>
              </a:extLst>
            </p:cNvPr>
            <p:cNvSpPr/>
            <p:nvPr/>
          </p:nvSpPr>
          <p:spPr>
            <a:xfrm rot="16200000">
              <a:off x="7513225" y="2798670"/>
              <a:ext cx="2557258" cy="3655270"/>
            </a:xfrm>
            <a:custGeom>
              <a:avLst/>
              <a:gdLst>
                <a:gd name="connsiteX0" fmla="*/ 1411509 w 2823019"/>
                <a:gd name="connsiteY0" fmla="*/ 0 h 2653506"/>
                <a:gd name="connsiteX1" fmla="*/ 2823019 w 2823019"/>
                <a:gd name="connsiteY1" fmla="*/ 1326753 h 2653506"/>
                <a:gd name="connsiteX2" fmla="*/ 1411510 w 2823019"/>
                <a:gd name="connsiteY2" fmla="*/ 1326753 h 2653506"/>
                <a:gd name="connsiteX3" fmla="*/ 1411509 w 2823019"/>
                <a:gd name="connsiteY3" fmla="*/ 0 h 2653506"/>
                <a:gd name="connsiteX0" fmla="*/ 1411509 w 2823019"/>
                <a:gd name="connsiteY0" fmla="*/ 0 h 2653506"/>
                <a:gd name="connsiteX1" fmla="*/ 2823019 w 2823019"/>
                <a:gd name="connsiteY1" fmla="*/ 1326753 h 2653506"/>
                <a:gd name="connsiteX0" fmla="*/ 0 w 1412300"/>
                <a:gd name="connsiteY0" fmla="*/ 0 h 1326753"/>
                <a:gd name="connsiteX1" fmla="*/ 1411510 w 1412300"/>
                <a:gd name="connsiteY1" fmla="*/ 1326753 h 1326753"/>
                <a:gd name="connsiteX2" fmla="*/ 1 w 1412300"/>
                <a:gd name="connsiteY2" fmla="*/ 1326753 h 1326753"/>
                <a:gd name="connsiteX3" fmla="*/ 0 w 1412300"/>
                <a:gd name="connsiteY3" fmla="*/ 0 h 1326753"/>
                <a:gd name="connsiteX0" fmla="*/ 0 w 1412300"/>
                <a:gd name="connsiteY0" fmla="*/ 0 h 1326753"/>
                <a:gd name="connsiteX1" fmla="*/ 1412300 w 1412300"/>
                <a:gd name="connsiteY1" fmla="*/ 1227506 h 1326753"/>
                <a:gd name="connsiteX2" fmla="*/ 1411510 w 1412300"/>
                <a:gd name="connsiteY2" fmla="*/ 1326753 h 1326753"/>
                <a:gd name="connsiteX0" fmla="*/ 0 w 1412300"/>
                <a:gd name="connsiteY0" fmla="*/ 0 h 2081136"/>
                <a:gd name="connsiteX1" fmla="*/ 1411510 w 1412300"/>
                <a:gd name="connsiteY1" fmla="*/ 1326753 h 2081136"/>
                <a:gd name="connsiteX2" fmla="*/ 1 w 1412300"/>
                <a:gd name="connsiteY2" fmla="*/ 1326753 h 2081136"/>
                <a:gd name="connsiteX3" fmla="*/ 0 w 1412300"/>
                <a:gd name="connsiteY3" fmla="*/ 0 h 2081136"/>
                <a:gd name="connsiteX0" fmla="*/ 0 w 1412300"/>
                <a:gd name="connsiteY0" fmla="*/ 0 h 2081136"/>
                <a:gd name="connsiteX1" fmla="*/ 1412300 w 1412300"/>
                <a:gd name="connsiteY1" fmla="*/ 1227506 h 2081136"/>
                <a:gd name="connsiteX2" fmla="*/ 1213390 w 1412300"/>
                <a:gd name="connsiteY2" fmla="*/ 2081136 h 2081136"/>
                <a:gd name="connsiteX0" fmla="*/ 904970 w 2317270"/>
                <a:gd name="connsiteY0" fmla="*/ 223961 h 1550714"/>
                <a:gd name="connsiteX1" fmla="*/ 2316480 w 2317270"/>
                <a:gd name="connsiteY1" fmla="*/ 1550714 h 1550714"/>
                <a:gd name="connsiteX2" fmla="*/ 904971 w 2317270"/>
                <a:gd name="connsiteY2" fmla="*/ 1550714 h 1550714"/>
                <a:gd name="connsiteX3" fmla="*/ 904970 w 2317270"/>
                <a:gd name="connsiteY3" fmla="*/ 223961 h 1550714"/>
                <a:gd name="connsiteX0" fmla="*/ 904970 w 2317270"/>
                <a:gd name="connsiteY0" fmla="*/ 223961 h 1550714"/>
                <a:gd name="connsiteX1" fmla="*/ 2317270 w 2317270"/>
                <a:gd name="connsiteY1" fmla="*/ 1451467 h 1550714"/>
                <a:gd name="connsiteX2" fmla="*/ 0 w 2317270"/>
                <a:gd name="connsiteY2" fmla="*/ 308657 h 1550714"/>
                <a:gd name="connsiteX0" fmla="*/ 0 w 1412300"/>
                <a:gd name="connsiteY0" fmla="*/ 0 h 2507856"/>
                <a:gd name="connsiteX1" fmla="*/ 1411510 w 1412300"/>
                <a:gd name="connsiteY1" fmla="*/ 1326753 h 2507856"/>
                <a:gd name="connsiteX2" fmla="*/ 1 w 1412300"/>
                <a:gd name="connsiteY2" fmla="*/ 1326753 h 2507856"/>
                <a:gd name="connsiteX3" fmla="*/ 0 w 1412300"/>
                <a:gd name="connsiteY3" fmla="*/ 0 h 2507856"/>
                <a:gd name="connsiteX0" fmla="*/ 0 w 1412300"/>
                <a:gd name="connsiteY0" fmla="*/ 0 h 2507856"/>
                <a:gd name="connsiteX1" fmla="*/ 1412300 w 1412300"/>
                <a:gd name="connsiteY1" fmla="*/ 1227506 h 2507856"/>
                <a:gd name="connsiteX2" fmla="*/ 969550 w 1412300"/>
                <a:gd name="connsiteY2" fmla="*/ 2507856 h 2507856"/>
                <a:gd name="connsiteX0" fmla="*/ 0 w 1411510"/>
                <a:gd name="connsiteY0" fmla="*/ 0 h 2507856"/>
                <a:gd name="connsiteX1" fmla="*/ 1411510 w 1411510"/>
                <a:gd name="connsiteY1" fmla="*/ 1326753 h 2507856"/>
                <a:gd name="connsiteX2" fmla="*/ 1 w 1411510"/>
                <a:gd name="connsiteY2" fmla="*/ 1326753 h 2507856"/>
                <a:gd name="connsiteX3" fmla="*/ 0 w 1411510"/>
                <a:gd name="connsiteY3" fmla="*/ 0 h 2507856"/>
                <a:gd name="connsiteX0" fmla="*/ 0 w 1411510"/>
                <a:gd name="connsiteY0" fmla="*/ 0 h 2507856"/>
                <a:gd name="connsiteX1" fmla="*/ 1313240 w 1411510"/>
                <a:gd name="connsiteY1" fmla="*/ 1021766 h 2507856"/>
                <a:gd name="connsiteX2" fmla="*/ 969550 w 1411510"/>
                <a:gd name="connsiteY2" fmla="*/ 2507856 h 2507856"/>
                <a:gd name="connsiteX0" fmla="*/ 0 w 1411510"/>
                <a:gd name="connsiteY0" fmla="*/ 0 h 2507856"/>
                <a:gd name="connsiteX1" fmla="*/ 1411510 w 1411510"/>
                <a:gd name="connsiteY1" fmla="*/ 1326753 h 2507856"/>
                <a:gd name="connsiteX2" fmla="*/ 1 w 1411510"/>
                <a:gd name="connsiteY2" fmla="*/ 1326753 h 2507856"/>
                <a:gd name="connsiteX3" fmla="*/ 0 w 1411510"/>
                <a:gd name="connsiteY3" fmla="*/ 0 h 2507856"/>
                <a:gd name="connsiteX0" fmla="*/ 0 w 1411510"/>
                <a:gd name="connsiteY0" fmla="*/ 0 h 2507856"/>
                <a:gd name="connsiteX1" fmla="*/ 1313240 w 1411510"/>
                <a:gd name="connsiteY1" fmla="*/ 1021766 h 2507856"/>
                <a:gd name="connsiteX2" fmla="*/ 969550 w 1411510"/>
                <a:gd name="connsiteY2" fmla="*/ 2507856 h 2507856"/>
                <a:gd name="connsiteX0" fmla="*/ 0 w 1411510"/>
                <a:gd name="connsiteY0" fmla="*/ 0 h 2507856"/>
                <a:gd name="connsiteX1" fmla="*/ 1411510 w 1411510"/>
                <a:gd name="connsiteY1" fmla="*/ 1326753 h 2507856"/>
                <a:gd name="connsiteX2" fmla="*/ 1 w 1411510"/>
                <a:gd name="connsiteY2" fmla="*/ 1326753 h 2507856"/>
                <a:gd name="connsiteX3" fmla="*/ 0 w 1411510"/>
                <a:gd name="connsiteY3" fmla="*/ 0 h 2507856"/>
                <a:gd name="connsiteX0" fmla="*/ 0 w 1411510"/>
                <a:gd name="connsiteY0" fmla="*/ 0 h 2507856"/>
                <a:gd name="connsiteX1" fmla="*/ 1313240 w 1411510"/>
                <a:gd name="connsiteY1" fmla="*/ 1021766 h 2507856"/>
                <a:gd name="connsiteX2" fmla="*/ 969550 w 1411510"/>
                <a:gd name="connsiteY2" fmla="*/ 2507856 h 2507856"/>
                <a:gd name="connsiteX0" fmla="*/ 0 w 1411510"/>
                <a:gd name="connsiteY0" fmla="*/ 0 h 2507856"/>
                <a:gd name="connsiteX1" fmla="*/ 1411510 w 1411510"/>
                <a:gd name="connsiteY1" fmla="*/ 1326753 h 2507856"/>
                <a:gd name="connsiteX2" fmla="*/ 1 w 1411510"/>
                <a:gd name="connsiteY2" fmla="*/ 1326753 h 2507856"/>
                <a:gd name="connsiteX3" fmla="*/ 0 w 1411510"/>
                <a:gd name="connsiteY3" fmla="*/ 0 h 2507856"/>
                <a:gd name="connsiteX0" fmla="*/ 0 w 1411510"/>
                <a:gd name="connsiteY0" fmla="*/ 0 h 2507856"/>
                <a:gd name="connsiteX1" fmla="*/ 1313240 w 1411510"/>
                <a:gd name="connsiteY1" fmla="*/ 1021766 h 2507856"/>
                <a:gd name="connsiteX2" fmla="*/ 969550 w 1411510"/>
                <a:gd name="connsiteY2" fmla="*/ 2507856 h 2507856"/>
                <a:gd name="connsiteX0" fmla="*/ 0 w 1419130"/>
                <a:gd name="connsiteY0" fmla="*/ 0 h 2507856"/>
                <a:gd name="connsiteX1" fmla="*/ 1419130 w 1419130"/>
                <a:gd name="connsiteY1" fmla="*/ 1471533 h 2507856"/>
                <a:gd name="connsiteX2" fmla="*/ 1 w 1419130"/>
                <a:gd name="connsiteY2" fmla="*/ 1326753 h 2507856"/>
                <a:gd name="connsiteX3" fmla="*/ 0 w 1419130"/>
                <a:gd name="connsiteY3" fmla="*/ 0 h 2507856"/>
                <a:gd name="connsiteX0" fmla="*/ 0 w 1419130"/>
                <a:gd name="connsiteY0" fmla="*/ 0 h 2507856"/>
                <a:gd name="connsiteX1" fmla="*/ 1313240 w 1419130"/>
                <a:gd name="connsiteY1" fmla="*/ 1021766 h 2507856"/>
                <a:gd name="connsiteX2" fmla="*/ 969550 w 1419130"/>
                <a:gd name="connsiteY2" fmla="*/ 2507856 h 2507856"/>
                <a:gd name="connsiteX0" fmla="*/ 0 w 1339980"/>
                <a:gd name="connsiteY0" fmla="*/ 0 h 2507856"/>
                <a:gd name="connsiteX1" fmla="*/ 1236250 w 1339980"/>
                <a:gd name="connsiteY1" fmla="*/ 762873 h 2507856"/>
                <a:gd name="connsiteX2" fmla="*/ 1 w 1339980"/>
                <a:gd name="connsiteY2" fmla="*/ 1326753 h 2507856"/>
                <a:gd name="connsiteX3" fmla="*/ 0 w 1339980"/>
                <a:gd name="connsiteY3" fmla="*/ 0 h 2507856"/>
                <a:gd name="connsiteX0" fmla="*/ 0 w 1339980"/>
                <a:gd name="connsiteY0" fmla="*/ 0 h 2507856"/>
                <a:gd name="connsiteX1" fmla="*/ 1313240 w 1339980"/>
                <a:gd name="connsiteY1" fmla="*/ 1021766 h 2507856"/>
                <a:gd name="connsiteX2" fmla="*/ 969550 w 1339980"/>
                <a:gd name="connsiteY2" fmla="*/ 2507856 h 2507856"/>
                <a:gd name="connsiteX0" fmla="*/ 0 w 1339980"/>
                <a:gd name="connsiteY0" fmla="*/ 0 h 2507856"/>
                <a:gd name="connsiteX1" fmla="*/ 1236250 w 1339980"/>
                <a:gd name="connsiteY1" fmla="*/ 762873 h 2507856"/>
                <a:gd name="connsiteX2" fmla="*/ 1 w 1339980"/>
                <a:gd name="connsiteY2" fmla="*/ 1326753 h 2507856"/>
                <a:gd name="connsiteX3" fmla="*/ 0 w 1339980"/>
                <a:gd name="connsiteY3" fmla="*/ 0 h 2507856"/>
                <a:gd name="connsiteX0" fmla="*/ 0 w 1339980"/>
                <a:gd name="connsiteY0" fmla="*/ 0 h 2507856"/>
                <a:gd name="connsiteX1" fmla="*/ 1313240 w 1339980"/>
                <a:gd name="connsiteY1" fmla="*/ 1021766 h 2507856"/>
                <a:gd name="connsiteX2" fmla="*/ 969550 w 1339980"/>
                <a:gd name="connsiteY2" fmla="*/ 2507856 h 2507856"/>
                <a:gd name="connsiteX0" fmla="*/ 800099 w 2140079"/>
                <a:gd name="connsiteY0" fmla="*/ 229295 h 2737151"/>
                <a:gd name="connsiteX1" fmla="*/ 2036349 w 2140079"/>
                <a:gd name="connsiteY1" fmla="*/ 992168 h 2737151"/>
                <a:gd name="connsiteX2" fmla="*/ 0 w 2140079"/>
                <a:gd name="connsiteY2" fmla="*/ 115868 h 2737151"/>
                <a:gd name="connsiteX3" fmla="*/ 800099 w 2140079"/>
                <a:gd name="connsiteY3" fmla="*/ 229295 h 2737151"/>
                <a:gd name="connsiteX0" fmla="*/ 800099 w 2140079"/>
                <a:gd name="connsiteY0" fmla="*/ 229295 h 2737151"/>
                <a:gd name="connsiteX1" fmla="*/ 2113339 w 2140079"/>
                <a:gd name="connsiteY1" fmla="*/ 1251061 h 2737151"/>
                <a:gd name="connsiteX2" fmla="*/ 1769649 w 2140079"/>
                <a:gd name="connsiteY2" fmla="*/ 2737151 h 2737151"/>
                <a:gd name="connsiteX0" fmla="*/ 815339 w 2155319"/>
                <a:gd name="connsiteY0" fmla="*/ 0 h 2507856"/>
                <a:gd name="connsiteX1" fmla="*/ 2051589 w 2155319"/>
                <a:gd name="connsiteY1" fmla="*/ 762873 h 2507856"/>
                <a:gd name="connsiteX2" fmla="*/ 0 w 2155319"/>
                <a:gd name="connsiteY2" fmla="*/ 183753 h 2507856"/>
                <a:gd name="connsiteX3" fmla="*/ 815339 w 2155319"/>
                <a:gd name="connsiteY3" fmla="*/ 0 h 2507856"/>
                <a:gd name="connsiteX0" fmla="*/ 815339 w 2155319"/>
                <a:gd name="connsiteY0" fmla="*/ 0 h 2507856"/>
                <a:gd name="connsiteX1" fmla="*/ 2128579 w 2155319"/>
                <a:gd name="connsiteY1" fmla="*/ 1021766 h 2507856"/>
                <a:gd name="connsiteX2" fmla="*/ 1784889 w 2155319"/>
                <a:gd name="connsiteY2" fmla="*/ 2507856 h 2507856"/>
                <a:gd name="connsiteX0" fmla="*/ 815339 w 2155319"/>
                <a:gd name="connsiteY0" fmla="*/ 0 h 2507856"/>
                <a:gd name="connsiteX1" fmla="*/ 2051589 w 2155319"/>
                <a:gd name="connsiteY1" fmla="*/ 762873 h 2507856"/>
                <a:gd name="connsiteX2" fmla="*/ 0 w 2155319"/>
                <a:gd name="connsiteY2" fmla="*/ 183753 h 2507856"/>
                <a:gd name="connsiteX3" fmla="*/ 815339 w 2155319"/>
                <a:gd name="connsiteY3" fmla="*/ 0 h 2507856"/>
                <a:gd name="connsiteX0" fmla="*/ 815339 w 2155319"/>
                <a:gd name="connsiteY0" fmla="*/ 0 h 2507856"/>
                <a:gd name="connsiteX1" fmla="*/ 2128579 w 2155319"/>
                <a:gd name="connsiteY1" fmla="*/ 1021766 h 2507856"/>
                <a:gd name="connsiteX2" fmla="*/ 1784889 w 2155319"/>
                <a:gd name="connsiteY2" fmla="*/ 2507856 h 2507856"/>
                <a:gd name="connsiteX0" fmla="*/ 815339 w 2171282"/>
                <a:gd name="connsiteY0" fmla="*/ 0 h 2507856"/>
                <a:gd name="connsiteX1" fmla="*/ 2051589 w 2171282"/>
                <a:gd name="connsiteY1" fmla="*/ 762873 h 2507856"/>
                <a:gd name="connsiteX2" fmla="*/ 0 w 2171282"/>
                <a:gd name="connsiteY2" fmla="*/ 183753 h 2507856"/>
                <a:gd name="connsiteX3" fmla="*/ 815339 w 2171282"/>
                <a:gd name="connsiteY3" fmla="*/ 0 h 2507856"/>
                <a:gd name="connsiteX0" fmla="*/ 815339 w 2171282"/>
                <a:gd name="connsiteY0" fmla="*/ 0 h 2507856"/>
                <a:gd name="connsiteX1" fmla="*/ 2128579 w 2171282"/>
                <a:gd name="connsiteY1" fmla="*/ 1021766 h 2507856"/>
                <a:gd name="connsiteX2" fmla="*/ 1784889 w 2171282"/>
                <a:gd name="connsiteY2" fmla="*/ 2507856 h 2507856"/>
                <a:gd name="connsiteX0" fmla="*/ 815339 w 2171282"/>
                <a:gd name="connsiteY0" fmla="*/ 100033 h 2607889"/>
                <a:gd name="connsiteX1" fmla="*/ 2051589 w 2171282"/>
                <a:gd name="connsiteY1" fmla="*/ 862906 h 2607889"/>
                <a:gd name="connsiteX2" fmla="*/ 0 w 2171282"/>
                <a:gd name="connsiteY2" fmla="*/ 131386 h 2607889"/>
                <a:gd name="connsiteX3" fmla="*/ 815339 w 2171282"/>
                <a:gd name="connsiteY3" fmla="*/ 100033 h 2607889"/>
                <a:gd name="connsiteX0" fmla="*/ 815339 w 2171282"/>
                <a:gd name="connsiteY0" fmla="*/ 100033 h 2607889"/>
                <a:gd name="connsiteX1" fmla="*/ 2128579 w 2171282"/>
                <a:gd name="connsiteY1" fmla="*/ 1121799 h 2607889"/>
                <a:gd name="connsiteX2" fmla="*/ 1784889 w 2171282"/>
                <a:gd name="connsiteY2" fmla="*/ 2607889 h 2607889"/>
                <a:gd name="connsiteX0" fmla="*/ 1110095 w 2450075"/>
                <a:gd name="connsiteY0" fmla="*/ 375429 h 2883285"/>
                <a:gd name="connsiteX1" fmla="*/ 227985 w 2450075"/>
                <a:gd name="connsiteY1" fmla="*/ 429644 h 2883285"/>
                <a:gd name="connsiteX2" fmla="*/ 294756 w 2450075"/>
                <a:gd name="connsiteY2" fmla="*/ 406782 h 2883285"/>
                <a:gd name="connsiteX3" fmla="*/ 1110095 w 2450075"/>
                <a:gd name="connsiteY3" fmla="*/ 375429 h 2883285"/>
                <a:gd name="connsiteX0" fmla="*/ 1110095 w 2450075"/>
                <a:gd name="connsiteY0" fmla="*/ 375429 h 2883285"/>
                <a:gd name="connsiteX1" fmla="*/ 2423335 w 2450075"/>
                <a:gd name="connsiteY1" fmla="*/ 1397195 h 2883285"/>
                <a:gd name="connsiteX2" fmla="*/ 2079645 w 2450075"/>
                <a:gd name="connsiteY2" fmla="*/ 2883285 h 2883285"/>
                <a:gd name="connsiteX0" fmla="*/ 866342 w 2206322"/>
                <a:gd name="connsiteY0" fmla="*/ 100034 h 2607890"/>
                <a:gd name="connsiteX1" fmla="*/ 281412 w 2206322"/>
                <a:gd name="connsiteY1" fmla="*/ 1510609 h 2607890"/>
                <a:gd name="connsiteX2" fmla="*/ 51003 w 2206322"/>
                <a:gd name="connsiteY2" fmla="*/ 131387 h 2607890"/>
                <a:gd name="connsiteX3" fmla="*/ 866342 w 2206322"/>
                <a:gd name="connsiteY3" fmla="*/ 100034 h 2607890"/>
                <a:gd name="connsiteX0" fmla="*/ 866342 w 2206322"/>
                <a:gd name="connsiteY0" fmla="*/ 100034 h 2607890"/>
                <a:gd name="connsiteX1" fmla="*/ 2179582 w 2206322"/>
                <a:gd name="connsiteY1" fmla="*/ 1121800 h 2607890"/>
                <a:gd name="connsiteX2" fmla="*/ 1835892 w 2206322"/>
                <a:gd name="connsiteY2" fmla="*/ 2607890 h 2607890"/>
                <a:gd name="connsiteX0" fmla="*/ 864640 w 2204620"/>
                <a:gd name="connsiteY0" fmla="*/ 0 h 2507856"/>
                <a:gd name="connsiteX1" fmla="*/ 279710 w 2204620"/>
                <a:gd name="connsiteY1" fmla="*/ 1410575 h 2507856"/>
                <a:gd name="connsiteX2" fmla="*/ 56921 w 2204620"/>
                <a:gd name="connsiteY2" fmla="*/ 374253 h 2507856"/>
                <a:gd name="connsiteX3" fmla="*/ 864640 w 2204620"/>
                <a:gd name="connsiteY3" fmla="*/ 0 h 2507856"/>
                <a:gd name="connsiteX0" fmla="*/ 864640 w 2204620"/>
                <a:gd name="connsiteY0" fmla="*/ 0 h 2507856"/>
                <a:gd name="connsiteX1" fmla="*/ 2177880 w 2204620"/>
                <a:gd name="connsiteY1" fmla="*/ 1021766 h 2507856"/>
                <a:gd name="connsiteX2" fmla="*/ 1834190 w 2204620"/>
                <a:gd name="connsiteY2" fmla="*/ 2507856 h 2507856"/>
                <a:gd name="connsiteX0" fmla="*/ 807719 w 2147699"/>
                <a:gd name="connsiteY0" fmla="*/ 0 h 2507856"/>
                <a:gd name="connsiteX1" fmla="*/ 0 w 2147699"/>
                <a:gd name="connsiteY1" fmla="*/ 374253 h 2507856"/>
                <a:gd name="connsiteX2" fmla="*/ 807719 w 2147699"/>
                <a:gd name="connsiteY2" fmla="*/ 0 h 2507856"/>
                <a:gd name="connsiteX0" fmla="*/ 807719 w 2147699"/>
                <a:gd name="connsiteY0" fmla="*/ 0 h 2507856"/>
                <a:gd name="connsiteX1" fmla="*/ 2120959 w 2147699"/>
                <a:gd name="connsiteY1" fmla="*/ 1021766 h 2507856"/>
                <a:gd name="connsiteX2" fmla="*/ 1777269 w 2147699"/>
                <a:gd name="connsiteY2" fmla="*/ 2507856 h 2507856"/>
                <a:gd name="connsiteX0" fmla="*/ 807719 w 2147699"/>
                <a:gd name="connsiteY0" fmla="*/ 12619 h 2520475"/>
                <a:gd name="connsiteX1" fmla="*/ 0 w 2147699"/>
                <a:gd name="connsiteY1" fmla="*/ 386872 h 2520475"/>
                <a:gd name="connsiteX2" fmla="*/ 807719 w 2147699"/>
                <a:gd name="connsiteY2" fmla="*/ 12619 h 2520475"/>
                <a:gd name="connsiteX0" fmla="*/ 807719 w 2147699"/>
                <a:gd name="connsiteY0" fmla="*/ 12619 h 2520475"/>
                <a:gd name="connsiteX1" fmla="*/ 2120959 w 2147699"/>
                <a:gd name="connsiteY1" fmla="*/ 1034385 h 2520475"/>
                <a:gd name="connsiteX2" fmla="*/ 1777269 w 2147699"/>
                <a:gd name="connsiteY2" fmla="*/ 2520475 h 2520475"/>
                <a:gd name="connsiteX0" fmla="*/ 571499 w 1911479"/>
                <a:gd name="connsiteY0" fmla="*/ 11931 h 2519787"/>
                <a:gd name="connsiteX1" fmla="*/ 0 w 1911479"/>
                <a:gd name="connsiteY1" fmla="*/ 409044 h 2519787"/>
                <a:gd name="connsiteX2" fmla="*/ 571499 w 1911479"/>
                <a:gd name="connsiteY2" fmla="*/ 11931 h 2519787"/>
                <a:gd name="connsiteX0" fmla="*/ 571499 w 1911479"/>
                <a:gd name="connsiteY0" fmla="*/ 11931 h 2519787"/>
                <a:gd name="connsiteX1" fmla="*/ 1884739 w 1911479"/>
                <a:gd name="connsiteY1" fmla="*/ 1033697 h 2519787"/>
                <a:gd name="connsiteX2" fmla="*/ 1541049 w 1911479"/>
                <a:gd name="connsiteY2" fmla="*/ 2519787 h 2519787"/>
                <a:gd name="connsiteX0" fmla="*/ 563879 w 1903859"/>
                <a:gd name="connsiteY0" fmla="*/ 439842 h 2947698"/>
                <a:gd name="connsiteX1" fmla="*/ 0 w 1903859"/>
                <a:gd name="connsiteY1" fmla="*/ 97815 h 2947698"/>
                <a:gd name="connsiteX2" fmla="*/ 563879 w 1903859"/>
                <a:gd name="connsiteY2" fmla="*/ 439842 h 2947698"/>
                <a:gd name="connsiteX0" fmla="*/ 563879 w 1903859"/>
                <a:gd name="connsiteY0" fmla="*/ 439842 h 2947698"/>
                <a:gd name="connsiteX1" fmla="*/ 1877119 w 1903859"/>
                <a:gd name="connsiteY1" fmla="*/ 1461608 h 2947698"/>
                <a:gd name="connsiteX2" fmla="*/ 1533429 w 1903859"/>
                <a:gd name="connsiteY2" fmla="*/ 2947698 h 2947698"/>
                <a:gd name="connsiteX0" fmla="*/ 44991 w 1384971"/>
                <a:gd name="connsiteY0" fmla="*/ 691589 h 3199445"/>
                <a:gd name="connsiteX1" fmla="*/ 601252 w 1384971"/>
                <a:gd name="connsiteY1" fmla="*/ 82864 h 3199445"/>
                <a:gd name="connsiteX2" fmla="*/ 44991 w 1384971"/>
                <a:gd name="connsiteY2" fmla="*/ 691589 h 3199445"/>
                <a:gd name="connsiteX0" fmla="*/ 44991 w 1384971"/>
                <a:gd name="connsiteY0" fmla="*/ 691589 h 3199445"/>
                <a:gd name="connsiteX1" fmla="*/ 1358231 w 1384971"/>
                <a:gd name="connsiteY1" fmla="*/ 1713355 h 3199445"/>
                <a:gd name="connsiteX2" fmla="*/ 1014541 w 1384971"/>
                <a:gd name="connsiteY2" fmla="*/ 3199445 h 3199445"/>
                <a:gd name="connsiteX0" fmla="*/ 44991 w 1384971"/>
                <a:gd name="connsiteY0" fmla="*/ 691589 h 3199445"/>
                <a:gd name="connsiteX1" fmla="*/ 601252 w 1384971"/>
                <a:gd name="connsiteY1" fmla="*/ 82864 h 3199445"/>
                <a:gd name="connsiteX2" fmla="*/ 44991 w 1384971"/>
                <a:gd name="connsiteY2" fmla="*/ 691589 h 3199445"/>
                <a:gd name="connsiteX0" fmla="*/ 44991 w 1384971"/>
                <a:gd name="connsiteY0" fmla="*/ 691589 h 3199445"/>
                <a:gd name="connsiteX1" fmla="*/ 1083911 w 1384971"/>
                <a:gd name="connsiteY1" fmla="*/ 1301876 h 3199445"/>
                <a:gd name="connsiteX2" fmla="*/ 1358231 w 1384971"/>
                <a:gd name="connsiteY2" fmla="*/ 1713355 h 3199445"/>
                <a:gd name="connsiteX3" fmla="*/ 1014541 w 1384971"/>
                <a:gd name="connsiteY3" fmla="*/ 3199445 h 3199445"/>
                <a:gd name="connsiteX0" fmla="*/ 44991 w 1384971"/>
                <a:gd name="connsiteY0" fmla="*/ 691589 h 3199445"/>
                <a:gd name="connsiteX1" fmla="*/ 601252 w 1384971"/>
                <a:gd name="connsiteY1" fmla="*/ 82864 h 3199445"/>
                <a:gd name="connsiteX2" fmla="*/ 44991 w 1384971"/>
                <a:gd name="connsiteY2" fmla="*/ 691589 h 3199445"/>
                <a:gd name="connsiteX0" fmla="*/ 44991 w 1384971"/>
                <a:gd name="connsiteY0" fmla="*/ 691589 h 3199445"/>
                <a:gd name="connsiteX1" fmla="*/ 1106771 w 1384971"/>
                <a:gd name="connsiteY1" fmla="*/ 1073276 h 3199445"/>
                <a:gd name="connsiteX2" fmla="*/ 1358231 w 1384971"/>
                <a:gd name="connsiteY2" fmla="*/ 1713355 h 3199445"/>
                <a:gd name="connsiteX3" fmla="*/ 1014541 w 1384971"/>
                <a:gd name="connsiteY3" fmla="*/ 3199445 h 3199445"/>
                <a:gd name="connsiteX0" fmla="*/ 44991 w 1392248"/>
                <a:gd name="connsiteY0" fmla="*/ 691589 h 3199445"/>
                <a:gd name="connsiteX1" fmla="*/ 601252 w 1392248"/>
                <a:gd name="connsiteY1" fmla="*/ 82864 h 3199445"/>
                <a:gd name="connsiteX2" fmla="*/ 44991 w 1392248"/>
                <a:gd name="connsiteY2" fmla="*/ 691589 h 3199445"/>
                <a:gd name="connsiteX0" fmla="*/ 44991 w 1392248"/>
                <a:gd name="connsiteY0" fmla="*/ 691589 h 3199445"/>
                <a:gd name="connsiteX1" fmla="*/ 1106771 w 1392248"/>
                <a:gd name="connsiteY1" fmla="*/ 1073276 h 3199445"/>
                <a:gd name="connsiteX2" fmla="*/ 1365851 w 1392248"/>
                <a:gd name="connsiteY2" fmla="*/ 1515235 h 3199445"/>
                <a:gd name="connsiteX3" fmla="*/ 1014541 w 1392248"/>
                <a:gd name="connsiteY3" fmla="*/ 3199445 h 3199445"/>
                <a:gd name="connsiteX0" fmla="*/ 44991 w 1392248"/>
                <a:gd name="connsiteY0" fmla="*/ 691589 h 3199445"/>
                <a:gd name="connsiteX1" fmla="*/ 601252 w 1392248"/>
                <a:gd name="connsiteY1" fmla="*/ 82864 h 3199445"/>
                <a:gd name="connsiteX2" fmla="*/ 44991 w 1392248"/>
                <a:gd name="connsiteY2" fmla="*/ 691589 h 3199445"/>
                <a:gd name="connsiteX0" fmla="*/ 44991 w 1392248"/>
                <a:gd name="connsiteY0" fmla="*/ 691589 h 3199445"/>
                <a:gd name="connsiteX1" fmla="*/ 1106771 w 1392248"/>
                <a:gd name="connsiteY1" fmla="*/ 1073276 h 3199445"/>
                <a:gd name="connsiteX2" fmla="*/ 1365851 w 1392248"/>
                <a:gd name="connsiteY2" fmla="*/ 1515235 h 3199445"/>
                <a:gd name="connsiteX3" fmla="*/ 1014541 w 1392248"/>
                <a:gd name="connsiteY3" fmla="*/ 3199445 h 3199445"/>
                <a:gd name="connsiteX0" fmla="*/ 44991 w 1392248"/>
                <a:gd name="connsiteY0" fmla="*/ 691589 h 3199445"/>
                <a:gd name="connsiteX1" fmla="*/ 601252 w 1392248"/>
                <a:gd name="connsiteY1" fmla="*/ 82864 h 3199445"/>
                <a:gd name="connsiteX2" fmla="*/ 44991 w 1392248"/>
                <a:gd name="connsiteY2" fmla="*/ 691589 h 3199445"/>
                <a:gd name="connsiteX0" fmla="*/ 44991 w 1392248"/>
                <a:gd name="connsiteY0" fmla="*/ 691589 h 3199445"/>
                <a:gd name="connsiteX1" fmla="*/ 1106771 w 1392248"/>
                <a:gd name="connsiteY1" fmla="*/ 1073276 h 3199445"/>
                <a:gd name="connsiteX2" fmla="*/ 1365851 w 1392248"/>
                <a:gd name="connsiteY2" fmla="*/ 1515235 h 3199445"/>
                <a:gd name="connsiteX3" fmla="*/ 1014541 w 1392248"/>
                <a:gd name="connsiteY3" fmla="*/ 3199445 h 3199445"/>
                <a:gd name="connsiteX0" fmla="*/ 44991 w 1392248"/>
                <a:gd name="connsiteY0" fmla="*/ 691589 h 3199445"/>
                <a:gd name="connsiteX1" fmla="*/ 601252 w 1392248"/>
                <a:gd name="connsiteY1" fmla="*/ 82864 h 3199445"/>
                <a:gd name="connsiteX2" fmla="*/ 44991 w 1392248"/>
                <a:gd name="connsiteY2" fmla="*/ 691589 h 3199445"/>
                <a:gd name="connsiteX0" fmla="*/ 44991 w 1392248"/>
                <a:gd name="connsiteY0" fmla="*/ 691589 h 3199445"/>
                <a:gd name="connsiteX1" fmla="*/ 946748 w 1392248"/>
                <a:gd name="connsiteY1" fmla="*/ 966599 h 3199445"/>
                <a:gd name="connsiteX2" fmla="*/ 1365851 w 1392248"/>
                <a:gd name="connsiteY2" fmla="*/ 1515235 h 3199445"/>
                <a:gd name="connsiteX3" fmla="*/ 1014541 w 1392248"/>
                <a:gd name="connsiteY3" fmla="*/ 3199445 h 3199445"/>
                <a:gd name="connsiteX0" fmla="*/ 44991 w 1392248"/>
                <a:gd name="connsiteY0" fmla="*/ 691589 h 3199445"/>
                <a:gd name="connsiteX1" fmla="*/ 601252 w 1392248"/>
                <a:gd name="connsiteY1" fmla="*/ 82864 h 3199445"/>
                <a:gd name="connsiteX2" fmla="*/ 44991 w 1392248"/>
                <a:gd name="connsiteY2" fmla="*/ 691589 h 3199445"/>
                <a:gd name="connsiteX0" fmla="*/ 44991 w 1392248"/>
                <a:gd name="connsiteY0" fmla="*/ 691589 h 3199445"/>
                <a:gd name="connsiteX1" fmla="*/ 946748 w 1392248"/>
                <a:gd name="connsiteY1" fmla="*/ 966599 h 3199445"/>
                <a:gd name="connsiteX2" fmla="*/ 1365851 w 1392248"/>
                <a:gd name="connsiteY2" fmla="*/ 1515235 h 3199445"/>
                <a:gd name="connsiteX3" fmla="*/ 1014541 w 1392248"/>
                <a:gd name="connsiteY3" fmla="*/ 3199445 h 3199445"/>
                <a:gd name="connsiteX0" fmla="*/ 44991 w 1034882"/>
                <a:gd name="connsiteY0" fmla="*/ 691589 h 3199445"/>
                <a:gd name="connsiteX1" fmla="*/ 601252 w 1034882"/>
                <a:gd name="connsiteY1" fmla="*/ 82864 h 3199445"/>
                <a:gd name="connsiteX2" fmla="*/ 44991 w 1034882"/>
                <a:gd name="connsiteY2" fmla="*/ 691589 h 3199445"/>
                <a:gd name="connsiteX0" fmla="*/ 44991 w 1034882"/>
                <a:gd name="connsiteY0" fmla="*/ 691589 h 3199445"/>
                <a:gd name="connsiteX1" fmla="*/ 946748 w 1034882"/>
                <a:gd name="connsiteY1" fmla="*/ 966599 h 3199445"/>
                <a:gd name="connsiteX2" fmla="*/ 946751 w 1034882"/>
                <a:gd name="connsiteY2" fmla="*/ 2536318 h 3199445"/>
                <a:gd name="connsiteX3" fmla="*/ 1014541 w 1034882"/>
                <a:gd name="connsiteY3" fmla="*/ 3199445 h 3199445"/>
                <a:gd name="connsiteX0" fmla="*/ 44991 w 1259992"/>
                <a:gd name="connsiteY0" fmla="*/ 691589 h 3199445"/>
                <a:gd name="connsiteX1" fmla="*/ 601252 w 1259992"/>
                <a:gd name="connsiteY1" fmla="*/ 82864 h 3199445"/>
                <a:gd name="connsiteX2" fmla="*/ 44991 w 1259992"/>
                <a:gd name="connsiteY2" fmla="*/ 691589 h 3199445"/>
                <a:gd name="connsiteX0" fmla="*/ 44991 w 1259992"/>
                <a:gd name="connsiteY0" fmla="*/ 691589 h 3199445"/>
                <a:gd name="connsiteX1" fmla="*/ 1213445 w 1259992"/>
                <a:gd name="connsiteY1" fmla="*/ 1119002 h 3199445"/>
                <a:gd name="connsiteX2" fmla="*/ 946751 w 1259992"/>
                <a:gd name="connsiteY2" fmla="*/ 2536318 h 3199445"/>
                <a:gd name="connsiteX3" fmla="*/ 1014541 w 1259992"/>
                <a:gd name="connsiteY3" fmla="*/ 3199445 h 3199445"/>
                <a:gd name="connsiteX0" fmla="*/ 44991 w 1297328"/>
                <a:gd name="connsiteY0" fmla="*/ 691589 h 3199445"/>
                <a:gd name="connsiteX1" fmla="*/ 601252 w 1297328"/>
                <a:gd name="connsiteY1" fmla="*/ 82864 h 3199445"/>
                <a:gd name="connsiteX2" fmla="*/ 44991 w 1297328"/>
                <a:gd name="connsiteY2" fmla="*/ 691589 h 3199445"/>
                <a:gd name="connsiteX0" fmla="*/ 44991 w 1297328"/>
                <a:gd name="connsiteY0" fmla="*/ 691589 h 3199445"/>
                <a:gd name="connsiteX1" fmla="*/ 1213445 w 1297328"/>
                <a:gd name="connsiteY1" fmla="*/ 1119002 h 3199445"/>
                <a:gd name="connsiteX2" fmla="*/ 946751 w 1297328"/>
                <a:gd name="connsiteY2" fmla="*/ 2536318 h 3199445"/>
                <a:gd name="connsiteX3" fmla="*/ 1014541 w 1297328"/>
                <a:gd name="connsiteY3" fmla="*/ 3199445 h 3199445"/>
                <a:gd name="connsiteX0" fmla="*/ 44991 w 1362339"/>
                <a:gd name="connsiteY0" fmla="*/ 691589 h 3199445"/>
                <a:gd name="connsiteX1" fmla="*/ 601252 w 1362339"/>
                <a:gd name="connsiteY1" fmla="*/ 82864 h 3199445"/>
                <a:gd name="connsiteX2" fmla="*/ 44991 w 1362339"/>
                <a:gd name="connsiteY2" fmla="*/ 691589 h 3199445"/>
                <a:gd name="connsiteX0" fmla="*/ 44991 w 1362339"/>
                <a:gd name="connsiteY0" fmla="*/ 691589 h 3199445"/>
                <a:gd name="connsiteX1" fmla="*/ 1213445 w 1362339"/>
                <a:gd name="connsiteY1" fmla="*/ 1119002 h 3199445"/>
                <a:gd name="connsiteX2" fmla="*/ 946751 w 1362339"/>
                <a:gd name="connsiteY2" fmla="*/ 2536318 h 3199445"/>
                <a:gd name="connsiteX3" fmla="*/ 1014541 w 1362339"/>
                <a:gd name="connsiteY3" fmla="*/ 3199445 h 3199445"/>
                <a:gd name="connsiteX0" fmla="*/ 44991 w 1369691"/>
                <a:gd name="connsiteY0" fmla="*/ 691589 h 3199445"/>
                <a:gd name="connsiteX1" fmla="*/ 601252 w 1369691"/>
                <a:gd name="connsiteY1" fmla="*/ 82864 h 3199445"/>
                <a:gd name="connsiteX2" fmla="*/ 44991 w 1369691"/>
                <a:gd name="connsiteY2" fmla="*/ 691589 h 3199445"/>
                <a:gd name="connsiteX0" fmla="*/ 44991 w 1369691"/>
                <a:gd name="connsiteY0" fmla="*/ 691589 h 3199445"/>
                <a:gd name="connsiteX1" fmla="*/ 1213445 w 1369691"/>
                <a:gd name="connsiteY1" fmla="*/ 1119002 h 3199445"/>
                <a:gd name="connsiteX2" fmla="*/ 946751 w 1369691"/>
                <a:gd name="connsiteY2" fmla="*/ 2536318 h 3199445"/>
                <a:gd name="connsiteX3" fmla="*/ 1014541 w 1369691"/>
                <a:gd name="connsiteY3" fmla="*/ 3199445 h 3199445"/>
                <a:gd name="connsiteX0" fmla="*/ 44991 w 1369691"/>
                <a:gd name="connsiteY0" fmla="*/ 691589 h 3199445"/>
                <a:gd name="connsiteX1" fmla="*/ 601252 w 1369691"/>
                <a:gd name="connsiteY1" fmla="*/ 82864 h 3199445"/>
                <a:gd name="connsiteX2" fmla="*/ 44991 w 1369691"/>
                <a:gd name="connsiteY2" fmla="*/ 691589 h 3199445"/>
                <a:gd name="connsiteX0" fmla="*/ 44991 w 1369691"/>
                <a:gd name="connsiteY0" fmla="*/ 691589 h 3199445"/>
                <a:gd name="connsiteX1" fmla="*/ 1213445 w 1369691"/>
                <a:gd name="connsiteY1" fmla="*/ 1119002 h 3199445"/>
                <a:gd name="connsiteX2" fmla="*/ 946751 w 1369691"/>
                <a:gd name="connsiteY2" fmla="*/ 2536318 h 3199445"/>
                <a:gd name="connsiteX3" fmla="*/ 1014541 w 1369691"/>
                <a:gd name="connsiteY3" fmla="*/ 3199445 h 3199445"/>
                <a:gd name="connsiteX0" fmla="*/ 44991 w 1369691"/>
                <a:gd name="connsiteY0" fmla="*/ 691589 h 3199445"/>
                <a:gd name="connsiteX1" fmla="*/ 601252 w 1369691"/>
                <a:gd name="connsiteY1" fmla="*/ 82864 h 3199445"/>
                <a:gd name="connsiteX2" fmla="*/ 44991 w 1369691"/>
                <a:gd name="connsiteY2" fmla="*/ 691589 h 3199445"/>
                <a:gd name="connsiteX0" fmla="*/ 44991 w 1369691"/>
                <a:gd name="connsiteY0" fmla="*/ 691589 h 3199445"/>
                <a:gd name="connsiteX1" fmla="*/ 1213445 w 1369691"/>
                <a:gd name="connsiteY1" fmla="*/ 1119002 h 3199445"/>
                <a:gd name="connsiteX2" fmla="*/ 946751 w 1369691"/>
                <a:gd name="connsiteY2" fmla="*/ 2536318 h 3199445"/>
                <a:gd name="connsiteX3" fmla="*/ 1014541 w 1369691"/>
                <a:gd name="connsiteY3" fmla="*/ 3199445 h 3199445"/>
                <a:gd name="connsiteX0" fmla="*/ 44991 w 1369691"/>
                <a:gd name="connsiteY0" fmla="*/ 691589 h 2536318"/>
                <a:gd name="connsiteX1" fmla="*/ 601252 w 1369691"/>
                <a:gd name="connsiteY1" fmla="*/ 82864 h 2536318"/>
                <a:gd name="connsiteX2" fmla="*/ 44991 w 1369691"/>
                <a:gd name="connsiteY2" fmla="*/ 691589 h 2536318"/>
                <a:gd name="connsiteX0" fmla="*/ 44991 w 1369691"/>
                <a:gd name="connsiteY0" fmla="*/ 691589 h 2536318"/>
                <a:gd name="connsiteX1" fmla="*/ 1213445 w 1369691"/>
                <a:gd name="connsiteY1" fmla="*/ 1119002 h 2536318"/>
                <a:gd name="connsiteX2" fmla="*/ 946751 w 1369691"/>
                <a:gd name="connsiteY2" fmla="*/ 2536318 h 2536318"/>
                <a:gd name="connsiteX0" fmla="*/ 44991 w 1373428"/>
                <a:gd name="connsiteY0" fmla="*/ 691589 h 3145921"/>
                <a:gd name="connsiteX1" fmla="*/ 601252 w 1373428"/>
                <a:gd name="connsiteY1" fmla="*/ 82864 h 3145921"/>
                <a:gd name="connsiteX2" fmla="*/ 44991 w 1373428"/>
                <a:gd name="connsiteY2" fmla="*/ 691589 h 3145921"/>
                <a:gd name="connsiteX0" fmla="*/ 44991 w 1373428"/>
                <a:gd name="connsiteY0" fmla="*/ 691589 h 3145921"/>
                <a:gd name="connsiteX1" fmla="*/ 1213445 w 1373428"/>
                <a:gd name="connsiteY1" fmla="*/ 1119002 h 3145921"/>
                <a:gd name="connsiteX2" fmla="*/ 969611 w 1373428"/>
                <a:gd name="connsiteY2" fmla="*/ 3145921 h 3145921"/>
                <a:gd name="connsiteX0" fmla="*/ 44991 w 1373428"/>
                <a:gd name="connsiteY0" fmla="*/ 691589 h 3145921"/>
                <a:gd name="connsiteX1" fmla="*/ 601252 w 1373428"/>
                <a:gd name="connsiteY1" fmla="*/ 82864 h 3145921"/>
                <a:gd name="connsiteX2" fmla="*/ 44991 w 1373428"/>
                <a:gd name="connsiteY2" fmla="*/ 691589 h 3145921"/>
                <a:gd name="connsiteX0" fmla="*/ 44991 w 1373428"/>
                <a:gd name="connsiteY0" fmla="*/ 691589 h 3145921"/>
                <a:gd name="connsiteX1" fmla="*/ 1213445 w 1373428"/>
                <a:gd name="connsiteY1" fmla="*/ 1119002 h 3145921"/>
                <a:gd name="connsiteX2" fmla="*/ 969611 w 1373428"/>
                <a:gd name="connsiteY2" fmla="*/ 3145921 h 3145921"/>
                <a:gd name="connsiteX0" fmla="*/ 44991 w 1348686"/>
                <a:gd name="connsiteY0" fmla="*/ 691589 h 3145921"/>
                <a:gd name="connsiteX1" fmla="*/ 601252 w 1348686"/>
                <a:gd name="connsiteY1" fmla="*/ 82864 h 3145921"/>
                <a:gd name="connsiteX2" fmla="*/ 44991 w 1348686"/>
                <a:gd name="connsiteY2" fmla="*/ 691589 h 3145921"/>
                <a:gd name="connsiteX0" fmla="*/ 44991 w 1348686"/>
                <a:gd name="connsiteY0" fmla="*/ 691589 h 3145921"/>
                <a:gd name="connsiteX1" fmla="*/ 1213445 w 1348686"/>
                <a:gd name="connsiteY1" fmla="*/ 1119002 h 3145921"/>
                <a:gd name="connsiteX2" fmla="*/ 969611 w 1348686"/>
                <a:gd name="connsiteY2" fmla="*/ 3145921 h 3145921"/>
                <a:gd name="connsiteX0" fmla="*/ 44991 w 1342149"/>
                <a:gd name="connsiteY0" fmla="*/ 691589 h 3145921"/>
                <a:gd name="connsiteX1" fmla="*/ 601252 w 1342149"/>
                <a:gd name="connsiteY1" fmla="*/ 82864 h 3145921"/>
                <a:gd name="connsiteX2" fmla="*/ 44991 w 1342149"/>
                <a:gd name="connsiteY2" fmla="*/ 691589 h 3145921"/>
                <a:gd name="connsiteX0" fmla="*/ 44991 w 1342149"/>
                <a:gd name="connsiteY0" fmla="*/ 691589 h 3145921"/>
                <a:gd name="connsiteX1" fmla="*/ 1213445 w 1342149"/>
                <a:gd name="connsiteY1" fmla="*/ 1119002 h 3145921"/>
                <a:gd name="connsiteX2" fmla="*/ 969611 w 1342149"/>
                <a:gd name="connsiteY2" fmla="*/ 3145921 h 3145921"/>
                <a:gd name="connsiteX0" fmla="*/ 44991 w 1363226"/>
                <a:gd name="connsiteY0" fmla="*/ 691589 h 3145921"/>
                <a:gd name="connsiteX1" fmla="*/ 601252 w 1363226"/>
                <a:gd name="connsiteY1" fmla="*/ 82864 h 3145921"/>
                <a:gd name="connsiteX2" fmla="*/ 44991 w 1363226"/>
                <a:gd name="connsiteY2" fmla="*/ 691589 h 3145921"/>
                <a:gd name="connsiteX0" fmla="*/ 44991 w 1363226"/>
                <a:gd name="connsiteY0" fmla="*/ 691589 h 3145921"/>
                <a:gd name="connsiteX1" fmla="*/ 1213445 w 1363226"/>
                <a:gd name="connsiteY1" fmla="*/ 1119002 h 3145921"/>
                <a:gd name="connsiteX2" fmla="*/ 969611 w 1363226"/>
                <a:gd name="connsiteY2" fmla="*/ 3145921 h 3145921"/>
                <a:gd name="connsiteX0" fmla="*/ 44991 w 1363224"/>
                <a:gd name="connsiteY0" fmla="*/ 691589 h 3145921"/>
                <a:gd name="connsiteX1" fmla="*/ 601252 w 1363224"/>
                <a:gd name="connsiteY1" fmla="*/ 82864 h 3145921"/>
                <a:gd name="connsiteX2" fmla="*/ 44991 w 1363224"/>
                <a:gd name="connsiteY2" fmla="*/ 691589 h 3145921"/>
                <a:gd name="connsiteX0" fmla="*/ 44991 w 1363224"/>
                <a:gd name="connsiteY0" fmla="*/ 691589 h 3145921"/>
                <a:gd name="connsiteX1" fmla="*/ 1213445 w 1363224"/>
                <a:gd name="connsiteY1" fmla="*/ 1119002 h 3145921"/>
                <a:gd name="connsiteX2" fmla="*/ 969611 w 1363224"/>
                <a:gd name="connsiteY2" fmla="*/ 3145921 h 3145921"/>
                <a:gd name="connsiteX0" fmla="*/ 44991 w 1363224"/>
                <a:gd name="connsiteY0" fmla="*/ 691589 h 3145921"/>
                <a:gd name="connsiteX1" fmla="*/ 601252 w 1363224"/>
                <a:gd name="connsiteY1" fmla="*/ 82864 h 3145921"/>
                <a:gd name="connsiteX2" fmla="*/ 44991 w 1363224"/>
                <a:gd name="connsiteY2" fmla="*/ 691589 h 3145921"/>
                <a:gd name="connsiteX0" fmla="*/ 44991 w 1363224"/>
                <a:gd name="connsiteY0" fmla="*/ 691589 h 3145921"/>
                <a:gd name="connsiteX1" fmla="*/ 1213445 w 1363224"/>
                <a:gd name="connsiteY1" fmla="*/ 1119002 h 3145921"/>
                <a:gd name="connsiteX2" fmla="*/ 969611 w 1363224"/>
                <a:gd name="connsiteY2" fmla="*/ 3145921 h 3145921"/>
                <a:gd name="connsiteX0" fmla="*/ 44991 w 1383378"/>
                <a:gd name="connsiteY0" fmla="*/ 691589 h 3145921"/>
                <a:gd name="connsiteX1" fmla="*/ 601252 w 1383378"/>
                <a:gd name="connsiteY1" fmla="*/ 82864 h 3145921"/>
                <a:gd name="connsiteX2" fmla="*/ 44991 w 1383378"/>
                <a:gd name="connsiteY2" fmla="*/ 691589 h 3145921"/>
                <a:gd name="connsiteX0" fmla="*/ 44991 w 1383378"/>
                <a:gd name="connsiteY0" fmla="*/ 691589 h 3145921"/>
                <a:gd name="connsiteX1" fmla="*/ 1236302 w 1383378"/>
                <a:gd name="connsiteY1" fmla="*/ 1119005 h 3145921"/>
                <a:gd name="connsiteX2" fmla="*/ 969611 w 1383378"/>
                <a:gd name="connsiteY2" fmla="*/ 3145921 h 3145921"/>
                <a:gd name="connsiteX0" fmla="*/ 44991 w 1353702"/>
                <a:gd name="connsiteY0" fmla="*/ 691589 h 3145921"/>
                <a:gd name="connsiteX1" fmla="*/ 601252 w 1353702"/>
                <a:gd name="connsiteY1" fmla="*/ 82864 h 3145921"/>
                <a:gd name="connsiteX2" fmla="*/ 44991 w 1353702"/>
                <a:gd name="connsiteY2" fmla="*/ 691589 h 3145921"/>
                <a:gd name="connsiteX0" fmla="*/ 44991 w 1353702"/>
                <a:gd name="connsiteY0" fmla="*/ 691589 h 3145921"/>
                <a:gd name="connsiteX1" fmla="*/ 1236302 w 1353702"/>
                <a:gd name="connsiteY1" fmla="*/ 1119005 h 3145921"/>
                <a:gd name="connsiteX2" fmla="*/ 969611 w 1353702"/>
                <a:gd name="connsiteY2" fmla="*/ 3145921 h 3145921"/>
                <a:gd name="connsiteX0" fmla="*/ 44991 w 1374251"/>
                <a:gd name="connsiteY0" fmla="*/ 691589 h 3145921"/>
                <a:gd name="connsiteX1" fmla="*/ 601252 w 1374251"/>
                <a:gd name="connsiteY1" fmla="*/ 82864 h 3145921"/>
                <a:gd name="connsiteX2" fmla="*/ 44991 w 1374251"/>
                <a:gd name="connsiteY2" fmla="*/ 691589 h 3145921"/>
                <a:gd name="connsiteX0" fmla="*/ 44991 w 1374251"/>
                <a:gd name="connsiteY0" fmla="*/ 691589 h 3145921"/>
                <a:gd name="connsiteX1" fmla="*/ 1259159 w 1374251"/>
                <a:gd name="connsiteY1" fmla="*/ 1157108 h 3145921"/>
                <a:gd name="connsiteX2" fmla="*/ 969611 w 1374251"/>
                <a:gd name="connsiteY2" fmla="*/ 3145921 h 3145921"/>
                <a:gd name="connsiteX0" fmla="*/ 44991 w 1374251"/>
                <a:gd name="connsiteY0" fmla="*/ 691589 h 3145921"/>
                <a:gd name="connsiteX1" fmla="*/ 601252 w 1374251"/>
                <a:gd name="connsiteY1" fmla="*/ 82864 h 3145921"/>
                <a:gd name="connsiteX2" fmla="*/ 44991 w 1374251"/>
                <a:gd name="connsiteY2" fmla="*/ 691589 h 3145921"/>
                <a:gd name="connsiteX0" fmla="*/ 44991 w 1374251"/>
                <a:gd name="connsiteY0" fmla="*/ 691589 h 3145921"/>
                <a:gd name="connsiteX1" fmla="*/ 588609 w 1374251"/>
                <a:gd name="connsiteY1" fmla="*/ 806576 h 3145921"/>
                <a:gd name="connsiteX2" fmla="*/ 1259159 w 1374251"/>
                <a:gd name="connsiteY2" fmla="*/ 1157108 h 3145921"/>
                <a:gd name="connsiteX3" fmla="*/ 969611 w 1374251"/>
                <a:gd name="connsiteY3" fmla="*/ 3145921 h 3145921"/>
                <a:gd name="connsiteX0" fmla="*/ 1021080 w 2350340"/>
                <a:gd name="connsiteY0" fmla="*/ 691589 h 3145921"/>
                <a:gd name="connsiteX1" fmla="*/ 1577341 w 2350340"/>
                <a:gd name="connsiteY1" fmla="*/ 82864 h 3145921"/>
                <a:gd name="connsiteX2" fmla="*/ 1021080 w 2350340"/>
                <a:gd name="connsiteY2" fmla="*/ 691589 h 3145921"/>
                <a:gd name="connsiteX0" fmla="*/ 0 w 2350340"/>
                <a:gd name="connsiteY0" fmla="*/ 318209 h 3145921"/>
                <a:gd name="connsiteX1" fmla="*/ 1564698 w 2350340"/>
                <a:gd name="connsiteY1" fmla="*/ 806576 h 3145921"/>
                <a:gd name="connsiteX2" fmla="*/ 2235248 w 2350340"/>
                <a:gd name="connsiteY2" fmla="*/ 1157108 h 3145921"/>
                <a:gd name="connsiteX3" fmla="*/ 1945700 w 2350340"/>
                <a:gd name="connsiteY3" fmla="*/ 3145921 h 3145921"/>
                <a:gd name="connsiteX0" fmla="*/ 1021080 w 2350340"/>
                <a:gd name="connsiteY0" fmla="*/ 691589 h 3145921"/>
                <a:gd name="connsiteX1" fmla="*/ 1577341 w 2350340"/>
                <a:gd name="connsiteY1" fmla="*/ 82864 h 3145921"/>
                <a:gd name="connsiteX2" fmla="*/ 1021080 w 2350340"/>
                <a:gd name="connsiteY2" fmla="*/ 691589 h 3145921"/>
                <a:gd name="connsiteX0" fmla="*/ 0 w 2350340"/>
                <a:gd name="connsiteY0" fmla="*/ 318209 h 3145921"/>
                <a:gd name="connsiteX1" fmla="*/ 1564698 w 2350340"/>
                <a:gd name="connsiteY1" fmla="*/ 806576 h 3145921"/>
                <a:gd name="connsiteX2" fmla="*/ 2235248 w 2350340"/>
                <a:gd name="connsiteY2" fmla="*/ 1157108 h 3145921"/>
                <a:gd name="connsiteX3" fmla="*/ 1945700 w 2350340"/>
                <a:gd name="connsiteY3" fmla="*/ 3145921 h 3145921"/>
                <a:gd name="connsiteX0" fmla="*/ 1226821 w 2556081"/>
                <a:gd name="connsiteY0" fmla="*/ 691589 h 3145921"/>
                <a:gd name="connsiteX1" fmla="*/ 1783082 w 2556081"/>
                <a:gd name="connsiteY1" fmla="*/ 82864 h 3145921"/>
                <a:gd name="connsiteX2" fmla="*/ 1226821 w 2556081"/>
                <a:gd name="connsiteY2" fmla="*/ 691589 h 3145921"/>
                <a:gd name="connsiteX0" fmla="*/ 0 w 2556081"/>
                <a:gd name="connsiteY0" fmla="*/ 43891 h 3145921"/>
                <a:gd name="connsiteX1" fmla="*/ 1770439 w 2556081"/>
                <a:gd name="connsiteY1" fmla="*/ 806576 h 3145921"/>
                <a:gd name="connsiteX2" fmla="*/ 2440989 w 2556081"/>
                <a:gd name="connsiteY2" fmla="*/ 1157108 h 3145921"/>
                <a:gd name="connsiteX3" fmla="*/ 2151441 w 2556081"/>
                <a:gd name="connsiteY3" fmla="*/ 3145921 h 3145921"/>
                <a:gd name="connsiteX0" fmla="*/ 1226821 w 2556081"/>
                <a:gd name="connsiteY0" fmla="*/ 691589 h 3145921"/>
                <a:gd name="connsiteX1" fmla="*/ 1783082 w 2556081"/>
                <a:gd name="connsiteY1" fmla="*/ 82864 h 3145921"/>
                <a:gd name="connsiteX2" fmla="*/ 1226821 w 2556081"/>
                <a:gd name="connsiteY2" fmla="*/ 691589 h 3145921"/>
                <a:gd name="connsiteX0" fmla="*/ 0 w 2556081"/>
                <a:gd name="connsiteY0" fmla="*/ 43891 h 3145921"/>
                <a:gd name="connsiteX1" fmla="*/ 1808539 w 2556081"/>
                <a:gd name="connsiteY1" fmla="*/ 783716 h 3145921"/>
                <a:gd name="connsiteX2" fmla="*/ 2440989 w 2556081"/>
                <a:gd name="connsiteY2" fmla="*/ 1157108 h 3145921"/>
                <a:gd name="connsiteX3" fmla="*/ 2151441 w 2556081"/>
                <a:gd name="connsiteY3" fmla="*/ 3145921 h 3145921"/>
                <a:gd name="connsiteX0" fmla="*/ 1226821 w 2556081"/>
                <a:gd name="connsiteY0" fmla="*/ 691589 h 3145921"/>
                <a:gd name="connsiteX1" fmla="*/ 1783082 w 2556081"/>
                <a:gd name="connsiteY1" fmla="*/ 82864 h 3145921"/>
                <a:gd name="connsiteX2" fmla="*/ 1226821 w 2556081"/>
                <a:gd name="connsiteY2" fmla="*/ 691589 h 3145921"/>
                <a:gd name="connsiteX0" fmla="*/ 0 w 2556081"/>
                <a:gd name="connsiteY0" fmla="*/ 43891 h 3145921"/>
                <a:gd name="connsiteX1" fmla="*/ 1808539 w 2556081"/>
                <a:gd name="connsiteY1" fmla="*/ 783716 h 3145921"/>
                <a:gd name="connsiteX2" fmla="*/ 2440989 w 2556081"/>
                <a:gd name="connsiteY2" fmla="*/ 1157108 h 3145921"/>
                <a:gd name="connsiteX3" fmla="*/ 2151441 w 2556081"/>
                <a:gd name="connsiteY3" fmla="*/ 3145921 h 3145921"/>
                <a:gd name="connsiteX0" fmla="*/ 1226821 w 2556081"/>
                <a:gd name="connsiteY0" fmla="*/ 691589 h 3145921"/>
                <a:gd name="connsiteX1" fmla="*/ 1783082 w 2556081"/>
                <a:gd name="connsiteY1" fmla="*/ 82864 h 3145921"/>
                <a:gd name="connsiteX2" fmla="*/ 1226821 w 2556081"/>
                <a:gd name="connsiteY2" fmla="*/ 691589 h 3145921"/>
                <a:gd name="connsiteX0" fmla="*/ 0 w 2556081"/>
                <a:gd name="connsiteY0" fmla="*/ 43891 h 3145921"/>
                <a:gd name="connsiteX1" fmla="*/ 1061780 w 2556081"/>
                <a:gd name="connsiteY1" fmla="*/ 669416 h 3145921"/>
                <a:gd name="connsiteX2" fmla="*/ 1808539 w 2556081"/>
                <a:gd name="connsiteY2" fmla="*/ 783716 h 3145921"/>
                <a:gd name="connsiteX3" fmla="*/ 2440989 w 2556081"/>
                <a:gd name="connsiteY3" fmla="*/ 1157108 h 3145921"/>
                <a:gd name="connsiteX4" fmla="*/ 2151441 w 2556081"/>
                <a:gd name="connsiteY4" fmla="*/ 3145921 h 3145921"/>
                <a:gd name="connsiteX0" fmla="*/ 1226821 w 2556081"/>
                <a:gd name="connsiteY0" fmla="*/ 691589 h 3145921"/>
                <a:gd name="connsiteX1" fmla="*/ 1783082 w 2556081"/>
                <a:gd name="connsiteY1" fmla="*/ 82864 h 3145921"/>
                <a:gd name="connsiteX2" fmla="*/ 1226821 w 2556081"/>
                <a:gd name="connsiteY2" fmla="*/ 691589 h 3145921"/>
                <a:gd name="connsiteX0" fmla="*/ 0 w 2556081"/>
                <a:gd name="connsiteY0" fmla="*/ 43891 h 3145921"/>
                <a:gd name="connsiteX1" fmla="*/ 924620 w 2556081"/>
                <a:gd name="connsiteY1" fmla="*/ 1004696 h 3145921"/>
                <a:gd name="connsiteX2" fmla="*/ 1808539 w 2556081"/>
                <a:gd name="connsiteY2" fmla="*/ 783716 h 3145921"/>
                <a:gd name="connsiteX3" fmla="*/ 2440989 w 2556081"/>
                <a:gd name="connsiteY3" fmla="*/ 1157108 h 3145921"/>
                <a:gd name="connsiteX4" fmla="*/ 2151441 w 2556081"/>
                <a:gd name="connsiteY4" fmla="*/ 3145921 h 3145921"/>
                <a:gd name="connsiteX0" fmla="*/ 1226821 w 2556081"/>
                <a:gd name="connsiteY0" fmla="*/ 691589 h 3145921"/>
                <a:gd name="connsiteX1" fmla="*/ 1783082 w 2556081"/>
                <a:gd name="connsiteY1" fmla="*/ 82864 h 3145921"/>
                <a:gd name="connsiteX2" fmla="*/ 1226821 w 2556081"/>
                <a:gd name="connsiteY2" fmla="*/ 691589 h 3145921"/>
                <a:gd name="connsiteX0" fmla="*/ 0 w 2556081"/>
                <a:gd name="connsiteY0" fmla="*/ 43891 h 3145921"/>
                <a:gd name="connsiteX1" fmla="*/ 939860 w 2556081"/>
                <a:gd name="connsiteY1" fmla="*/ 958976 h 3145921"/>
                <a:gd name="connsiteX2" fmla="*/ 1808539 w 2556081"/>
                <a:gd name="connsiteY2" fmla="*/ 783716 h 3145921"/>
                <a:gd name="connsiteX3" fmla="*/ 2440989 w 2556081"/>
                <a:gd name="connsiteY3" fmla="*/ 1157108 h 3145921"/>
                <a:gd name="connsiteX4" fmla="*/ 2151441 w 2556081"/>
                <a:gd name="connsiteY4" fmla="*/ 3145921 h 3145921"/>
                <a:gd name="connsiteX0" fmla="*/ 1226821 w 2556081"/>
                <a:gd name="connsiteY0" fmla="*/ 691589 h 3145921"/>
                <a:gd name="connsiteX1" fmla="*/ 1783082 w 2556081"/>
                <a:gd name="connsiteY1" fmla="*/ 82864 h 3145921"/>
                <a:gd name="connsiteX2" fmla="*/ 1226821 w 2556081"/>
                <a:gd name="connsiteY2" fmla="*/ 691589 h 3145921"/>
                <a:gd name="connsiteX0" fmla="*/ 0 w 2556081"/>
                <a:gd name="connsiteY0" fmla="*/ 43891 h 3145921"/>
                <a:gd name="connsiteX1" fmla="*/ 939860 w 2556081"/>
                <a:gd name="connsiteY1" fmla="*/ 958976 h 3145921"/>
                <a:gd name="connsiteX2" fmla="*/ 1808539 w 2556081"/>
                <a:gd name="connsiteY2" fmla="*/ 783716 h 3145921"/>
                <a:gd name="connsiteX3" fmla="*/ 2440989 w 2556081"/>
                <a:gd name="connsiteY3" fmla="*/ 1157108 h 3145921"/>
                <a:gd name="connsiteX4" fmla="*/ 2151441 w 2556081"/>
                <a:gd name="connsiteY4" fmla="*/ 3145921 h 3145921"/>
                <a:gd name="connsiteX0" fmla="*/ 1226821 w 2556081"/>
                <a:gd name="connsiteY0" fmla="*/ 691589 h 3145921"/>
                <a:gd name="connsiteX1" fmla="*/ 1783082 w 2556081"/>
                <a:gd name="connsiteY1" fmla="*/ 82864 h 3145921"/>
                <a:gd name="connsiteX2" fmla="*/ 1226821 w 2556081"/>
                <a:gd name="connsiteY2" fmla="*/ 691589 h 3145921"/>
                <a:gd name="connsiteX0" fmla="*/ 0 w 2556081"/>
                <a:gd name="connsiteY0" fmla="*/ 43891 h 3145921"/>
                <a:gd name="connsiteX1" fmla="*/ 939860 w 2556081"/>
                <a:gd name="connsiteY1" fmla="*/ 958976 h 3145921"/>
                <a:gd name="connsiteX2" fmla="*/ 1808539 w 2556081"/>
                <a:gd name="connsiteY2" fmla="*/ 783716 h 3145921"/>
                <a:gd name="connsiteX3" fmla="*/ 2440989 w 2556081"/>
                <a:gd name="connsiteY3" fmla="*/ 1157108 h 3145921"/>
                <a:gd name="connsiteX4" fmla="*/ 2151441 w 2556081"/>
                <a:gd name="connsiteY4" fmla="*/ 3145921 h 3145921"/>
                <a:gd name="connsiteX0" fmla="*/ 1226821 w 2556081"/>
                <a:gd name="connsiteY0" fmla="*/ 691589 h 3145921"/>
                <a:gd name="connsiteX1" fmla="*/ 1783082 w 2556081"/>
                <a:gd name="connsiteY1" fmla="*/ 82864 h 3145921"/>
                <a:gd name="connsiteX2" fmla="*/ 1226821 w 2556081"/>
                <a:gd name="connsiteY2" fmla="*/ 691589 h 3145921"/>
                <a:gd name="connsiteX0" fmla="*/ 0 w 2556081"/>
                <a:gd name="connsiteY0" fmla="*/ 43891 h 3145921"/>
                <a:gd name="connsiteX1" fmla="*/ 939860 w 2556081"/>
                <a:gd name="connsiteY1" fmla="*/ 958976 h 3145921"/>
                <a:gd name="connsiteX2" fmla="*/ 1808539 w 2556081"/>
                <a:gd name="connsiteY2" fmla="*/ 783716 h 3145921"/>
                <a:gd name="connsiteX3" fmla="*/ 2440989 w 2556081"/>
                <a:gd name="connsiteY3" fmla="*/ 1157108 h 3145921"/>
                <a:gd name="connsiteX4" fmla="*/ 2151441 w 2556081"/>
                <a:gd name="connsiteY4" fmla="*/ 3145921 h 3145921"/>
                <a:gd name="connsiteX0" fmla="*/ 1226821 w 2556081"/>
                <a:gd name="connsiteY0" fmla="*/ 691589 h 3145921"/>
                <a:gd name="connsiteX1" fmla="*/ 1783082 w 2556081"/>
                <a:gd name="connsiteY1" fmla="*/ 82864 h 3145921"/>
                <a:gd name="connsiteX2" fmla="*/ 1226821 w 2556081"/>
                <a:gd name="connsiteY2" fmla="*/ 691589 h 3145921"/>
                <a:gd name="connsiteX0" fmla="*/ 0 w 2556081"/>
                <a:gd name="connsiteY0" fmla="*/ 43891 h 3145921"/>
                <a:gd name="connsiteX1" fmla="*/ 939860 w 2556081"/>
                <a:gd name="connsiteY1" fmla="*/ 958976 h 3145921"/>
                <a:gd name="connsiteX2" fmla="*/ 1770439 w 2556081"/>
                <a:gd name="connsiteY2" fmla="*/ 730376 h 3145921"/>
                <a:gd name="connsiteX3" fmla="*/ 2440989 w 2556081"/>
                <a:gd name="connsiteY3" fmla="*/ 1157108 h 3145921"/>
                <a:gd name="connsiteX4" fmla="*/ 2151441 w 2556081"/>
                <a:gd name="connsiteY4" fmla="*/ 3145921 h 3145921"/>
                <a:gd name="connsiteX0" fmla="*/ 1226821 w 2556081"/>
                <a:gd name="connsiteY0" fmla="*/ 691589 h 3145921"/>
                <a:gd name="connsiteX1" fmla="*/ 1783082 w 2556081"/>
                <a:gd name="connsiteY1" fmla="*/ 82864 h 3145921"/>
                <a:gd name="connsiteX2" fmla="*/ 1226821 w 2556081"/>
                <a:gd name="connsiteY2" fmla="*/ 691589 h 3145921"/>
                <a:gd name="connsiteX0" fmla="*/ 0 w 2556081"/>
                <a:gd name="connsiteY0" fmla="*/ 43891 h 3145921"/>
                <a:gd name="connsiteX1" fmla="*/ 939860 w 2556081"/>
                <a:gd name="connsiteY1" fmla="*/ 958976 h 3145921"/>
                <a:gd name="connsiteX2" fmla="*/ 1770439 w 2556081"/>
                <a:gd name="connsiteY2" fmla="*/ 730376 h 3145921"/>
                <a:gd name="connsiteX3" fmla="*/ 2440989 w 2556081"/>
                <a:gd name="connsiteY3" fmla="*/ 1157108 h 3145921"/>
                <a:gd name="connsiteX4" fmla="*/ 2151441 w 2556081"/>
                <a:gd name="connsiteY4" fmla="*/ 3145921 h 3145921"/>
                <a:gd name="connsiteX0" fmla="*/ 1226821 w 2556081"/>
                <a:gd name="connsiteY0" fmla="*/ 691589 h 3145921"/>
                <a:gd name="connsiteX1" fmla="*/ 1783082 w 2556081"/>
                <a:gd name="connsiteY1" fmla="*/ 82864 h 3145921"/>
                <a:gd name="connsiteX2" fmla="*/ 1226821 w 2556081"/>
                <a:gd name="connsiteY2" fmla="*/ 691589 h 3145921"/>
                <a:gd name="connsiteX0" fmla="*/ 0 w 2556081"/>
                <a:gd name="connsiteY0" fmla="*/ 43891 h 3145921"/>
                <a:gd name="connsiteX1" fmla="*/ 939860 w 2556081"/>
                <a:gd name="connsiteY1" fmla="*/ 958976 h 3145921"/>
                <a:gd name="connsiteX2" fmla="*/ 1770439 w 2556081"/>
                <a:gd name="connsiteY2" fmla="*/ 776096 h 3145921"/>
                <a:gd name="connsiteX3" fmla="*/ 2440989 w 2556081"/>
                <a:gd name="connsiteY3" fmla="*/ 1157108 h 3145921"/>
                <a:gd name="connsiteX4" fmla="*/ 2151441 w 2556081"/>
                <a:gd name="connsiteY4" fmla="*/ 3145921 h 3145921"/>
                <a:gd name="connsiteX0" fmla="*/ 1226821 w 2498758"/>
                <a:gd name="connsiteY0" fmla="*/ 691589 h 3145921"/>
                <a:gd name="connsiteX1" fmla="*/ 1783082 w 2498758"/>
                <a:gd name="connsiteY1" fmla="*/ 82864 h 3145921"/>
                <a:gd name="connsiteX2" fmla="*/ 1226821 w 2498758"/>
                <a:gd name="connsiteY2" fmla="*/ 691589 h 3145921"/>
                <a:gd name="connsiteX0" fmla="*/ 0 w 2498758"/>
                <a:gd name="connsiteY0" fmla="*/ 43891 h 3145921"/>
                <a:gd name="connsiteX1" fmla="*/ 939860 w 2498758"/>
                <a:gd name="connsiteY1" fmla="*/ 958976 h 3145921"/>
                <a:gd name="connsiteX2" fmla="*/ 1770439 w 2498758"/>
                <a:gd name="connsiteY2" fmla="*/ 776096 h 3145921"/>
                <a:gd name="connsiteX3" fmla="*/ 2440989 w 2498758"/>
                <a:gd name="connsiteY3" fmla="*/ 1157108 h 3145921"/>
                <a:gd name="connsiteX4" fmla="*/ 2151441 w 2498758"/>
                <a:gd name="connsiteY4" fmla="*/ 3145921 h 3145921"/>
                <a:gd name="connsiteX0" fmla="*/ 1226821 w 2498758"/>
                <a:gd name="connsiteY0" fmla="*/ 691589 h 3145921"/>
                <a:gd name="connsiteX1" fmla="*/ 1783082 w 2498758"/>
                <a:gd name="connsiteY1" fmla="*/ 82864 h 3145921"/>
                <a:gd name="connsiteX2" fmla="*/ 1226821 w 2498758"/>
                <a:gd name="connsiteY2" fmla="*/ 691589 h 3145921"/>
                <a:gd name="connsiteX0" fmla="*/ 0 w 2498758"/>
                <a:gd name="connsiteY0" fmla="*/ 43891 h 3145921"/>
                <a:gd name="connsiteX1" fmla="*/ 939860 w 2498758"/>
                <a:gd name="connsiteY1" fmla="*/ 958976 h 3145921"/>
                <a:gd name="connsiteX2" fmla="*/ 1770439 w 2498758"/>
                <a:gd name="connsiteY2" fmla="*/ 776096 h 3145921"/>
                <a:gd name="connsiteX3" fmla="*/ 2440989 w 2498758"/>
                <a:gd name="connsiteY3" fmla="*/ 1157108 h 3145921"/>
                <a:gd name="connsiteX4" fmla="*/ 2151441 w 2498758"/>
                <a:gd name="connsiteY4" fmla="*/ 3145921 h 3145921"/>
                <a:gd name="connsiteX0" fmla="*/ 1226821 w 2498758"/>
                <a:gd name="connsiteY0" fmla="*/ 691589 h 3145921"/>
                <a:gd name="connsiteX1" fmla="*/ 1783082 w 2498758"/>
                <a:gd name="connsiteY1" fmla="*/ 82864 h 3145921"/>
                <a:gd name="connsiteX2" fmla="*/ 1226821 w 2498758"/>
                <a:gd name="connsiteY2" fmla="*/ 691589 h 3145921"/>
                <a:gd name="connsiteX0" fmla="*/ 0 w 2498758"/>
                <a:gd name="connsiteY0" fmla="*/ 43891 h 3145921"/>
                <a:gd name="connsiteX1" fmla="*/ 939860 w 2498758"/>
                <a:gd name="connsiteY1" fmla="*/ 958976 h 3145921"/>
                <a:gd name="connsiteX2" fmla="*/ 1770439 w 2498758"/>
                <a:gd name="connsiteY2" fmla="*/ 776096 h 3145921"/>
                <a:gd name="connsiteX3" fmla="*/ 2440989 w 2498758"/>
                <a:gd name="connsiteY3" fmla="*/ 1157108 h 3145921"/>
                <a:gd name="connsiteX4" fmla="*/ 2151441 w 2498758"/>
                <a:gd name="connsiteY4" fmla="*/ 3145921 h 3145921"/>
                <a:gd name="connsiteX0" fmla="*/ 1226821 w 2506443"/>
                <a:gd name="connsiteY0" fmla="*/ 691589 h 3145921"/>
                <a:gd name="connsiteX1" fmla="*/ 1783082 w 2506443"/>
                <a:gd name="connsiteY1" fmla="*/ 82864 h 3145921"/>
                <a:gd name="connsiteX2" fmla="*/ 1226821 w 2506443"/>
                <a:gd name="connsiteY2" fmla="*/ 691589 h 3145921"/>
                <a:gd name="connsiteX0" fmla="*/ 0 w 2506443"/>
                <a:gd name="connsiteY0" fmla="*/ 43891 h 3145921"/>
                <a:gd name="connsiteX1" fmla="*/ 939860 w 2506443"/>
                <a:gd name="connsiteY1" fmla="*/ 958976 h 3145921"/>
                <a:gd name="connsiteX2" fmla="*/ 1770439 w 2506443"/>
                <a:gd name="connsiteY2" fmla="*/ 776096 h 3145921"/>
                <a:gd name="connsiteX3" fmla="*/ 2440989 w 2506443"/>
                <a:gd name="connsiteY3" fmla="*/ 1157108 h 3145921"/>
                <a:gd name="connsiteX4" fmla="*/ 2151441 w 2506443"/>
                <a:gd name="connsiteY4" fmla="*/ 3145921 h 3145921"/>
                <a:gd name="connsiteX0" fmla="*/ 1226821 w 2506443"/>
                <a:gd name="connsiteY0" fmla="*/ 691589 h 3145921"/>
                <a:gd name="connsiteX1" fmla="*/ 1783082 w 2506443"/>
                <a:gd name="connsiteY1" fmla="*/ 82864 h 3145921"/>
                <a:gd name="connsiteX2" fmla="*/ 1226821 w 2506443"/>
                <a:gd name="connsiteY2" fmla="*/ 691589 h 3145921"/>
                <a:gd name="connsiteX0" fmla="*/ 0 w 2506443"/>
                <a:gd name="connsiteY0" fmla="*/ 43891 h 3145921"/>
                <a:gd name="connsiteX1" fmla="*/ 939860 w 2506443"/>
                <a:gd name="connsiteY1" fmla="*/ 958976 h 3145921"/>
                <a:gd name="connsiteX2" fmla="*/ 1770439 w 2506443"/>
                <a:gd name="connsiteY2" fmla="*/ 776096 h 3145921"/>
                <a:gd name="connsiteX3" fmla="*/ 2440989 w 2506443"/>
                <a:gd name="connsiteY3" fmla="*/ 1157108 h 3145921"/>
                <a:gd name="connsiteX4" fmla="*/ 2151441 w 2506443"/>
                <a:gd name="connsiteY4" fmla="*/ 3145921 h 3145921"/>
                <a:gd name="connsiteX0" fmla="*/ 1226821 w 2506443"/>
                <a:gd name="connsiteY0" fmla="*/ 691589 h 3145921"/>
                <a:gd name="connsiteX1" fmla="*/ 1783082 w 2506443"/>
                <a:gd name="connsiteY1" fmla="*/ 82864 h 3145921"/>
                <a:gd name="connsiteX2" fmla="*/ 1226821 w 2506443"/>
                <a:gd name="connsiteY2" fmla="*/ 691589 h 3145921"/>
                <a:gd name="connsiteX0" fmla="*/ 0 w 2506443"/>
                <a:gd name="connsiteY0" fmla="*/ 43891 h 3145921"/>
                <a:gd name="connsiteX1" fmla="*/ 939860 w 2506443"/>
                <a:gd name="connsiteY1" fmla="*/ 958976 h 3145921"/>
                <a:gd name="connsiteX2" fmla="*/ 1770439 w 2506443"/>
                <a:gd name="connsiteY2" fmla="*/ 776096 h 3145921"/>
                <a:gd name="connsiteX3" fmla="*/ 2440989 w 2506443"/>
                <a:gd name="connsiteY3" fmla="*/ 1157108 h 3145921"/>
                <a:gd name="connsiteX4" fmla="*/ 2151441 w 2506443"/>
                <a:gd name="connsiteY4" fmla="*/ 3145921 h 3145921"/>
                <a:gd name="connsiteX0" fmla="*/ 1226821 w 2505915"/>
                <a:gd name="connsiteY0" fmla="*/ 691589 h 3260221"/>
                <a:gd name="connsiteX1" fmla="*/ 1783082 w 2505915"/>
                <a:gd name="connsiteY1" fmla="*/ 82864 h 3260221"/>
                <a:gd name="connsiteX2" fmla="*/ 1226821 w 2505915"/>
                <a:gd name="connsiteY2" fmla="*/ 691589 h 3260221"/>
                <a:gd name="connsiteX0" fmla="*/ 0 w 2505915"/>
                <a:gd name="connsiteY0" fmla="*/ 43891 h 3260221"/>
                <a:gd name="connsiteX1" fmla="*/ 939860 w 2505915"/>
                <a:gd name="connsiteY1" fmla="*/ 958976 h 3260221"/>
                <a:gd name="connsiteX2" fmla="*/ 1770439 w 2505915"/>
                <a:gd name="connsiteY2" fmla="*/ 776096 h 3260221"/>
                <a:gd name="connsiteX3" fmla="*/ 2440989 w 2505915"/>
                <a:gd name="connsiteY3" fmla="*/ 1157108 h 3260221"/>
                <a:gd name="connsiteX4" fmla="*/ 2143821 w 2505915"/>
                <a:gd name="connsiteY4" fmla="*/ 3260221 h 3260221"/>
                <a:gd name="connsiteX0" fmla="*/ 1226821 w 2505915"/>
                <a:gd name="connsiteY0" fmla="*/ 691589 h 3267841"/>
                <a:gd name="connsiteX1" fmla="*/ 1783082 w 2505915"/>
                <a:gd name="connsiteY1" fmla="*/ 82864 h 3267841"/>
                <a:gd name="connsiteX2" fmla="*/ 1226821 w 2505915"/>
                <a:gd name="connsiteY2" fmla="*/ 691589 h 3267841"/>
                <a:gd name="connsiteX0" fmla="*/ 0 w 2505915"/>
                <a:gd name="connsiteY0" fmla="*/ 43891 h 3267841"/>
                <a:gd name="connsiteX1" fmla="*/ 939860 w 2505915"/>
                <a:gd name="connsiteY1" fmla="*/ 958976 h 3267841"/>
                <a:gd name="connsiteX2" fmla="*/ 1770439 w 2505915"/>
                <a:gd name="connsiteY2" fmla="*/ 776096 h 3267841"/>
                <a:gd name="connsiteX3" fmla="*/ 2440989 w 2505915"/>
                <a:gd name="connsiteY3" fmla="*/ 1157108 h 3267841"/>
                <a:gd name="connsiteX4" fmla="*/ 2143821 w 2505915"/>
                <a:gd name="connsiteY4" fmla="*/ 3267841 h 3267841"/>
                <a:gd name="connsiteX0" fmla="*/ 1226821 w 2504468"/>
                <a:gd name="connsiteY0" fmla="*/ 691589 h 3267841"/>
                <a:gd name="connsiteX1" fmla="*/ 1783082 w 2504468"/>
                <a:gd name="connsiteY1" fmla="*/ 82864 h 3267841"/>
                <a:gd name="connsiteX2" fmla="*/ 1226821 w 2504468"/>
                <a:gd name="connsiteY2" fmla="*/ 691589 h 3267841"/>
                <a:gd name="connsiteX0" fmla="*/ 0 w 2504468"/>
                <a:gd name="connsiteY0" fmla="*/ 43891 h 3267841"/>
                <a:gd name="connsiteX1" fmla="*/ 939860 w 2504468"/>
                <a:gd name="connsiteY1" fmla="*/ 958976 h 3267841"/>
                <a:gd name="connsiteX2" fmla="*/ 1770439 w 2504468"/>
                <a:gd name="connsiteY2" fmla="*/ 776096 h 3267841"/>
                <a:gd name="connsiteX3" fmla="*/ 2440989 w 2504468"/>
                <a:gd name="connsiteY3" fmla="*/ 1157108 h 3267841"/>
                <a:gd name="connsiteX4" fmla="*/ 2143821 w 2504468"/>
                <a:gd name="connsiteY4" fmla="*/ 3267841 h 3267841"/>
                <a:gd name="connsiteX0" fmla="*/ 1226821 w 2504973"/>
                <a:gd name="connsiteY0" fmla="*/ 691589 h 3313564"/>
                <a:gd name="connsiteX1" fmla="*/ 1783082 w 2504973"/>
                <a:gd name="connsiteY1" fmla="*/ 82864 h 3313564"/>
                <a:gd name="connsiteX2" fmla="*/ 1226821 w 2504973"/>
                <a:gd name="connsiteY2" fmla="*/ 691589 h 3313564"/>
                <a:gd name="connsiteX0" fmla="*/ 0 w 2504973"/>
                <a:gd name="connsiteY0" fmla="*/ 43891 h 3313564"/>
                <a:gd name="connsiteX1" fmla="*/ 939860 w 2504973"/>
                <a:gd name="connsiteY1" fmla="*/ 958976 h 3313564"/>
                <a:gd name="connsiteX2" fmla="*/ 1770439 w 2504973"/>
                <a:gd name="connsiteY2" fmla="*/ 776096 h 3313564"/>
                <a:gd name="connsiteX3" fmla="*/ 2440989 w 2504973"/>
                <a:gd name="connsiteY3" fmla="*/ 1157108 h 3313564"/>
                <a:gd name="connsiteX4" fmla="*/ 2151441 w 2504973"/>
                <a:gd name="connsiteY4" fmla="*/ 3313564 h 3313564"/>
                <a:gd name="connsiteX0" fmla="*/ 1280162 w 2558314"/>
                <a:gd name="connsiteY0" fmla="*/ 723896 h 3345871"/>
                <a:gd name="connsiteX1" fmla="*/ 1836423 w 2558314"/>
                <a:gd name="connsiteY1" fmla="*/ 115171 h 3345871"/>
                <a:gd name="connsiteX2" fmla="*/ 1280162 w 2558314"/>
                <a:gd name="connsiteY2" fmla="*/ 723896 h 3345871"/>
                <a:gd name="connsiteX0" fmla="*/ 0 w 2558314"/>
                <a:gd name="connsiteY0" fmla="*/ 0 h 3345871"/>
                <a:gd name="connsiteX1" fmla="*/ 993201 w 2558314"/>
                <a:gd name="connsiteY1" fmla="*/ 991283 h 3345871"/>
                <a:gd name="connsiteX2" fmla="*/ 1823780 w 2558314"/>
                <a:gd name="connsiteY2" fmla="*/ 808403 h 3345871"/>
                <a:gd name="connsiteX3" fmla="*/ 2494330 w 2558314"/>
                <a:gd name="connsiteY3" fmla="*/ 1189415 h 3345871"/>
                <a:gd name="connsiteX4" fmla="*/ 2204782 w 2558314"/>
                <a:gd name="connsiteY4" fmla="*/ 3345871 h 3345871"/>
                <a:gd name="connsiteX0" fmla="*/ 449582 w 1727734"/>
                <a:gd name="connsiteY0" fmla="*/ 998214 h 3620189"/>
                <a:gd name="connsiteX1" fmla="*/ 1005843 w 1727734"/>
                <a:gd name="connsiteY1" fmla="*/ 389489 h 3620189"/>
                <a:gd name="connsiteX2" fmla="*/ 449582 w 1727734"/>
                <a:gd name="connsiteY2" fmla="*/ 998214 h 3620189"/>
                <a:gd name="connsiteX0" fmla="*/ 0 w 1727734"/>
                <a:gd name="connsiteY0" fmla="*/ 0 h 3620189"/>
                <a:gd name="connsiteX1" fmla="*/ 162621 w 1727734"/>
                <a:gd name="connsiteY1" fmla="*/ 1265601 h 3620189"/>
                <a:gd name="connsiteX2" fmla="*/ 993200 w 1727734"/>
                <a:gd name="connsiteY2" fmla="*/ 1082721 h 3620189"/>
                <a:gd name="connsiteX3" fmla="*/ 1663750 w 1727734"/>
                <a:gd name="connsiteY3" fmla="*/ 1463733 h 3620189"/>
                <a:gd name="connsiteX4" fmla="*/ 1374202 w 1727734"/>
                <a:gd name="connsiteY4" fmla="*/ 3620189 h 3620189"/>
                <a:gd name="connsiteX0" fmla="*/ 449582 w 1727734"/>
                <a:gd name="connsiteY0" fmla="*/ 998214 h 3620189"/>
                <a:gd name="connsiteX1" fmla="*/ 1005843 w 1727734"/>
                <a:gd name="connsiteY1" fmla="*/ 389489 h 3620189"/>
                <a:gd name="connsiteX2" fmla="*/ 449582 w 1727734"/>
                <a:gd name="connsiteY2" fmla="*/ 998214 h 3620189"/>
                <a:gd name="connsiteX0" fmla="*/ 0 w 1727734"/>
                <a:gd name="connsiteY0" fmla="*/ 0 h 3620189"/>
                <a:gd name="connsiteX1" fmla="*/ 162621 w 1727734"/>
                <a:gd name="connsiteY1" fmla="*/ 1227503 h 3620189"/>
                <a:gd name="connsiteX2" fmla="*/ 993200 w 1727734"/>
                <a:gd name="connsiteY2" fmla="*/ 1082721 h 3620189"/>
                <a:gd name="connsiteX3" fmla="*/ 1663750 w 1727734"/>
                <a:gd name="connsiteY3" fmla="*/ 1463733 h 3620189"/>
                <a:gd name="connsiteX4" fmla="*/ 1374202 w 1727734"/>
                <a:gd name="connsiteY4" fmla="*/ 3620189 h 3620189"/>
                <a:gd name="connsiteX0" fmla="*/ 449582 w 1727734"/>
                <a:gd name="connsiteY0" fmla="*/ 998214 h 3620189"/>
                <a:gd name="connsiteX1" fmla="*/ 1005843 w 1727734"/>
                <a:gd name="connsiteY1" fmla="*/ 389489 h 3620189"/>
                <a:gd name="connsiteX2" fmla="*/ 449582 w 1727734"/>
                <a:gd name="connsiteY2" fmla="*/ 998214 h 3620189"/>
                <a:gd name="connsiteX0" fmla="*/ 0 w 1727734"/>
                <a:gd name="connsiteY0" fmla="*/ 0 h 3620189"/>
                <a:gd name="connsiteX1" fmla="*/ 162621 w 1727734"/>
                <a:gd name="connsiteY1" fmla="*/ 1227503 h 3620189"/>
                <a:gd name="connsiteX2" fmla="*/ 993200 w 1727734"/>
                <a:gd name="connsiteY2" fmla="*/ 1082721 h 3620189"/>
                <a:gd name="connsiteX3" fmla="*/ 1663750 w 1727734"/>
                <a:gd name="connsiteY3" fmla="*/ 1463733 h 3620189"/>
                <a:gd name="connsiteX4" fmla="*/ 1374202 w 1727734"/>
                <a:gd name="connsiteY4" fmla="*/ 3620189 h 3620189"/>
                <a:gd name="connsiteX0" fmla="*/ 449582 w 1727734"/>
                <a:gd name="connsiteY0" fmla="*/ 998214 h 3620189"/>
                <a:gd name="connsiteX1" fmla="*/ 1005843 w 1727734"/>
                <a:gd name="connsiteY1" fmla="*/ 389489 h 3620189"/>
                <a:gd name="connsiteX2" fmla="*/ 449582 w 1727734"/>
                <a:gd name="connsiteY2" fmla="*/ 998214 h 3620189"/>
                <a:gd name="connsiteX0" fmla="*/ 0 w 1727734"/>
                <a:gd name="connsiteY0" fmla="*/ 0 h 3620189"/>
                <a:gd name="connsiteX1" fmla="*/ 162621 w 1727734"/>
                <a:gd name="connsiteY1" fmla="*/ 1227503 h 3620189"/>
                <a:gd name="connsiteX2" fmla="*/ 993200 w 1727734"/>
                <a:gd name="connsiteY2" fmla="*/ 1082721 h 3620189"/>
                <a:gd name="connsiteX3" fmla="*/ 1663750 w 1727734"/>
                <a:gd name="connsiteY3" fmla="*/ 1463733 h 3620189"/>
                <a:gd name="connsiteX4" fmla="*/ 1374202 w 1727734"/>
                <a:gd name="connsiteY4" fmla="*/ 3620189 h 3620189"/>
                <a:gd name="connsiteX0" fmla="*/ 449582 w 1727734"/>
                <a:gd name="connsiteY0" fmla="*/ 998214 h 3620189"/>
                <a:gd name="connsiteX1" fmla="*/ 1005843 w 1727734"/>
                <a:gd name="connsiteY1" fmla="*/ 389489 h 3620189"/>
                <a:gd name="connsiteX2" fmla="*/ 449582 w 1727734"/>
                <a:gd name="connsiteY2" fmla="*/ 998214 h 3620189"/>
                <a:gd name="connsiteX0" fmla="*/ 0 w 1727734"/>
                <a:gd name="connsiteY0" fmla="*/ 0 h 3620189"/>
                <a:gd name="connsiteX1" fmla="*/ 162621 w 1727734"/>
                <a:gd name="connsiteY1" fmla="*/ 1227503 h 3620189"/>
                <a:gd name="connsiteX2" fmla="*/ 993200 w 1727734"/>
                <a:gd name="connsiteY2" fmla="*/ 1082721 h 3620189"/>
                <a:gd name="connsiteX3" fmla="*/ 1663750 w 1727734"/>
                <a:gd name="connsiteY3" fmla="*/ 1463733 h 3620189"/>
                <a:gd name="connsiteX4" fmla="*/ 1374202 w 1727734"/>
                <a:gd name="connsiteY4" fmla="*/ 3620189 h 3620189"/>
                <a:gd name="connsiteX0" fmla="*/ 449582 w 1727734"/>
                <a:gd name="connsiteY0" fmla="*/ 998214 h 3620189"/>
                <a:gd name="connsiteX1" fmla="*/ 1005843 w 1727734"/>
                <a:gd name="connsiteY1" fmla="*/ 389489 h 3620189"/>
                <a:gd name="connsiteX2" fmla="*/ 449582 w 1727734"/>
                <a:gd name="connsiteY2" fmla="*/ 998214 h 3620189"/>
                <a:gd name="connsiteX0" fmla="*/ 0 w 1727734"/>
                <a:gd name="connsiteY0" fmla="*/ 0 h 3620189"/>
                <a:gd name="connsiteX1" fmla="*/ 162621 w 1727734"/>
                <a:gd name="connsiteY1" fmla="*/ 1143685 h 3620189"/>
                <a:gd name="connsiteX2" fmla="*/ 993200 w 1727734"/>
                <a:gd name="connsiteY2" fmla="*/ 1082721 h 3620189"/>
                <a:gd name="connsiteX3" fmla="*/ 1663750 w 1727734"/>
                <a:gd name="connsiteY3" fmla="*/ 1463733 h 3620189"/>
                <a:gd name="connsiteX4" fmla="*/ 1374202 w 1727734"/>
                <a:gd name="connsiteY4" fmla="*/ 3620189 h 3620189"/>
                <a:gd name="connsiteX0" fmla="*/ 998223 w 2276375"/>
                <a:gd name="connsiteY0" fmla="*/ 1005835 h 3627810"/>
                <a:gd name="connsiteX1" fmla="*/ 1554484 w 2276375"/>
                <a:gd name="connsiteY1" fmla="*/ 397110 h 3627810"/>
                <a:gd name="connsiteX2" fmla="*/ 998223 w 2276375"/>
                <a:gd name="connsiteY2" fmla="*/ 1005835 h 3627810"/>
                <a:gd name="connsiteX0" fmla="*/ 0 w 2276375"/>
                <a:gd name="connsiteY0" fmla="*/ 0 h 3627810"/>
                <a:gd name="connsiteX1" fmla="*/ 711262 w 2276375"/>
                <a:gd name="connsiteY1" fmla="*/ 1151306 h 3627810"/>
                <a:gd name="connsiteX2" fmla="*/ 1541841 w 2276375"/>
                <a:gd name="connsiteY2" fmla="*/ 1090342 h 3627810"/>
                <a:gd name="connsiteX3" fmla="*/ 2212391 w 2276375"/>
                <a:gd name="connsiteY3" fmla="*/ 1471354 h 3627810"/>
                <a:gd name="connsiteX4" fmla="*/ 1922843 w 2276375"/>
                <a:gd name="connsiteY4" fmla="*/ 3627810 h 3627810"/>
                <a:gd name="connsiteX0" fmla="*/ 998223 w 2276375"/>
                <a:gd name="connsiteY0" fmla="*/ 1005835 h 3627810"/>
                <a:gd name="connsiteX1" fmla="*/ 1554484 w 2276375"/>
                <a:gd name="connsiteY1" fmla="*/ 397110 h 3627810"/>
                <a:gd name="connsiteX2" fmla="*/ 998223 w 2276375"/>
                <a:gd name="connsiteY2" fmla="*/ 1005835 h 3627810"/>
                <a:gd name="connsiteX0" fmla="*/ 0 w 2276375"/>
                <a:gd name="connsiteY0" fmla="*/ 0 h 3627810"/>
                <a:gd name="connsiteX1" fmla="*/ 711262 w 2276375"/>
                <a:gd name="connsiteY1" fmla="*/ 1151306 h 3627810"/>
                <a:gd name="connsiteX2" fmla="*/ 1541841 w 2276375"/>
                <a:gd name="connsiteY2" fmla="*/ 1090342 h 3627810"/>
                <a:gd name="connsiteX3" fmla="*/ 2212391 w 2276375"/>
                <a:gd name="connsiteY3" fmla="*/ 1471354 h 3627810"/>
                <a:gd name="connsiteX4" fmla="*/ 1922843 w 2276375"/>
                <a:gd name="connsiteY4" fmla="*/ 3627810 h 3627810"/>
                <a:gd name="connsiteX0" fmla="*/ 998223 w 2276375"/>
                <a:gd name="connsiteY0" fmla="*/ 1005835 h 3627810"/>
                <a:gd name="connsiteX1" fmla="*/ 1554484 w 2276375"/>
                <a:gd name="connsiteY1" fmla="*/ 397110 h 3627810"/>
                <a:gd name="connsiteX2" fmla="*/ 998223 w 2276375"/>
                <a:gd name="connsiteY2" fmla="*/ 1005835 h 3627810"/>
                <a:gd name="connsiteX0" fmla="*/ 0 w 2276375"/>
                <a:gd name="connsiteY0" fmla="*/ 0 h 3627810"/>
                <a:gd name="connsiteX1" fmla="*/ 627442 w 2276375"/>
                <a:gd name="connsiteY1" fmla="*/ 884608 h 3627810"/>
                <a:gd name="connsiteX2" fmla="*/ 1541841 w 2276375"/>
                <a:gd name="connsiteY2" fmla="*/ 1090342 h 3627810"/>
                <a:gd name="connsiteX3" fmla="*/ 2212391 w 2276375"/>
                <a:gd name="connsiteY3" fmla="*/ 1471354 h 3627810"/>
                <a:gd name="connsiteX4" fmla="*/ 1922843 w 2276375"/>
                <a:gd name="connsiteY4" fmla="*/ 3627810 h 3627810"/>
                <a:gd name="connsiteX0" fmla="*/ 998223 w 2276375"/>
                <a:gd name="connsiteY0" fmla="*/ 1005835 h 3627810"/>
                <a:gd name="connsiteX1" fmla="*/ 1554484 w 2276375"/>
                <a:gd name="connsiteY1" fmla="*/ 397110 h 3627810"/>
                <a:gd name="connsiteX2" fmla="*/ 998223 w 2276375"/>
                <a:gd name="connsiteY2" fmla="*/ 1005835 h 3627810"/>
                <a:gd name="connsiteX0" fmla="*/ 0 w 2276375"/>
                <a:gd name="connsiteY0" fmla="*/ 0 h 3627810"/>
                <a:gd name="connsiteX1" fmla="*/ 627442 w 2276375"/>
                <a:gd name="connsiteY1" fmla="*/ 884608 h 3627810"/>
                <a:gd name="connsiteX2" fmla="*/ 1541841 w 2276375"/>
                <a:gd name="connsiteY2" fmla="*/ 1090342 h 3627810"/>
                <a:gd name="connsiteX3" fmla="*/ 2212391 w 2276375"/>
                <a:gd name="connsiteY3" fmla="*/ 1471354 h 3627810"/>
                <a:gd name="connsiteX4" fmla="*/ 1922843 w 2276375"/>
                <a:gd name="connsiteY4" fmla="*/ 3627810 h 3627810"/>
                <a:gd name="connsiteX0" fmla="*/ 998223 w 2276375"/>
                <a:gd name="connsiteY0" fmla="*/ 1005835 h 3627810"/>
                <a:gd name="connsiteX1" fmla="*/ 1554484 w 2276375"/>
                <a:gd name="connsiteY1" fmla="*/ 397110 h 3627810"/>
                <a:gd name="connsiteX2" fmla="*/ 998223 w 2276375"/>
                <a:gd name="connsiteY2" fmla="*/ 1005835 h 3627810"/>
                <a:gd name="connsiteX0" fmla="*/ 0 w 2276375"/>
                <a:gd name="connsiteY0" fmla="*/ 0 h 3627810"/>
                <a:gd name="connsiteX1" fmla="*/ 627442 w 2276375"/>
                <a:gd name="connsiteY1" fmla="*/ 884608 h 3627810"/>
                <a:gd name="connsiteX2" fmla="*/ 1541841 w 2276375"/>
                <a:gd name="connsiteY2" fmla="*/ 1090342 h 3627810"/>
                <a:gd name="connsiteX3" fmla="*/ 2212391 w 2276375"/>
                <a:gd name="connsiteY3" fmla="*/ 1471354 h 3627810"/>
                <a:gd name="connsiteX4" fmla="*/ 1922843 w 2276375"/>
                <a:gd name="connsiteY4" fmla="*/ 3627810 h 3627810"/>
                <a:gd name="connsiteX0" fmla="*/ 1903389 w 2276375"/>
                <a:gd name="connsiteY0" fmla="*/ 3628965 h 3662268"/>
                <a:gd name="connsiteX1" fmla="*/ 1554484 w 2276375"/>
                <a:gd name="connsiteY1" fmla="*/ 397110 h 3662268"/>
                <a:gd name="connsiteX2" fmla="*/ 1903389 w 2276375"/>
                <a:gd name="connsiteY2" fmla="*/ 3628965 h 3662268"/>
                <a:gd name="connsiteX0" fmla="*/ 0 w 2276375"/>
                <a:gd name="connsiteY0" fmla="*/ 0 h 3662268"/>
                <a:gd name="connsiteX1" fmla="*/ 627442 w 2276375"/>
                <a:gd name="connsiteY1" fmla="*/ 884608 h 3662268"/>
                <a:gd name="connsiteX2" fmla="*/ 1541841 w 2276375"/>
                <a:gd name="connsiteY2" fmla="*/ 1090342 h 3662268"/>
                <a:gd name="connsiteX3" fmla="*/ 2212391 w 2276375"/>
                <a:gd name="connsiteY3" fmla="*/ 1471354 h 3662268"/>
                <a:gd name="connsiteX4" fmla="*/ 1922843 w 2276375"/>
                <a:gd name="connsiteY4" fmla="*/ 3627810 h 3662268"/>
                <a:gd name="connsiteX0" fmla="*/ 2186942 w 2559928"/>
                <a:gd name="connsiteY0" fmla="*/ 3628965 h 3753619"/>
                <a:gd name="connsiteX1" fmla="*/ 0 w 2559928"/>
                <a:gd name="connsiteY1" fmla="*/ 3602128 h 3753619"/>
                <a:gd name="connsiteX2" fmla="*/ 2186942 w 2559928"/>
                <a:gd name="connsiteY2" fmla="*/ 3628965 h 3753619"/>
                <a:gd name="connsiteX0" fmla="*/ 283553 w 2559928"/>
                <a:gd name="connsiteY0" fmla="*/ 0 h 3753619"/>
                <a:gd name="connsiteX1" fmla="*/ 910995 w 2559928"/>
                <a:gd name="connsiteY1" fmla="*/ 884608 h 3753619"/>
                <a:gd name="connsiteX2" fmla="*/ 1825394 w 2559928"/>
                <a:gd name="connsiteY2" fmla="*/ 1090342 h 3753619"/>
                <a:gd name="connsiteX3" fmla="*/ 2495944 w 2559928"/>
                <a:gd name="connsiteY3" fmla="*/ 1471354 h 3753619"/>
                <a:gd name="connsiteX4" fmla="*/ 2206396 w 2559928"/>
                <a:gd name="connsiteY4" fmla="*/ 3627810 h 3753619"/>
                <a:gd name="connsiteX0" fmla="*/ 2233351 w 2606337"/>
                <a:gd name="connsiteY0" fmla="*/ 3628965 h 3628965"/>
                <a:gd name="connsiteX1" fmla="*/ 46409 w 2606337"/>
                <a:gd name="connsiteY1" fmla="*/ 3602128 h 3628965"/>
                <a:gd name="connsiteX2" fmla="*/ 857609 w 2606337"/>
                <a:gd name="connsiteY2" fmla="*/ 3538930 h 3628965"/>
                <a:gd name="connsiteX3" fmla="*/ 2233351 w 2606337"/>
                <a:gd name="connsiteY3" fmla="*/ 3628965 h 3628965"/>
                <a:gd name="connsiteX0" fmla="*/ 329962 w 2606337"/>
                <a:gd name="connsiteY0" fmla="*/ 0 h 3628965"/>
                <a:gd name="connsiteX1" fmla="*/ 957404 w 2606337"/>
                <a:gd name="connsiteY1" fmla="*/ 884608 h 3628965"/>
                <a:gd name="connsiteX2" fmla="*/ 1871803 w 2606337"/>
                <a:gd name="connsiteY2" fmla="*/ 1090342 h 3628965"/>
                <a:gd name="connsiteX3" fmla="*/ 2542353 w 2606337"/>
                <a:gd name="connsiteY3" fmla="*/ 1471354 h 3628965"/>
                <a:gd name="connsiteX4" fmla="*/ 2252805 w 2606337"/>
                <a:gd name="connsiteY4" fmla="*/ 3627810 h 3628965"/>
                <a:gd name="connsiteX0" fmla="*/ 2413357 w 2786343"/>
                <a:gd name="connsiteY0" fmla="*/ 3628965 h 3628965"/>
                <a:gd name="connsiteX1" fmla="*/ 226415 w 2786343"/>
                <a:gd name="connsiteY1" fmla="*/ 3602128 h 3628965"/>
                <a:gd name="connsiteX2" fmla="*/ 224815 w 2786343"/>
                <a:gd name="connsiteY2" fmla="*/ 10639 h 3628965"/>
                <a:gd name="connsiteX3" fmla="*/ 2413357 w 2786343"/>
                <a:gd name="connsiteY3" fmla="*/ 3628965 h 3628965"/>
                <a:gd name="connsiteX0" fmla="*/ 509968 w 2786343"/>
                <a:gd name="connsiteY0" fmla="*/ 0 h 3628965"/>
                <a:gd name="connsiteX1" fmla="*/ 1137410 w 2786343"/>
                <a:gd name="connsiteY1" fmla="*/ 884608 h 3628965"/>
                <a:gd name="connsiteX2" fmla="*/ 2051809 w 2786343"/>
                <a:gd name="connsiteY2" fmla="*/ 1090342 h 3628965"/>
                <a:gd name="connsiteX3" fmla="*/ 2722359 w 2786343"/>
                <a:gd name="connsiteY3" fmla="*/ 1471354 h 3628965"/>
                <a:gd name="connsiteX4" fmla="*/ 2432811 w 2786343"/>
                <a:gd name="connsiteY4" fmla="*/ 3627810 h 3628965"/>
                <a:gd name="connsiteX0" fmla="*/ 2292356 w 2665342"/>
                <a:gd name="connsiteY0" fmla="*/ 3628965 h 3628965"/>
                <a:gd name="connsiteX1" fmla="*/ 105414 w 2665342"/>
                <a:gd name="connsiteY1" fmla="*/ 3602128 h 3628965"/>
                <a:gd name="connsiteX2" fmla="*/ 103814 w 2665342"/>
                <a:gd name="connsiteY2" fmla="*/ 10639 h 3628965"/>
                <a:gd name="connsiteX3" fmla="*/ 2292356 w 2665342"/>
                <a:gd name="connsiteY3" fmla="*/ 3628965 h 3628965"/>
                <a:gd name="connsiteX0" fmla="*/ 388967 w 2665342"/>
                <a:gd name="connsiteY0" fmla="*/ 0 h 3628965"/>
                <a:gd name="connsiteX1" fmla="*/ 1016409 w 2665342"/>
                <a:gd name="connsiteY1" fmla="*/ 884608 h 3628965"/>
                <a:gd name="connsiteX2" fmla="*/ 1930808 w 2665342"/>
                <a:gd name="connsiteY2" fmla="*/ 1090342 h 3628965"/>
                <a:gd name="connsiteX3" fmla="*/ 2601358 w 2665342"/>
                <a:gd name="connsiteY3" fmla="*/ 1471354 h 3628965"/>
                <a:gd name="connsiteX4" fmla="*/ 2311810 w 2665342"/>
                <a:gd name="connsiteY4" fmla="*/ 3627810 h 3628965"/>
                <a:gd name="connsiteX0" fmla="*/ 2196009 w 2568995"/>
                <a:gd name="connsiteY0" fmla="*/ 3628965 h 3628965"/>
                <a:gd name="connsiteX1" fmla="*/ 9067 w 2568995"/>
                <a:gd name="connsiteY1" fmla="*/ 3602128 h 3628965"/>
                <a:gd name="connsiteX2" fmla="*/ 7467 w 2568995"/>
                <a:gd name="connsiteY2" fmla="*/ 10639 h 3628965"/>
                <a:gd name="connsiteX3" fmla="*/ 2196009 w 2568995"/>
                <a:gd name="connsiteY3" fmla="*/ 3628965 h 3628965"/>
                <a:gd name="connsiteX0" fmla="*/ 292620 w 2568995"/>
                <a:gd name="connsiteY0" fmla="*/ 0 h 3628965"/>
                <a:gd name="connsiteX1" fmla="*/ 920062 w 2568995"/>
                <a:gd name="connsiteY1" fmla="*/ 884608 h 3628965"/>
                <a:gd name="connsiteX2" fmla="*/ 1834461 w 2568995"/>
                <a:gd name="connsiteY2" fmla="*/ 1090342 h 3628965"/>
                <a:gd name="connsiteX3" fmla="*/ 2505011 w 2568995"/>
                <a:gd name="connsiteY3" fmla="*/ 1471354 h 3628965"/>
                <a:gd name="connsiteX4" fmla="*/ 2215463 w 2568995"/>
                <a:gd name="connsiteY4" fmla="*/ 3627810 h 3628965"/>
                <a:gd name="connsiteX0" fmla="*/ 2196009 w 2568995"/>
                <a:gd name="connsiteY0" fmla="*/ 3628965 h 3628965"/>
                <a:gd name="connsiteX1" fmla="*/ 9067 w 2568995"/>
                <a:gd name="connsiteY1" fmla="*/ 3602128 h 3628965"/>
                <a:gd name="connsiteX2" fmla="*/ 7467 w 2568995"/>
                <a:gd name="connsiteY2" fmla="*/ 10639 h 3628965"/>
                <a:gd name="connsiteX3" fmla="*/ 2196009 w 2568995"/>
                <a:gd name="connsiteY3" fmla="*/ 3628965 h 3628965"/>
                <a:gd name="connsiteX0" fmla="*/ 292620 w 2568995"/>
                <a:gd name="connsiteY0" fmla="*/ 0 h 3628965"/>
                <a:gd name="connsiteX1" fmla="*/ 920062 w 2568995"/>
                <a:gd name="connsiteY1" fmla="*/ 884608 h 3628965"/>
                <a:gd name="connsiteX2" fmla="*/ 1834461 w 2568995"/>
                <a:gd name="connsiteY2" fmla="*/ 1090342 h 3628965"/>
                <a:gd name="connsiteX3" fmla="*/ 2505011 w 2568995"/>
                <a:gd name="connsiteY3" fmla="*/ 1471354 h 3628965"/>
                <a:gd name="connsiteX4" fmla="*/ 2215463 w 2568995"/>
                <a:gd name="connsiteY4" fmla="*/ 3627810 h 3628965"/>
                <a:gd name="connsiteX0" fmla="*/ 2196009 w 2568995"/>
                <a:gd name="connsiteY0" fmla="*/ 3628965 h 3628965"/>
                <a:gd name="connsiteX1" fmla="*/ 9067 w 2568995"/>
                <a:gd name="connsiteY1" fmla="*/ 3602128 h 3628965"/>
                <a:gd name="connsiteX2" fmla="*/ 7467 w 2568995"/>
                <a:gd name="connsiteY2" fmla="*/ 10639 h 3628965"/>
                <a:gd name="connsiteX3" fmla="*/ 2196009 w 2568995"/>
                <a:gd name="connsiteY3" fmla="*/ 3628965 h 3628965"/>
                <a:gd name="connsiteX0" fmla="*/ 292620 w 2568995"/>
                <a:gd name="connsiteY0" fmla="*/ 0 h 3628965"/>
                <a:gd name="connsiteX1" fmla="*/ 920062 w 2568995"/>
                <a:gd name="connsiteY1" fmla="*/ 884608 h 3628965"/>
                <a:gd name="connsiteX2" fmla="*/ 1834461 w 2568995"/>
                <a:gd name="connsiteY2" fmla="*/ 1090342 h 3628965"/>
                <a:gd name="connsiteX3" fmla="*/ 2505011 w 2568995"/>
                <a:gd name="connsiteY3" fmla="*/ 1471354 h 3628965"/>
                <a:gd name="connsiteX4" fmla="*/ 2215463 w 2568995"/>
                <a:gd name="connsiteY4" fmla="*/ 3627810 h 3628965"/>
                <a:gd name="connsiteX0" fmla="*/ 2196009 w 2568995"/>
                <a:gd name="connsiteY0" fmla="*/ 3628965 h 3628965"/>
                <a:gd name="connsiteX1" fmla="*/ 9067 w 2568995"/>
                <a:gd name="connsiteY1" fmla="*/ 3602128 h 3628965"/>
                <a:gd name="connsiteX2" fmla="*/ 7467 w 2568995"/>
                <a:gd name="connsiteY2" fmla="*/ 10639 h 3628965"/>
                <a:gd name="connsiteX3" fmla="*/ 2196009 w 2568995"/>
                <a:gd name="connsiteY3" fmla="*/ 3628965 h 3628965"/>
                <a:gd name="connsiteX0" fmla="*/ 292620 w 2568995"/>
                <a:gd name="connsiteY0" fmla="*/ 0 h 3628965"/>
                <a:gd name="connsiteX1" fmla="*/ 920062 w 2568995"/>
                <a:gd name="connsiteY1" fmla="*/ 884608 h 3628965"/>
                <a:gd name="connsiteX2" fmla="*/ 1834461 w 2568995"/>
                <a:gd name="connsiteY2" fmla="*/ 1090342 h 3628965"/>
                <a:gd name="connsiteX3" fmla="*/ 2505011 w 2568995"/>
                <a:gd name="connsiteY3" fmla="*/ 1471354 h 3628965"/>
                <a:gd name="connsiteX4" fmla="*/ 2215463 w 2568995"/>
                <a:gd name="connsiteY4" fmla="*/ 3627810 h 3628965"/>
                <a:gd name="connsiteX0" fmla="*/ 2200676 w 2573662"/>
                <a:gd name="connsiteY0" fmla="*/ 3628965 h 3628965"/>
                <a:gd name="connsiteX1" fmla="*/ 4497 w 2573662"/>
                <a:gd name="connsiteY1" fmla="*/ 3620601 h 3628965"/>
                <a:gd name="connsiteX2" fmla="*/ 12134 w 2573662"/>
                <a:gd name="connsiteY2" fmla="*/ 10639 h 3628965"/>
                <a:gd name="connsiteX3" fmla="*/ 2200676 w 2573662"/>
                <a:gd name="connsiteY3" fmla="*/ 3628965 h 3628965"/>
                <a:gd name="connsiteX0" fmla="*/ 297287 w 2573662"/>
                <a:gd name="connsiteY0" fmla="*/ 0 h 3628965"/>
                <a:gd name="connsiteX1" fmla="*/ 924729 w 2573662"/>
                <a:gd name="connsiteY1" fmla="*/ 884608 h 3628965"/>
                <a:gd name="connsiteX2" fmla="*/ 1839128 w 2573662"/>
                <a:gd name="connsiteY2" fmla="*/ 1090342 h 3628965"/>
                <a:gd name="connsiteX3" fmla="*/ 2509678 w 2573662"/>
                <a:gd name="connsiteY3" fmla="*/ 1471354 h 3628965"/>
                <a:gd name="connsiteX4" fmla="*/ 2220130 w 2573662"/>
                <a:gd name="connsiteY4" fmla="*/ 3627810 h 3628965"/>
                <a:gd name="connsiteX0" fmla="*/ 2200676 w 2573662"/>
                <a:gd name="connsiteY0" fmla="*/ 3628965 h 3628965"/>
                <a:gd name="connsiteX1" fmla="*/ 4497 w 2573662"/>
                <a:gd name="connsiteY1" fmla="*/ 3620601 h 3628965"/>
                <a:gd name="connsiteX2" fmla="*/ 12134 w 2573662"/>
                <a:gd name="connsiteY2" fmla="*/ 10639 h 3628965"/>
                <a:gd name="connsiteX3" fmla="*/ 2200676 w 2573662"/>
                <a:gd name="connsiteY3" fmla="*/ 3628965 h 3628965"/>
                <a:gd name="connsiteX0" fmla="*/ 297287 w 2573662"/>
                <a:gd name="connsiteY0" fmla="*/ 0 h 3628965"/>
                <a:gd name="connsiteX1" fmla="*/ 924729 w 2573662"/>
                <a:gd name="connsiteY1" fmla="*/ 884608 h 3628965"/>
                <a:gd name="connsiteX2" fmla="*/ 1839128 w 2573662"/>
                <a:gd name="connsiteY2" fmla="*/ 1090342 h 3628965"/>
                <a:gd name="connsiteX3" fmla="*/ 2509678 w 2573662"/>
                <a:gd name="connsiteY3" fmla="*/ 1471354 h 3628965"/>
                <a:gd name="connsiteX4" fmla="*/ 2220130 w 2573662"/>
                <a:gd name="connsiteY4" fmla="*/ 3627810 h 3628965"/>
                <a:gd name="connsiteX0" fmla="*/ 2204740 w 2577726"/>
                <a:gd name="connsiteY0" fmla="*/ 3628965 h 3628965"/>
                <a:gd name="connsiteX1" fmla="*/ 8561 w 2577726"/>
                <a:gd name="connsiteY1" fmla="*/ 3620601 h 3628965"/>
                <a:gd name="connsiteX2" fmla="*/ 16198 w 2577726"/>
                <a:gd name="connsiteY2" fmla="*/ 10639 h 3628965"/>
                <a:gd name="connsiteX3" fmla="*/ 2204740 w 2577726"/>
                <a:gd name="connsiteY3" fmla="*/ 3628965 h 3628965"/>
                <a:gd name="connsiteX0" fmla="*/ 301351 w 2577726"/>
                <a:gd name="connsiteY0" fmla="*/ 0 h 3628965"/>
                <a:gd name="connsiteX1" fmla="*/ 928793 w 2577726"/>
                <a:gd name="connsiteY1" fmla="*/ 884608 h 3628965"/>
                <a:gd name="connsiteX2" fmla="*/ 1843192 w 2577726"/>
                <a:gd name="connsiteY2" fmla="*/ 1090342 h 3628965"/>
                <a:gd name="connsiteX3" fmla="*/ 2513742 w 2577726"/>
                <a:gd name="connsiteY3" fmla="*/ 1471354 h 3628965"/>
                <a:gd name="connsiteX4" fmla="*/ 2224194 w 2577726"/>
                <a:gd name="connsiteY4" fmla="*/ 3627810 h 3628965"/>
                <a:gd name="connsiteX0" fmla="*/ 2213984 w 2586970"/>
                <a:gd name="connsiteY0" fmla="*/ 3655270 h 3655270"/>
                <a:gd name="connsiteX1" fmla="*/ 17805 w 2586970"/>
                <a:gd name="connsiteY1" fmla="*/ 3646906 h 3655270"/>
                <a:gd name="connsiteX2" fmla="*/ 6968 w 2586970"/>
                <a:gd name="connsiteY2" fmla="*/ 0 h 3655270"/>
                <a:gd name="connsiteX3" fmla="*/ 2213984 w 2586970"/>
                <a:gd name="connsiteY3" fmla="*/ 3655270 h 3655270"/>
                <a:gd name="connsiteX0" fmla="*/ 310595 w 2586970"/>
                <a:gd name="connsiteY0" fmla="*/ 26305 h 3655270"/>
                <a:gd name="connsiteX1" fmla="*/ 938037 w 2586970"/>
                <a:gd name="connsiteY1" fmla="*/ 910913 h 3655270"/>
                <a:gd name="connsiteX2" fmla="*/ 1852436 w 2586970"/>
                <a:gd name="connsiteY2" fmla="*/ 1116647 h 3655270"/>
                <a:gd name="connsiteX3" fmla="*/ 2522986 w 2586970"/>
                <a:gd name="connsiteY3" fmla="*/ 1497659 h 3655270"/>
                <a:gd name="connsiteX4" fmla="*/ 2233438 w 2586970"/>
                <a:gd name="connsiteY4" fmla="*/ 3654115 h 3655270"/>
                <a:gd name="connsiteX0" fmla="*/ 2209911 w 2582897"/>
                <a:gd name="connsiteY0" fmla="*/ 3655270 h 3655270"/>
                <a:gd name="connsiteX1" fmla="*/ 13732 w 2582897"/>
                <a:gd name="connsiteY1" fmla="*/ 3646906 h 3655270"/>
                <a:gd name="connsiteX2" fmla="*/ 2895 w 2582897"/>
                <a:gd name="connsiteY2" fmla="*/ 0 h 3655270"/>
                <a:gd name="connsiteX3" fmla="*/ 2209911 w 2582897"/>
                <a:gd name="connsiteY3" fmla="*/ 3655270 h 3655270"/>
                <a:gd name="connsiteX0" fmla="*/ 306522 w 2582897"/>
                <a:gd name="connsiteY0" fmla="*/ 26305 h 3655270"/>
                <a:gd name="connsiteX1" fmla="*/ 933964 w 2582897"/>
                <a:gd name="connsiteY1" fmla="*/ 910913 h 3655270"/>
                <a:gd name="connsiteX2" fmla="*/ 1848363 w 2582897"/>
                <a:gd name="connsiteY2" fmla="*/ 1116647 h 3655270"/>
                <a:gd name="connsiteX3" fmla="*/ 2518913 w 2582897"/>
                <a:gd name="connsiteY3" fmla="*/ 1497659 h 3655270"/>
                <a:gd name="connsiteX4" fmla="*/ 2229365 w 2582897"/>
                <a:gd name="connsiteY4" fmla="*/ 3654115 h 3655270"/>
                <a:gd name="connsiteX0" fmla="*/ 2209911 w 2582897"/>
                <a:gd name="connsiteY0" fmla="*/ 3655270 h 3655270"/>
                <a:gd name="connsiteX1" fmla="*/ 13732 w 2582897"/>
                <a:gd name="connsiteY1" fmla="*/ 3646906 h 3655270"/>
                <a:gd name="connsiteX2" fmla="*/ 2895 w 2582897"/>
                <a:gd name="connsiteY2" fmla="*/ 0 h 3655270"/>
                <a:gd name="connsiteX3" fmla="*/ 2209911 w 2582897"/>
                <a:gd name="connsiteY3" fmla="*/ 3655270 h 3655270"/>
                <a:gd name="connsiteX0" fmla="*/ 306522 w 2582897"/>
                <a:gd name="connsiteY0" fmla="*/ 26305 h 3655270"/>
                <a:gd name="connsiteX1" fmla="*/ 933964 w 2582897"/>
                <a:gd name="connsiteY1" fmla="*/ 910913 h 3655270"/>
                <a:gd name="connsiteX2" fmla="*/ 1848363 w 2582897"/>
                <a:gd name="connsiteY2" fmla="*/ 1116647 h 3655270"/>
                <a:gd name="connsiteX3" fmla="*/ 2518913 w 2582897"/>
                <a:gd name="connsiteY3" fmla="*/ 1497659 h 3655270"/>
                <a:gd name="connsiteX4" fmla="*/ 2229365 w 2582897"/>
                <a:gd name="connsiteY4" fmla="*/ 3654115 h 3655270"/>
                <a:gd name="connsiteX0" fmla="*/ 2209911 w 2582897"/>
                <a:gd name="connsiteY0" fmla="*/ 3709755 h 3709755"/>
                <a:gd name="connsiteX1" fmla="*/ 13732 w 2582897"/>
                <a:gd name="connsiteY1" fmla="*/ 3701391 h 3709755"/>
                <a:gd name="connsiteX2" fmla="*/ 2895 w 2582897"/>
                <a:gd name="connsiteY2" fmla="*/ 54485 h 3709755"/>
                <a:gd name="connsiteX3" fmla="*/ 1259042 w 2582897"/>
                <a:gd name="connsiteY3" fmla="*/ 1661612 h 3709755"/>
                <a:gd name="connsiteX4" fmla="*/ 2209911 w 2582897"/>
                <a:gd name="connsiteY4" fmla="*/ 3709755 h 3709755"/>
                <a:gd name="connsiteX0" fmla="*/ 306522 w 2582897"/>
                <a:gd name="connsiteY0" fmla="*/ 80790 h 3709755"/>
                <a:gd name="connsiteX1" fmla="*/ 933964 w 2582897"/>
                <a:gd name="connsiteY1" fmla="*/ 965398 h 3709755"/>
                <a:gd name="connsiteX2" fmla="*/ 1848363 w 2582897"/>
                <a:gd name="connsiteY2" fmla="*/ 1171132 h 3709755"/>
                <a:gd name="connsiteX3" fmla="*/ 2518913 w 2582897"/>
                <a:gd name="connsiteY3" fmla="*/ 1552144 h 3709755"/>
                <a:gd name="connsiteX4" fmla="*/ 2229365 w 2582897"/>
                <a:gd name="connsiteY4" fmla="*/ 3708600 h 3709755"/>
                <a:gd name="connsiteX0" fmla="*/ 2209911 w 2582897"/>
                <a:gd name="connsiteY0" fmla="*/ 3996412 h 3996412"/>
                <a:gd name="connsiteX1" fmla="*/ 13732 w 2582897"/>
                <a:gd name="connsiteY1" fmla="*/ 3988048 h 3996412"/>
                <a:gd name="connsiteX2" fmla="*/ 2895 w 2582897"/>
                <a:gd name="connsiteY2" fmla="*/ 341142 h 3996412"/>
                <a:gd name="connsiteX3" fmla="*/ 316933 w 2582897"/>
                <a:gd name="connsiteY3" fmla="*/ 378087 h 3996412"/>
                <a:gd name="connsiteX4" fmla="*/ 2209911 w 2582897"/>
                <a:gd name="connsiteY4" fmla="*/ 3996412 h 3996412"/>
                <a:gd name="connsiteX0" fmla="*/ 306522 w 2582897"/>
                <a:gd name="connsiteY0" fmla="*/ 367447 h 3996412"/>
                <a:gd name="connsiteX1" fmla="*/ 933964 w 2582897"/>
                <a:gd name="connsiteY1" fmla="*/ 1252055 h 3996412"/>
                <a:gd name="connsiteX2" fmla="*/ 1848363 w 2582897"/>
                <a:gd name="connsiteY2" fmla="*/ 1457789 h 3996412"/>
                <a:gd name="connsiteX3" fmla="*/ 2518913 w 2582897"/>
                <a:gd name="connsiteY3" fmla="*/ 1838801 h 3996412"/>
                <a:gd name="connsiteX4" fmla="*/ 2229365 w 2582897"/>
                <a:gd name="connsiteY4" fmla="*/ 3995257 h 3996412"/>
                <a:gd name="connsiteX0" fmla="*/ 2209911 w 2582897"/>
                <a:gd name="connsiteY0" fmla="*/ 3806965 h 3806965"/>
                <a:gd name="connsiteX1" fmla="*/ 13732 w 2582897"/>
                <a:gd name="connsiteY1" fmla="*/ 3798601 h 3806965"/>
                <a:gd name="connsiteX2" fmla="*/ 2895 w 2582897"/>
                <a:gd name="connsiteY2" fmla="*/ 151695 h 3806965"/>
                <a:gd name="connsiteX3" fmla="*/ 316933 w 2582897"/>
                <a:gd name="connsiteY3" fmla="*/ 188640 h 3806965"/>
                <a:gd name="connsiteX4" fmla="*/ 2209911 w 2582897"/>
                <a:gd name="connsiteY4" fmla="*/ 3806965 h 3806965"/>
                <a:gd name="connsiteX0" fmla="*/ 306522 w 2582897"/>
                <a:gd name="connsiteY0" fmla="*/ 178000 h 3806965"/>
                <a:gd name="connsiteX1" fmla="*/ 933964 w 2582897"/>
                <a:gd name="connsiteY1" fmla="*/ 1062608 h 3806965"/>
                <a:gd name="connsiteX2" fmla="*/ 1848363 w 2582897"/>
                <a:gd name="connsiteY2" fmla="*/ 1268342 h 3806965"/>
                <a:gd name="connsiteX3" fmla="*/ 2518913 w 2582897"/>
                <a:gd name="connsiteY3" fmla="*/ 1649354 h 3806965"/>
                <a:gd name="connsiteX4" fmla="*/ 2229365 w 2582897"/>
                <a:gd name="connsiteY4" fmla="*/ 3805810 h 3806965"/>
                <a:gd name="connsiteX0" fmla="*/ 2209911 w 2582897"/>
                <a:gd name="connsiteY0" fmla="*/ 3655270 h 3655270"/>
                <a:gd name="connsiteX1" fmla="*/ 13732 w 2582897"/>
                <a:gd name="connsiteY1" fmla="*/ 3646906 h 3655270"/>
                <a:gd name="connsiteX2" fmla="*/ 2895 w 2582897"/>
                <a:gd name="connsiteY2" fmla="*/ 0 h 3655270"/>
                <a:gd name="connsiteX3" fmla="*/ 316933 w 2582897"/>
                <a:gd name="connsiteY3" fmla="*/ 36945 h 3655270"/>
                <a:gd name="connsiteX4" fmla="*/ 2209911 w 2582897"/>
                <a:gd name="connsiteY4" fmla="*/ 3655270 h 3655270"/>
                <a:gd name="connsiteX0" fmla="*/ 306522 w 2582897"/>
                <a:gd name="connsiteY0" fmla="*/ 26305 h 3655270"/>
                <a:gd name="connsiteX1" fmla="*/ 933964 w 2582897"/>
                <a:gd name="connsiteY1" fmla="*/ 910913 h 3655270"/>
                <a:gd name="connsiteX2" fmla="*/ 1848363 w 2582897"/>
                <a:gd name="connsiteY2" fmla="*/ 1116647 h 3655270"/>
                <a:gd name="connsiteX3" fmla="*/ 2518913 w 2582897"/>
                <a:gd name="connsiteY3" fmla="*/ 1497659 h 3655270"/>
                <a:gd name="connsiteX4" fmla="*/ 2229365 w 2582897"/>
                <a:gd name="connsiteY4" fmla="*/ 3654115 h 3655270"/>
                <a:gd name="connsiteX0" fmla="*/ 2209911 w 2582897"/>
                <a:gd name="connsiteY0" fmla="*/ 3655270 h 3655270"/>
                <a:gd name="connsiteX1" fmla="*/ 13732 w 2582897"/>
                <a:gd name="connsiteY1" fmla="*/ 3646906 h 3655270"/>
                <a:gd name="connsiteX2" fmla="*/ 2895 w 2582897"/>
                <a:gd name="connsiteY2" fmla="*/ 0 h 3655270"/>
                <a:gd name="connsiteX3" fmla="*/ 316933 w 2582897"/>
                <a:gd name="connsiteY3" fmla="*/ 36945 h 3655270"/>
                <a:gd name="connsiteX4" fmla="*/ 2209911 w 2582897"/>
                <a:gd name="connsiteY4" fmla="*/ 3655270 h 3655270"/>
                <a:gd name="connsiteX0" fmla="*/ 306522 w 2582897"/>
                <a:gd name="connsiteY0" fmla="*/ 26305 h 3655270"/>
                <a:gd name="connsiteX1" fmla="*/ 933964 w 2582897"/>
                <a:gd name="connsiteY1" fmla="*/ 910913 h 3655270"/>
                <a:gd name="connsiteX2" fmla="*/ 1848363 w 2582897"/>
                <a:gd name="connsiteY2" fmla="*/ 1116647 h 3655270"/>
                <a:gd name="connsiteX3" fmla="*/ 2518913 w 2582897"/>
                <a:gd name="connsiteY3" fmla="*/ 1497659 h 3655270"/>
                <a:gd name="connsiteX4" fmla="*/ 2229365 w 2582897"/>
                <a:gd name="connsiteY4" fmla="*/ 3654115 h 3655270"/>
                <a:gd name="connsiteX0" fmla="*/ 2209911 w 2582897"/>
                <a:gd name="connsiteY0" fmla="*/ 3655270 h 3655270"/>
                <a:gd name="connsiteX1" fmla="*/ 13732 w 2582897"/>
                <a:gd name="connsiteY1" fmla="*/ 3646906 h 3655270"/>
                <a:gd name="connsiteX2" fmla="*/ 2895 w 2582897"/>
                <a:gd name="connsiteY2" fmla="*/ 0 h 3655270"/>
                <a:gd name="connsiteX3" fmla="*/ 316933 w 2582897"/>
                <a:gd name="connsiteY3" fmla="*/ 36945 h 3655270"/>
                <a:gd name="connsiteX4" fmla="*/ 2209911 w 2582897"/>
                <a:gd name="connsiteY4" fmla="*/ 3655270 h 3655270"/>
                <a:gd name="connsiteX0" fmla="*/ 426595 w 2582897"/>
                <a:gd name="connsiteY0" fmla="*/ 118672 h 3655270"/>
                <a:gd name="connsiteX1" fmla="*/ 933964 w 2582897"/>
                <a:gd name="connsiteY1" fmla="*/ 910913 h 3655270"/>
                <a:gd name="connsiteX2" fmla="*/ 1848363 w 2582897"/>
                <a:gd name="connsiteY2" fmla="*/ 1116647 h 3655270"/>
                <a:gd name="connsiteX3" fmla="*/ 2518913 w 2582897"/>
                <a:gd name="connsiteY3" fmla="*/ 1497659 h 3655270"/>
                <a:gd name="connsiteX4" fmla="*/ 2229365 w 2582897"/>
                <a:gd name="connsiteY4" fmla="*/ 3654115 h 3655270"/>
                <a:gd name="connsiteX0" fmla="*/ 2209911 w 2582897"/>
                <a:gd name="connsiteY0" fmla="*/ 3655270 h 3655270"/>
                <a:gd name="connsiteX1" fmla="*/ 13732 w 2582897"/>
                <a:gd name="connsiteY1" fmla="*/ 3646906 h 3655270"/>
                <a:gd name="connsiteX2" fmla="*/ 2895 w 2582897"/>
                <a:gd name="connsiteY2" fmla="*/ 0 h 3655270"/>
                <a:gd name="connsiteX3" fmla="*/ 372352 w 2582897"/>
                <a:gd name="connsiteY3" fmla="*/ 212439 h 3655270"/>
                <a:gd name="connsiteX4" fmla="*/ 2209911 w 2582897"/>
                <a:gd name="connsiteY4" fmla="*/ 3655270 h 3655270"/>
                <a:gd name="connsiteX0" fmla="*/ 426595 w 2582897"/>
                <a:gd name="connsiteY0" fmla="*/ 118672 h 3655270"/>
                <a:gd name="connsiteX1" fmla="*/ 933964 w 2582897"/>
                <a:gd name="connsiteY1" fmla="*/ 910913 h 3655270"/>
                <a:gd name="connsiteX2" fmla="*/ 1848363 w 2582897"/>
                <a:gd name="connsiteY2" fmla="*/ 1116647 h 3655270"/>
                <a:gd name="connsiteX3" fmla="*/ 2518913 w 2582897"/>
                <a:gd name="connsiteY3" fmla="*/ 1497659 h 3655270"/>
                <a:gd name="connsiteX4" fmla="*/ 2229365 w 2582897"/>
                <a:gd name="connsiteY4" fmla="*/ 3654115 h 3655270"/>
                <a:gd name="connsiteX0" fmla="*/ 2209911 w 2582897"/>
                <a:gd name="connsiteY0" fmla="*/ 3655270 h 3655270"/>
                <a:gd name="connsiteX1" fmla="*/ 13732 w 2582897"/>
                <a:gd name="connsiteY1" fmla="*/ 3646906 h 3655270"/>
                <a:gd name="connsiteX2" fmla="*/ 2895 w 2582897"/>
                <a:gd name="connsiteY2" fmla="*/ 0 h 3655270"/>
                <a:gd name="connsiteX3" fmla="*/ 372352 w 2582897"/>
                <a:gd name="connsiteY3" fmla="*/ 212439 h 3655270"/>
                <a:gd name="connsiteX4" fmla="*/ 2209911 w 2582897"/>
                <a:gd name="connsiteY4" fmla="*/ 3655270 h 3655270"/>
                <a:gd name="connsiteX0" fmla="*/ 426595 w 2582897"/>
                <a:gd name="connsiteY0" fmla="*/ 118672 h 3655270"/>
                <a:gd name="connsiteX1" fmla="*/ 933964 w 2582897"/>
                <a:gd name="connsiteY1" fmla="*/ 910913 h 3655270"/>
                <a:gd name="connsiteX2" fmla="*/ 1848363 w 2582897"/>
                <a:gd name="connsiteY2" fmla="*/ 1116647 h 3655270"/>
                <a:gd name="connsiteX3" fmla="*/ 2518913 w 2582897"/>
                <a:gd name="connsiteY3" fmla="*/ 1497659 h 3655270"/>
                <a:gd name="connsiteX4" fmla="*/ 2229365 w 2582897"/>
                <a:gd name="connsiteY4" fmla="*/ 3654115 h 3655270"/>
                <a:gd name="connsiteX0" fmla="*/ 2209911 w 2582897"/>
                <a:gd name="connsiteY0" fmla="*/ 3655270 h 3655270"/>
                <a:gd name="connsiteX1" fmla="*/ 13732 w 2582897"/>
                <a:gd name="connsiteY1" fmla="*/ 3646906 h 3655270"/>
                <a:gd name="connsiteX2" fmla="*/ 2895 w 2582897"/>
                <a:gd name="connsiteY2" fmla="*/ 0 h 3655270"/>
                <a:gd name="connsiteX3" fmla="*/ 372352 w 2582897"/>
                <a:gd name="connsiteY3" fmla="*/ 6 h 3655270"/>
                <a:gd name="connsiteX4" fmla="*/ 2209911 w 2582897"/>
                <a:gd name="connsiteY4" fmla="*/ 3655270 h 3655270"/>
                <a:gd name="connsiteX0" fmla="*/ 426595 w 2582897"/>
                <a:gd name="connsiteY0" fmla="*/ 118672 h 3655270"/>
                <a:gd name="connsiteX1" fmla="*/ 933964 w 2582897"/>
                <a:gd name="connsiteY1" fmla="*/ 910913 h 3655270"/>
                <a:gd name="connsiteX2" fmla="*/ 1848363 w 2582897"/>
                <a:gd name="connsiteY2" fmla="*/ 1116647 h 3655270"/>
                <a:gd name="connsiteX3" fmla="*/ 2518913 w 2582897"/>
                <a:gd name="connsiteY3" fmla="*/ 1497659 h 3655270"/>
                <a:gd name="connsiteX4" fmla="*/ 2229365 w 2582897"/>
                <a:gd name="connsiteY4" fmla="*/ 3654115 h 3655270"/>
                <a:gd name="connsiteX0" fmla="*/ 2209911 w 2582897"/>
                <a:gd name="connsiteY0" fmla="*/ 3656669 h 3656669"/>
                <a:gd name="connsiteX1" fmla="*/ 13732 w 2582897"/>
                <a:gd name="connsiteY1" fmla="*/ 3648305 h 3656669"/>
                <a:gd name="connsiteX2" fmla="*/ 2895 w 2582897"/>
                <a:gd name="connsiteY2" fmla="*/ 1399 h 3656669"/>
                <a:gd name="connsiteX3" fmla="*/ 372352 w 2582897"/>
                <a:gd name="connsiteY3" fmla="*/ 1405 h 3656669"/>
                <a:gd name="connsiteX4" fmla="*/ 2209911 w 2582897"/>
                <a:gd name="connsiteY4" fmla="*/ 3656669 h 3656669"/>
                <a:gd name="connsiteX0" fmla="*/ 361940 w 2582897"/>
                <a:gd name="connsiteY0" fmla="*/ 0 h 3656669"/>
                <a:gd name="connsiteX1" fmla="*/ 933964 w 2582897"/>
                <a:gd name="connsiteY1" fmla="*/ 912312 h 3656669"/>
                <a:gd name="connsiteX2" fmla="*/ 1848363 w 2582897"/>
                <a:gd name="connsiteY2" fmla="*/ 1118046 h 3656669"/>
                <a:gd name="connsiteX3" fmla="*/ 2518913 w 2582897"/>
                <a:gd name="connsiteY3" fmla="*/ 1499058 h 3656669"/>
                <a:gd name="connsiteX4" fmla="*/ 2229365 w 2582897"/>
                <a:gd name="connsiteY4" fmla="*/ 3655514 h 3656669"/>
                <a:gd name="connsiteX0" fmla="*/ 2209911 w 2582897"/>
                <a:gd name="connsiteY0" fmla="*/ 3656669 h 3656669"/>
                <a:gd name="connsiteX1" fmla="*/ 13732 w 2582897"/>
                <a:gd name="connsiteY1" fmla="*/ 3648305 h 3656669"/>
                <a:gd name="connsiteX2" fmla="*/ 2895 w 2582897"/>
                <a:gd name="connsiteY2" fmla="*/ 1399 h 3656669"/>
                <a:gd name="connsiteX3" fmla="*/ 372352 w 2582897"/>
                <a:gd name="connsiteY3" fmla="*/ 1405 h 3656669"/>
                <a:gd name="connsiteX4" fmla="*/ 704860 w 2582897"/>
                <a:gd name="connsiteY4" fmla="*/ 574054 h 3656669"/>
                <a:gd name="connsiteX5" fmla="*/ 2209911 w 2582897"/>
                <a:gd name="connsiteY5" fmla="*/ 3656669 h 3656669"/>
                <a:gd name="connsiteX0" fmla="*/ 361940 w 2582897"/>
                <a:gd name="connsiteY0" fmla="*/ 0 h 3656669"/>
                <a:gd name="connsiteX1" fmla="*/ 933964 w 2582897"/>
                <a:gd name="connsiteY1" fmla="*/ 912312 h 3656669"/>
                <a:gd name="connsiteX2" fmla="*/ 1848363 w 2582897"/>
                <a:gd name="connsiteY2" fmla="*/ 1118046 h 3656669"/>
                <a:gd name="connsiteX3" fmla="*/ 2518913 w 2582897"/>
                <a:gd name="connsiteY3" fmla="*/ 1499058 h 3656669"/>
                <a:gd name="connsiteX4" fmla="*/ 2229365 w 2582897"/>
                <a:gd name="connsiteY4" fmla="*/ 3655514 h 3656669"/>
                <a:gd name="connsiteX0" fmla="*/ 2209911 w 2582897"/>
                <a:gd name="connsiteY0" fmla="*/ 3656669 h 3656669"/>
                <a:gd name="connsiteX1" fmla="*/ 13732 w 2582897"/>
                <a:gd name="connsiteY1" fmla="*/ 3648305 h 3656669"/>
                <a:gd name="connsiteX2" fmla="*/ 2895 w 2582897"/>
                <a:gd name="connsiteY2" fmla="*/ 1399 h 3656669"/>
                <a:gd name="connsiteX3" fmla="*/ 372352 w 2582897"/>
                <a:gd name="connsiteY3" fmla="*/ 1405 h 3656669"/>
                <a:gd name="connsiteX4" fmla="*/ 935769 w 2582897"/>
                <a:gd name="connsiteY4" fmla="*/ 915799 h 3656669"/>
                <a:gd name="connsiteX5" fmla="*/ 2209911 w 2582897"/>
                <a:gd name="connsiteY5" fmla="*/ 3656669 h 3656669"/>
                <a:gd name="connsiteX0" fmla="*/ 361940 w 2582897"/>
                <a:gd name="connsiteY0" fmla="*/ 0 h 3656669"/>
                <a:gd name="connsiteX1" fmla="*/ 933964 w 2582897"/>
                <a:gd name="connsiteY1" fmla="*/ 912312 h 3656669"/>
                <a:gd name="connsiteX2" fmla="*/ 1848363 w 2582897"/>
                <a:gd name="connsiteY2" fmla="*/ 1118046 h 3656669"/>
                <a:gd name="connsiteX3" fmla="*/ 2518913 w 2582897"/>
                <a:gd name="connsiteY3" fmla="*/ 1499058 h 3656669"/>
                <a:gd name="connsiteX4" fmla="*/ 2229365 w 2582897"/>
                <a:gd name="connsiteY4" fmla="*/ 3655514 h 3656669"/>
                <a:gd name="connsiteX0" fmla="*/ 2209911 w 2582897"/>
                <a:gd name="connsiteY0" fmla="*/ 3656669 h 3656669"/>
                <a:gd name="connsiteX1" fmla="*/ 13732 w 2582897"/>
                <a:gd name="connsiteY1" fmla="*/ 3648305 h 3656669"/>
                <a:gd name="connsiteX2" fmla="*/ 2895 w 2582897"/>
                <a:gd name="connsiteY2" fmla="*/ 1399 h 3656669"/>
                <a:gd name="connsiteX3" fmla="*/ 372352 w 2582897"/>
                <a:gd name="connsiteY3" fmla="*/ 1405 h 3656669"/>
                <a:gd name="connsiteX4" fmla="*/ 935769 w 2582897"/>
                <a:gd name="connsiteY4" fmla="*/ 915799 h 3656669"/>
                <a:gd name="connsiteX5" fmla="*/ 1443769 w 2582897"/>
                <a:gd name="connsiteY5" fmla="*/ 1839436 h 3656669"/>
                <a:gd name="connsiteX6" fmla="*/ 2209911 w 2582897"/>
                <a:gd name="connsiteY6" fmla="*/ 3656669 h 3656669"/>
                <a:gd name="connsiteX0" fmla="*/ 361940 w 2582897"/>
                <a:gd name="connsiteY0" fmla="*/ 0 h 3656669"/>
                <a:gd name="connsiteX1" fmla="*/ 933964 w 2582897"/>
                <a:gd name="connsiteY1" fmla="*/ 912312 h 3656669"/>
                <a:gd name="connsiteX2" fmla="*/ 1848363 w 2582897"/>
                <a:gd name="connsiteY2" fmla="*/ 1118046 h 3656669"/>
                <a:gd name="connsiteX3" fmla="*/ 2518913 w 2582897"/>
                <a:gd name="connsiteY3" fmla="*/ 1499058 h 3656669"/>
                <a:gd name="connsiteX4" fmla="*/ 2229365 w 2582897"/>
                <a:gd name="connsiteY4" fmla="*/ 3655514 h 3656669"/>
                <a:gd name="connsiteX0" fmla="*/ 2209911 w 2582897"/>
                <a:gd name="connsiteY0" fmla="*/ 3656669 h 3656669"/>
                <a:gd name="connsiteX1" fmla="*/ 13732 w 2582897"/>
                <a:gd name="connsiteY1" fmla="*/ 3648305 h 3656669"/>
                <a:gd name="connsiteX2" fmla="*/ 2895 w 2582897"/>
                <a:gd name="connsiteY2" fmla="*/ 1399 h 3656669"/>
                <a:gd name="connsiteX3" fmla="*/ 372352 w 2582897"/>
                <a:gd name="connsiteY3" fmla="*/ 1405 h 3656669"/>
                <a:gd name="connsiteX4" fmla="*/ 935769 w 2582897"/>
                <a:gd name="connsiteY4" fmla="*/ 915799 h 3656669"/>
                <a:gd name="connsiteX5" fmla="*/ 1840933 w 2582897"/>
                <a:gd name="connsiteY5" fmla="*/ 1128236 h 3656669"/>
                <a:gd name="connsiteX6" fmla="*/ 2209911 w 2582897"/>
                <a:gd name="connsiteY6" fmla="*/ 3656669 h 3656669"/>
                <a:gd name="connsiteX0" fmla="*/ 361940 w 2582897"/>
                <a:gd name="connsiteY0" fmla="*/ 0 h 3656669"/>
                <a:gd name="connsiteX1" fmla="*/ 933964 w 2582897"/>
                <a:gd name="connsiteY1" fmla="*/ 912312 h 3656669"/>
                <a:gd name="connsiteX2" fmla="*/ 1848363 w 2582897"/>
                <a:gd name="connsiteY2" fmla="*/ 1118046 h 3656669"/>
                <a:gd name="connsiteX3" fmla="*/ 2518913 w 2582897"/>
                <a:gd name="connsiteY3" fmla="*/ 1499058 h 3656669"/>
                <a:gd name="connsiteX4" fmla="*/ 2229365 w 2582897"/>
                <a:gd name="connsiteY4" fmla="*/ 3655514 h 3656669"/>
                <a:gd name="connsiteX0" fmla="*/ 2209911 w 2582897"/>
                <a:gd name="connsiteY0" fmla="*/ 3656669 h 3656669"/>
                <a:gd name="connsiteX1" fmla="*/ 13732 w 2582897"/>
                <a:gd name="connsiteY1" fmla="*/ 3648305 h 3656669"/>
                <a:gd name="connsiteX2" fmla="*/ 2895 w 2582897"/>
                <a:gd name="connsiteY2" fmla="*/ 1399 h 3656669"/>
                <a:gd name="connsiteX3" fmla="*/ 372352 w 2582897"/>
                <a:gd name="connsiteY3" fmla="*/ 1405 h 3656669"/>
                <a:gd name="connsiteX4" fmla="*/ 935769 w 2582897"/>
                <a:gd name="connsiteY4" fmla="*/ 915799 h 3656669"/>
                <a:gd name="connsiteX5" fmla="*/ 1840933 w 2582897"/>
                <a:gd name="connsiteY5" fmla="*/ 1128236 h 3656669"/>
                <a:gd name="connsiteX6" fmla="*/ 2209911 w 2582897"/>
                <a:gd name="connsiteY6" fmla="*/ 3656669 h 3656669"/>
                <a:gd name="connsiteX0" fmla="*/ 361940 w 2582897"/>
                <a:gd name="connsiteY0" fmla="*/ 0 h 3656669"/>
                <a:gd name="connsiteX1" fmla="*/ 933964 w 2582897"/>
                <a:gd name="connsiteY1" fmla="*/ 912312 h 3656669"/>
                <a:gd name="connsiteX2" fmla="*/ 1848363 w 2582897"/>
                <a:gd name="connsiteY2" fmla="*/ 1118046 h 3656669"/>
                <a:gd name="connsiteX3" fmla="*/ 2518913 w 2582897"/>
                <a:gd name="connsiteY3" fmla="*/ 1499058 h 3656669"/>
                <a:gd name="connsiteX4" fmla="*/ 2229365 w 2582897"/>
                <a:gd name="connsiteY4" fmla="*/ 3655514 h 3656669"/>
                <a:gd name="connsiteX0" fmla="*/ 2209911 w 2582897"/>
                <a:gd name="connsiteY0" fmla="*/ 3656669 h 3656669"/>
                <a:gd name="connsiteX1" fmla="*/ 13732 w 2582897"/>
                <a:gd name="connsiteY1" fmla="*/ 3648305 h 3656669"/>
                <a:gd name="connsiteX2" fmla="*/ 2895 w 2582897"/>
                <a:gd name="connsiteY2" fmla="*/ 1399 h 3656669"/>
                <a:gd name="connsiteX3" fmla="*/ 372352 w 2582897"/>
                <a:gd name="connsiteY3" fmla="*/ 1405 h 3656669"/>
                <a:gd name="connsiteX4" fmla="*/ 935769 w 2582897"/>
                <a:gd name="connsiteY4" fmla="*/ 915799 h 3656669"/>
                <a:gd name="connsiteX5" fmla="*/ 1813224 w 2582897"/>
                <a:gd name="connsiteY5" fmla="*/ 1303727 h 3656669"/>
                <a:gd name="connsiteX6" fmla="*/ 2209911 w 2582897"/>
                <a:gd name="connsiteY6" fmla="*/ 3656669 h 3656669"/>
                <a:gd name="connsiteX0" fmla="*/ 361940 w 2582897"/>
                <a:gd name="connsiteY0" fmla="*/ 0 h 3656669"/>
                <a:gd name="connsiteX1" fmla="*/ 933964 w 2582897"/>
                <a:gd name="connsiteY1" fmla="*/ 912312 h 3656669"/>
                <a:gd name="connsiteX2" fmla="*/ 1848363 w 2582897"/>
                <a:gd name="connsiteY2" fmla="*/ 1118046 h 3656669"/>
                <a:gd name="connsiteX3" fmla="*/ 2518913 w 2582897"/>
                <a:gd name="connsiteY3" fmla="*/ 1499058 h 3656669"/>
                <a:gd name="connsiteX4" fmla="*/ 2229365 w 2582897"/>
                <a:gd name="connsiteY4" fmla="*/ 3655514 h 3656669"/>
                <a:gd name="connsiteX0" fmla="*/ 2209911 w 2582897"/>
                <a:gd name="connsiteY0" fmla="*/ 3656669 h 3656669"/>
                <a:gd name="connsiteX1" fmla="*/ 13732 w 2582897"/>
                <a:gd name="connsiteY1" fmla="*/ 3648305 h 3656669"/>
                <a:gd name="connsiteX2" fmla="*/ 2895 w 2582897"/>
                <a:gd name="connsiteY2" fmla="*/ 1399 h 3656669"/>
                <a:gd name="connsiteX3" fmla="*/ 372352 w 2582897"/>
                <a:gd name="connsiteY3" fmla="*/ 1405 h 3656669"/>
                <a:gd name="connsiteX4" fmla="*/ 935769 w 2582897"/>
                <a:gd name="connsiteY4" fmla="*/ 915799 h 3656669"/>
                <a:gd name="connsiteX5" fmla="*/ 1850169 w 2582897"/>
                <a:gd name="connsiteY5" fmla="*/ 1174418 h 3656669"/>
                <a:gd name="connsiteX6" fmla="*/ 2209911 w 2582897"/>
                <a:gd name="connsiteY6" fmla="*/ 3656669 h 3656669"/>
                <a:gd name="connsiteX0" fmla="*/ 361940 w 2582897"/>
                <a:gd name="connsiteY0" fmla="*/ 0 h 3656669"/>
                <a:gd name="connsiteX1" fmla="*/ 933964 w 2582897"/>
                <a:gd name="connsiteY1" fmla="*/ 912312 h 3656669"/>
                <a:gd name="connsiteX2" fmla="*/ 1848363 w 2582897"/>
                <a:gd name="connsiteY2" fmla="*/ 1118046 h 3656669"/>
                <a:gd name="connsiteX3" fmla="*/ 2518913 w 2582897"/>
                <a:gd name="connsiteY3" fmla="*/ 1499058 h 3656669"/>
                <a:gd name="connsiteX4" fmla="*/ 2229365 w 2582897"/>
                <a:gd name="connsiteY4" fmla="*/ 3655514 h 3656669"/>
                <a:gd name="connsiteX0" fmla="*/ 2209911 w 2582897"/>
                <a:gd name="connsiteY0" fmla="*/ 3656669 h 3656669"/>
                <a:gd name="connsiteX1" fmla="*/ 13732 w 2582897"/>
                <a:gd name="connsiteY1" fmla="*/ 3648305 h 3656669"/>
                <a:gd name="connsiteX2" fmla="*/ 2895 w 2582897"/>
                <a:gd name="connsiteY2" fmla="*/ 1399 h 3656669"/>
                <a:gd name="connsiteX3" fmla="*/ 372352 w 2582897"/>
                <a:gd name="connsiteY3" fmla="*/ 1405 h 3656669"/>
                <a:gd name="connsiteX4" fmla="*/ 935769 w 2582897"/>
                <a:gd name="connsiteY4" fmla="*/ 915799 h 3656669"/>
                <a:gd name="connsiteX5" fmla="*/ 1850169 w 2582897"/>
                <a:gd name="connsiteY5" fmla="*/ 1174418 h 3656669"/>
                <a:gd name="connsiteX6" fmla="*/ 2209911 w 2582897"/>
                <a:gd name="connsiteY6" fmla="*/ 3656669 h 3656669"/>
                <a:gd name="connsiteX0" fmla="*/ 361940 w 2582897"/>
                <a:gd name="connsiteY0" fmla="*/ 0 h 3656669"/>
                <a:gd name="connsiteX1" fmla="*/ 933964 w 2582897"/>
                <a:gd name="connsiteY1" fmla="*/ 912312 h 3656669"/>
                <a:gd name="connsiteX2" fmla="*/ 1848363 w 2582897"/>
                <a:gd name="connsiteY2" fmla="*/ 1118046 h 3656669"/>
                <a:gd name="connsiteX3" fmla="*/ 2518913 w 2582897"/>
                <a:gd name="connsiteY3" fmla="*/ 1499058 h 3656669"/>
                <a:gd name="connsiteX4" fmla="*/ 2229365 w 2582897"/>
                <a:gd name="connsiteY4" fmla="*/ 3655514 h 3656669"/>
                <a:gd name="connsiteX0" fmla="*/ 2209911 w 2582897"/>
                <a:gd name="connsiteY0" fmla="*/ 3656669 h 3656669"/>
                <a:gd name="connsiteX1" fmla="*/ 13732 w 2582897"/>
                <a:gd name="connsiteY1" fmla="*/ 3648305 h 3656669"/>
                <a:gd name="connsiteX2" fmla="*/ 2895 w 2582897"/>
                <a:gd name="connsiteY2" fmla="*/ 1399 h 3656669"/>
                <a:gd name="connsiteX3" fmla="*/ 372352 w 2582897"/>
                <a:gd name="connsiteY3" fmla="*/ 1405 h 3656669"/>
                <a:gd name="connsiteX4" fmla="*/ 935769 w 2582897"/>
                <a:gd name="connsiteY4" fmla="*/ 915799 h 3656669"/>
                <a:gd name="connsiteX5" fmla="*/ 1850169 w 2582897"/>
                <a:gd name="connsiteY5" fmla="*/ 1174418 h 3656669"/>
                <a:gd name="connsiteX6" fmla="*/ 2441297 w 2582897"/>
                <a:gd name="connsiteY6" fmla="*/ 1553108 h 3656669"/>
                <a:gd name="connsiteX7" fmla="*/ 2209911 w 2582897"/>
                <a:gd name="connsiteY7" fmla="*/ 3656669 h 3656669"/>
                <a:gd name="connsiteX0" fmla="*/ 361940 w 2582897"/>
                <a:gd name="connsiteY0" fmla="*/ 0 h 3656669"/>
                <a:gd name="connsiteX1" fmla="*/ 933964 w 2582897"/>
                <a:gd name="connsiteY1" fmla="*/ 912312 h 3656669"/>
                <a:gd name="connsiteX2" fmla="*/ 1848363 w 2582897"/>
                <a:gd name="connsiteY2" fmla="*/ 1118046 h 3656669"/>
                <a:gd name="connsiteX3" fmla="*/ 2518913 w 2582897"/>
                <a:gd name="connsiteY3" fmla="*/ 1499058 h 3656669"/>
                <a:gd name="connsiteX4" fmla="*/ 2229365 w 2582897"/>
                <a:gd name="connsiteY4" fmla="*/ 3655514 h 3656669"/>
                <a:gd name="connsiteX0" fmla="*/ 2209911 w 2582897"/>
                <a:gd name="connsiteY0" fmla="*/ 3749033 h 3749033"/>
                <a:gd name="connsiteX1" fmla="*/ 13732 w 2582897"/>
                <a:gd name="connsiteY1" fmla="*/ 3740669 h 3749033"/>
                <a:gd name="connsiteX2" fmla="*/ 2895 w 2582897"/>
                <a:gd name="connsiteY2" fmla="*/ 93763 h 3749033"/>
                <a:gd name="connsiteX3" fmla="*/ 372352 w 2582897"/>
                <a:gd name="connsiteY3" fmla="*/ 93769 h 3749033"/>
                <a:gd name="connsiteX4" fmla="*/ 935769 w 2582897"/>
                <a:gd name="connsiteY4" fmla="*/ 1008163 h 3749033"/>
                <a:gd name="connsiteX5" fmla="*/ 1850169 w 2582897"/>
                <a:gd name="connsiteY5" fmla="*/ 1266782 h 3749033"/>
                <a:gd name="connsiteX6" fmla="*/ 2441297 w 2582897"/>
                <a:gd name="connsiteY6" fmla="*/ 1645472 h 3749033"/>
                <a:gd name="connsiteX7" fmla="*/ 2209911 w 2582897"/>
                <a:gd name="connsiteY7" fmla="*/ 3749033 h 3749033"/>
                <a:gd name="connsiteX0" fmla="*/ 371176 w 2582897"/>
                <a:gd name="connsiteY0" fmla="*/ 0 h 3749033"/>
                <a:gd name="connsiteX1" fmla="*/ 933964 w 2582897"/>
                <a:gd name="connsiteY1" fmla="*/ 1004676 h 3749033"/>
                <a:gd name="connsiteX2" fmla="*/ 1848363 w 2582897"/>
                <a:gd name="connsiteY2" fmla="*/ 1210410 h 3749033"/>
                <a:gd name="connsiteX3" fmla="*/ 2518913 w 2582897"/>
                <a:gd name="connsiteY3" fmla="*/ 1591422 h 3749033"/>
                <a:gd name="connsiteX4" fmla="*/ 2229365 w 2582897"/>
                <a:gd name="connsiteY4" fmla="*/ 3747878 h 3749033"/>
                <a:gd name="connsiteX0" fmla="*/ 2209911 w 2582897"/>
                <a:gd name="connsiteY0" fmla="*/ 3749033 h 3749033"/>
                <a:gd name="connsiteX1" fmla="*/ 13732 w 2582897"/>
                <a:gd name="connsiteY1" fmla="*/ 3740669 h 3749033"/>
                <a:gd name="connsiteX2" fmla="*/ 2895 w 2582897"/>
                <a:gd name="connsiteY2" fmla="*/ 93763 h 3749033"/>
                <a:gd name="connsiteX3" fmla="*/ 363116 w 2582897"/>
                <a:gd name="connsiteY3" fmla="*/ 158423 h 3749033"/>
                <a:gd name="connsiteX4" fmla="*/ 935769 w 2582897"/>
                <a:gd name="connsiteY4" fmla="*/ 1008163 h 3749033"/>
                <a:gd name="connsiteX5" fmla="*/ 1850169 w 2582897"/>
                <a:gd name="connsiteY5" fmla="*/ 1266782 h 3749033"/>
                <a:gd name="connsiteX6" fmla="*/ 2441297 w 2582897"/>
                <a:gd name="connsiteY6" fmla="*/ 1645472 h 3749033"/>
                <a:gd name="connsiteX7" fmla="*/ 2209911 w 2582897"/>
                <a:gd name="connsiteY7" fmla="*/ 3749033 h 3749033"/>
                <a:gd name="connsiteX0" fmla="*/ 371176 w 2582897"/>
                <a:gd name="connsiteY0" fmla="*/ 0 h 3749033"/>
                <a:gd name="connsiteX1" fmla="*/ 933964 w 2582897"/>
                <a:gd name="connsiteY1" fmla="*/ 1004676 h 3749033"/>
                <a:gd name="connsiteX2" fmla="*/ 1848363 w 2582897"/>
                <a:gd name="connsiteY2" fmla="*/ 1210410 h 3749033"/>
                <a:gd name="connsiteX3" fmla="*/ 2518913 w 2582897"/>
                <a:gd name="connsiteY3" fmla="*/ 1591422 h 3749033"/>
                <a:gd name="connsiteX4" fmla="*/ 2229365 w 2582897"/>
                <a:gd name="connsiteY4" fmla="*/ 3747878 h 3749033"/>
                <a:gd name="connsiteX0" fmla="*/ 2209911 w 2582897"/>
                <a:gd name="connsiteY0" fmla="*/ 3684379 h 3684379"/>
                <a:gd name="connsiteX1" fmla="*/ 13732 w 2582897"/>
                <a:gd name="connsiteY1" fmla="*/ 3676015 h 3684379"/>
                <a:gd name="connsiteX2" fmla="*/ 2895 w 2582897"/>
                <a:gd name="connsiteY2" fmla="*/ 29109 h 3684379"/>
                <a:gd name="connsiteX3" fmla="*/ 363116 w 2582897"/>
                <a:gd name="connsiteY3" fmla="*/ 93769 h 3684379"/>
                <a:gd name="connsiteX4" fmla="*/ 935769 w 2582897"/>
                <a:gd name="connsiteY4" fmla="*/ 943509 h 3684379"/>
                <a:gd name="connsiteX5" fmla="*/ 1850169 w 2582897"/>
                <a:gd name="connsiteY5" fmla="*/ 1202128 h 3684379"/>
                <a:gd name="connsiteX6" fmla="*/ 2441297 w 2582897"/>
                <a:gd name="connsiteY6" fmla="*/ 1580818 h 3684379"/>
                <a:gd name="connsiteX7" fmla="*/ 2209911 w 2582897"/>
                <a:gd name="connsiteY7" fmla="*/ 3684379 h 3684379"/>
                <a:gd name="connsiteX0" fmla="*/ 417358 w 2582897"/>
                <a:gd name="connsiteY0" fmla="*/ 0 h 3684379"/>
                <a:gd name="connsiteX1" fmla="*/ 933964 w 2582897"/>
                <a:gd name="connsiteY1" fmla="*/ 940022 h 3684379"/>
                <a:gd name="connsiteX2" fmla="*/ 1848363 w 2582897"/>
                <a:gd name="connsiteY2" fmla="*/ 1145756 h 3684379"/>
                <a:gd name="connsiteX3" fmla="*/ 2518913 w 2582897"/>
                <a:gd name="connsiteY3" fmla="*/ 1526768 h 3684379"/>
                <a:gd name="connsiteX4" fmla="*/ 2229365 w 2582897"/>
                <a:gd name="connsiteY4" fmla="*/ 3683224 h 3684379"/>
                <a:gd name="connsiteX0" fmla="*/ 2209911 w 2582897"/>
                <a:gd name="connsiteY0" fmla="*/ 3665906 h 3665906"/>
                <a:gd name="connsiteX1" fmla="*/ 13732 w 2582897"/>
                <a:gd name="connsiteY1" fmla="*/ 3657542 h 3665906"/>
                <a:gd name="connsiteX2" fmla="*/ 2895 w 2582897"/>
                <a:gd name="connsiteY2" fmla="*/ 10636 h 3665906"/>
                <a:gd name="connsiteX3" fmla="*/ 363116 w 2582897"/>
                <a:gd name="connsiteY3" fmla="*/ 75296 h 3665906"/>
                <a:gd name="connsiteX4" fmla="*/ 935769 w 2582897"/>
                <a:gd name="connsiteY4" fmla="*/ 925036 h 3665906"/>
                <a:gd name="connsiteX5" fmla="*/ 1850169 w 2582897"/>
                <a:gd name="connsiteY5" fmla="*/ 1183655 h 3665906"/>
                <a:gd name="connsiteX6" fmla="*/ 2441297 w 2582897"/>
                <a:gd name="connsiteY6" fmla="*/ 1562345 h 3665906"/>
                <a:gd name="connsiteX7" fmla="*/ 2209911 w 2582897"/>
                <a:gd name="connsiteY7" fmla="*/ 3665906 h 3665906"/>
                <a:gd name="connsiteX0" fmla="*/ 417358 w 2582897"/>
                <a:gd name="connsiteY0" fmla="*/ 0 h 3665906"/>
                <a:gd name="connsiteX1" fmla="*/ 933964 w 2582897"/>
                <a:gd name="connsiteY1" fmla="*/ 921549 h 3665906"/>
                <a:gd name="connsiteX2" fmla="*/ 1848363 w 2582897"/>
                <a:gd name="connsiteY2" fmla="*/ 1127283 h 3665906"/>
                <a:gd name="connsiteX3" fmla="*/ 2518913 w 2582897"/>
                <a:gd name="connsiteY3" fmla="*/ 1508295 h 3665906"/>
                <a:gd name="connsiteX4" fmla="*/ 2229365 w 2582897"/>
                <a:gd name="connsiteY4" fmla="*/ 3664751 h 3665906"/>
                <a:gd name="connsiteX0" fmla="*/ 2209911 w 2582897"/>
                <a:gd name="connsiteY0" fmla="*/ 3665906 h 3665906"/>
                <a:gd name="connsiteX1" fmla="*/ 13732 w 2582897"/>
                <a:gd name="connsiteY1" fmla="*/ 3657542 h 3665906"/>
                <a:gd name="connsiteX2" fmla="*/ 2895 w 2582897"/>
                <a:gd name="connsiteY2" fmla="*/ 10636 h 3665906"/>
                <a:gd name="connsiteX3" fmla="*/ 363116 w 2582897"/>
                <a:gd name="connsiteY3" fmla="*/ 75296 h 3665906"/>
                <a:gd name="connsiteX4" fmla="*/ 935769 w 2582897"/>
                <a:gd name="connsiteY4" fmla="*/ 925036 h 3665906"/>
                <a:gd name="connsiteX5" fmla="*/ 1850169 w 2582897"/>
                <a:gd name="connsiteY5" fmla="*/ 1183655 h 3665906"/>
                <a:gd name="connsiteX6" fmla="*/ 2441297 w 2582897"/>
                <a:gd name="connsiteY6" fmla="*/ 1562345 h 3665906"/>
                <a:gd name="connsiteX7" fmla="*/ 2209911 w 2582897"/>
                <a:gd name="connsiteY7" fmla="*/ 3665906 h 3665906"/>
                <a:gd name="connsiteX0" fmla="*/ 417358 w 2582897"/>
                <a:gd name="connsiteY0" fmla="*/ 0 h 3665906"/>
                <a:gd name="connsiteX1" fmla="*/ 933964 w 2582897"/>
                <a:gd name="connsiteY1" fmla="*/ 921549 h 3665906"/>
                <a:gd name="connsiteX2" fmla="*/ 1848363 w 2582897"/>
                <a:gd name="connsiteY2" fmla="*/ 1127283 h 3665906"/>
                <a:gd name="connsiteX3" fmla="*/ 2518913 w 2582897"/>
                <a:gd name="connsiteY3" fmla="*/ 1508295 h 3665906"/>
                <a:gd name="connsiteX4" fmla="*/ 2229365 w 2582897"/>
                <a:gd name="connsiteY4" fmla="*/ 3664751 h 3665906"/>
                <a:gd name="connsiteX0" fmla="*/ 2209911 w 2582897"/>
                <a:gd name="connsiteY0" fmla="*/ 3684615 h 3684615"/>
                <a:gd name="connsiteX1" fmla="*/ 13732 w 2582897"/>
                <a:gd name="connsiteY1" fmla="*/ 3676251 h 3684615"/>
                <a:gd name="connsiteX2" fmla="*/ 2895 w 2582897"/>
                <a:gd name="connsiteY2" fmla="*/ 29345 h 3684615"/>
                <a:gd name="connsiteX3" fmla="*/ 446244 w 2582897"/>
                <a:gd name="connsiteY3" fmla="*/ 1644 h 3684615"/>
                <a:gd name="connsiteX4" fmla="*/ 935769 w 2582897"/>
                <a:gd name="connsiteY4" fmla="*/ 943745 h 3684615"/>
                <a:gd name="connsiteX5" fmla="*/ 1850169 w 2582897"/>
                <a:gd name="connsiteY5" fmla="*/ 1202364 h 3684615"/>
                <a:gd name="connsiteX6" fmla="*/ 2441297 w 2582897"/>
                <a:gd name="connsiteY6" fmla="*/ 1581054 h 3684615"/>
                <a:gd name="connsiteX7" fmla="*/ 2209911 w 2582897"/>
                <a:gd name="connsiteY7" fmla="*/ 3684615 h 3684615"/>
                <a:gd name="connsiteX0" fmla="*/ 417358 w 2582897"/>
                <a:gd name="connsiteY0" fmla="*/ 18709 h 3684615"/>
                <a:gd name="connsiteX1" fmla="*/ 933964 w 2582897"/>
                <a:gd name="connsiteY1" fmla="*/ 940258 h 3684615"/>
                <a:gd name="connsiteX2" fmla="*/ 1848363 w 2582897"/>
                <a:gd name="connsiteY2" fmla="*/ 1145992 h 3684615"/>
                <a:gd name="connsiteX3" fmla="*/ 2518913 w 2582897"/>
                <a:gd name="connsiteY3" fmla="*/ 1527004 h 3684615"/>
                <a:gd name="connsiteX4" fmla="*/ 2229365 w 2582897"/>
                <a:gd name="connsiteY4" fmla="*/ 3683460 h 3684615"/>
                <a:gd name="connsiteX0" fmla="*/ 2209911 w 2582897"/>
                <a:gd name="connsiteY0" fmla="*/ 3684615 h 3684615"/>
                <a:gd name="connsiteX1" fmla="*/ 13732 w 2582897"/>
                <a:gd name="connsiteY1" fmla="*/ 3676251 h 3684615"/>
                <a:gd name="connsiteX2" fmla="*/ 2895 w 2582897"/>
                <a:gd name="connsiteY2" fmla="*/ 29345 h 3684615"/>
                <a:gd name="connsiteX3" fmla="*/ 446244 w 2582897"/>
                <a:gd name="connsiteY3" fmla="*/ 1644 h 3684615"/>
                <a:gd name="connsiteX4" fmla="*/ 935769 w 2582897"/>
                <a:gd name="connsiteY4" fmla="*/ 943745 h 3684615"/>
                <a:gd name="connsiteX5" fmla="*/ 1850169 w 2582897"/>
                <a:gd name="connsiteY5" fmla="*/ 1202364 h 3684615"/>
                <a:gd name="connsiteX6" fmla="*/ 2441297 w 2582897"/>
                <a:gd name="connsiteY6" fmla="*/ 1581054 h 3684615"/>
                <a:gd name="connsiteX7" fmla="*/ 2209911 w 2582897"/>
                <a:gd name="connsiteY7" fmla="*/ 3684615 h 3684615"/>
                <a:gd name="connsiteX0" fmla="*/ 417358 w 2582897"/>
                <a:gd name="connsiteY0" fmla="*/ 18709 h 3684615"/>
                <a:gd name="connsiteX1" fmla="*/ 933964 w 2582897"/>
                <a:gd name="connsiteY1" fmla="*/ 940258 h 3684615"/>
                <a:gd name="connsiteX2" fmla="*/ 1848363 w 2582897"/>
                <a:gd name="connsiteY2" fmla="*/ 1145992 h 3684615"/>
                <a:gd name="connsiteX3" fmla="*/ 2518913 w 2582897"/>
                <a:gd name="connsiteY3" fmla="*/ 1527004 h 3684615"/>
                <a:gd name="connsiteX4" fmla="*/ 2229365 w 2582897"/>
                <a:gd name="connsiteY4" fmla="*/ 3683460 h 3684615"/>
                <a:gd name="connsiteX0" fmla="*/ 2209911 w 2582897"/>
                <a:gd name="connsiteY0" fmla="*/ 3684615 h 3684615"/>
                <a:gd name="connsiteX1" fmla="*/ 13732 w 2582897"/>
                <a:gd name="connsiteY1" fmla="*/ 3676251 h 3684615"/>
                <a:gd name="connsiteX2" fmla="*/ 2895 w 2582897"/>
                <a:gd name="connsiteY2" fmla="*/ 29345 h 3684615"/>
                <a:gd name="connsiteX3" fmla="*/ 446244 w 2582897"/>
                <a:gd name="connsiteY3" fmla="*/ 1644 h 3684615"/>
                <a:gd name="connsiteX4" fmla="*/ 935769 w 2582897"/>
                <a:gd name="connsiteY4" fmla="*/ 943745 h 3684615"/>
                <a:gd name="connsiteX5" fmla="*/ 1850169 w 2582897"/>
                <a:gd name="connsiteY5" fmla="*/ 1202364 h 3684615"/>
                <a:gd name="connsiteX6" fmla="*/ 2441297 w 2582897"/>
                <a:gd name="connsiteY6" fmla="*/ 1581054 h 3684615"/>
                <a:gd name="connsiteX7" fmla="*/ 2209911 w 2582897"/>
                <a:gd name="connsiteY7" fmla="*/ 3684615 h 3684615"/>
                <a:gd name="connsiteX0" fmla="*/ 417358 w 2582897"/>
                <a:gd name="connsiteY0" fmla="*/ 18709 h 3684615"/>
                <a:gd name="connsiteX1" fmla="*/ 970910 w 2582897"/>
                <a:gd name="connsiteY1" fmla="*/ 949495 h 3684615"/>
                <a:gd name="connsiteX2" fmla="*/ 1848363 w 2582897"/>
                <a:gd name="connsiteY2" fmla="*/ 1145992 h 3684615"/>
                <a:gd name="connsiteX3" fmla="*/ 2518913 w 2582897"/>
                <a:gd name="connsiteY3" fmla="*/ 1527004 h 3684615"/>
                <a:gd name="connsiteX4" fmla="*/ 2229365 w 2582897"/>
                <a:gd name="connsiteY4" fmla="*/ 3683460 h 3684615"/>
                <a:gd name="connsiteX0" fmla="*/ 2209911 w 2582897"/>
                <a:gd name="connsiteY0" fmla="*/ 3684615 h 3684615"/>
                <a:gd name="connsiteX1" fmla="*/ 13732 w 2582897"/>
                <a:gd name="connsiteY1" fmla="*/ 3676251 h 3684615"/>
                <a:gd name="connsiteX2" fmla="*/ 2895 w 2582897"/>
                <a:gd name="connsiteY2" fmla="*/ 29345 h 3684615"/>
                <a:gd name="connsiteX3" fmla="*/ 446244 w 2582897"/>
                <a:gd name="connsiteY3" fmla="*/ 1644 h 3684615"/>
                <a:gd name="connsiteX4" fmla="*/ 935769 w 2582897"/>
                <a:gd name="connsiteY4" fmla="*/ 943745 h 3684615"/>
                <a:gd name="connsiteX5" fmla="*/ 1850169 w 2582897"/>
                <a:gd name="connsiteY5" fmla="*/ 1202364 h 3684615"/>
                <a:gd name="connsiteX6" fmla="*/ 2441297 w 2582897"/>
                <a:gd name="connsiteY6" fmla="*/ 1581054 h 3684615"/>
                <a:gd name="connsiteX7" fmla="*/ 2209911 w 2582897"/>
                <a:gd name="connsiteY7" fmla="*/ 3684615 h 3684615"/>
                <a:gd name="connsiteX0" fmla="*/ 417358 w 2582897"/>
                <a:gd name="connsiteY0" fmla="*/ 18709 h 3684615"/>
                <a:gd name="connsiteX1" fmla="*/ 970910 w 2582897"/>
                <a:gd name="connsiteY1" fmla="*/ 949495 h 3684615"/>
                <a:gd name="connsiteX2" fmla="*/ 1848363 w 2582897"/>
                <a:gd name="connsiteY2" fmla="*/ 1145992 h 3684615"/>
                <a:gd name="connsiteX3" fmla="*/ 2518913 w 2582897"/>
                <a:gd name="connsiteY3" fmla="*/ 1527004 h 3684615"/>
                <a:gd name="connsiteX4" fmla="*/ 2229365 w 2582897"/>
                <a:gd name="connsiteY4" fmla="*/ 3683460 h 3684615"/>
                <a:gd name="connsiteX0" fmla="*/ 2209911 w 2582897"/>
                <a:gd name="connsiteY0" fmla="*/ 3684615 h 3684615"/>
                <a:gd name="connsiteX1" fmla="*/ 13732 w 2582897"/>
                <a:gd name="connsiteY1" fmla="*/ 3676251 h 3684615"/>
                <a:gd name="connsiteX2" fmla="*/ 2895 w 2582897"/>
                <a:gd name="connsiteY2" fmla="*/ 29345 h 3684615"/>
                <a:gd name="connsiteX3" fmla="*/ 446244 w 2582897"/>
                <a:gd name="connsiteY3" fmla="*/ 1644 h 3684615"/>
                <a:gd name="connsiteX4" fmla="*/ 1009660 w 2582897"/>
                <a:gd name="connsiteY4" fmla="*/ 925272 h 3684615"/>
                <a:gd name="connsiteX5" fmla="*/ 1850169 w 2582897"/>
                <a:gd name="connsiteY5" fmla="*/ 1202364 h 3684615"/>
                <a:gd name="connsiteX6" fmla="*/ 2441297 w 2582897"/>
                <a:gd name="connsiteY6" fmla="*/ 1581054 h 3684615"/>
                <a:gd name="connsiteX7" fmla="*/ 2209911 w 2582897"/>
                <a:gd name="connsiteY7" fmla="*/ 3684615 h 3684615"/>
                <a:gd name="connsiteX0" fmla="*/ 417358 w 2582897"/>
                <a:gd name="connsiteY0" fmla="*/ 18709 h 3684615"/>
                <a:gd name="connsiteX1" fmla="*/ 970910 w 2582897"/>
                <a:gd name="connsiteY1" fmla="*/ 949495 h 3684615"/>
                <a:gd name="connsiteX2" fmla="*/ 1848363 w 2582897"/>
                <a:gd name="connsiteY2" fmla="*/ 1145992 h 3684615"/>
                <a:gd name="connsiteX3" fmla="*/ 2518913 w 2582897"/>
                <a:gd name="connsiteY3" fmla="*/ 1527004 h 3684615"/>
                <a:gd name="connsiteX4" fmla="*/ 2229365 w 2582897"/>
                <a:gd name="connsiteY4" fmla="*/ 3683460 h 3684615"/>
                <a:gd name="connsiteX0" fmla="*/ 2209911 w 2582897"/>
                <a:gd name="connsiteY0" fmla="*/ 3684615 h 3684615"/>
                <a:gd name="connsiteX1" fmla="*/ 13732 w 2582897"/>
                <a:gd name="connsiteY1" fmla="*/ 3676251 h 3684615"/>
                <a:gd name="connsiteX2" fmla="*/ 2895 w 2582897"/>
                <a:gd name="connsiteY2" fmla="*/ 29345 h 3684615"/>
                <a:gd name="connsiteX3" fmla="*/ 446244 w 2582897"/>
                <a:gd name="connsiteY3" fmla="*/ 1644 h 3684615"/>
                <a:gd name="connsiteX4" fmla="*/ 945005 w 2582897"/>
                <a:gd name="connsiteY4" fmla="*/ 962218 h 3684615"/>
                <a:gd name="connsiteX5" fmla="*/ 1850169 w 2582897"/>
                <a:gd name="connsiteY5" fmla="*/ 1202364 h 3684615"/>
                <a:gd name="connsiteX6" fmla="*/ 2441297 w 2582897"/>
                <a:gd name="connsiteY6" fmla="*/ 1581054 h 3684615"/>
                <a:gd name="connsiteX7" fmla="*/ 2209911 w 2582897"/>
                <a:gd name="connsiteY7" fmla="*/ 3684615 h 3684615"/>
                <a:gd name="connsiteX0" fmla="*/ 417358 w 2582897"/>
                <a:gd name="connsiteY0" fmla="*/ 18709 h 3684615"/>
                <a:gd name="connsiteX1" fmla="*/ 970910 w 2582897"/>
                <a:gd name="connsiteY1" fmla="*/ 949495 h 3684615"/>
                <a:gd name="connsiteX2" fmla="*/ 1848363 w 2582897"/>
                <a:gd name="connsiteY2" fmla="*/ 1145992 h 3684615"/>
                <a:gd name="connsiteX3" fmla="*/ 2518913 w 2582897"/>
                <a:gd name="connsiteY3" fmla="*/ 1527004 h 3684615"/>
                <a:gd name="connsiteX4" fmla="*/ 2229365 w 2582897"/>
                <a:gd name="connsiteY4" fmla="*/ 3683460 h 3684615"/>
                <a:gd name="connsiteX0" fmla="*/ 2209911 w 2582897"/>
                <a:gd name="connsiteY0" fmla="*/ 3684615 h 3684615"/>
                <a:gd name="connsiteX1" fmla="*/ 13732 w 2582897"/>
                <a:gd name="connsiteY1" fmla="*/ 3676251 h 3684615"/>
                <a:gd name="connsiteX2" fmla="*/ 2895 w 2582897"/>
                <a:gd name="connsiteY2" fmla="*/ 29345 h 3684615"/>
                <a:gd name="connsiteX3" fmla="*/ 446244 w 2582897"/>
                <a:gd name="connsiteY3" fmla="*/ 1644 h 3684615"/>
                <a:gd name="connsiteX4" fmla="*/ 945005 w 2582897"/>
                <a:gd name="connsiteY4" fmla="*/ 962218 h 3684615"/>
                <a:gd name="connsiteX5" fmla="*/ 1850169 w 2582897"/>
                <a:gd name="connsiteY5" fmla="*/ 1202364 h 3684615"/>
                <a:gd name="connsiteX6" fmla="*/ 2441297 w 2582897"/>
                <a:gd name="connsiteY6" fmla="*/ 1581054 h 3684615"/>
                <a:gd name="connsiteX7" fmla="*/ 2209911 w 2582897"/>
                <a:gd name="connsiteY7" fmla="*/ 3684615 h 3684615"/>
                <a:gd name="connsiteX0" fmla="*/ 417358 w 2582897"/>
                <a:gd name="connsiteY0" fmla="*/ 18709 h 3684615"/>
                <a:gd name="connsiteX1" fmla="*/ 970910 w 2582897"/>
                <a:gd name="connsiteY1" fmla="*/ 949495 h 3684615"/>
                <a:gd name="connsiteX2" fmla="*/ 1848363 w 2582897"/>
                <a:gd name="connsiteY2" fmla="*/ 1145992 h 3684615"/>
                <a:gd name="connsiteX3" fmla="*/ 2518913 w 2582897"/>
                <a:gd name="connsiteY3" fmla="*/ 1527004 h 3684615"/>
                <a:gd name="connsiteX4" fmla="*/ 2229365 w 2582897"/>
                <a:gd name="connsiteY4" fmla="*/ 3683460 h 3684615"/>
                <a:gd name="connsiteX0" fmla="*/ 2209911 w 2582897"/>
                <a:gd name="connsiteY0" fmla="*/ 3684615 h 3684615"/>
                <a:gd name="connsiteX1" fmla="*/ 13732 w 2582897"/>
                <a:gd name="connsiteY1" fmla="*/ 3676251 h 3684615"/>
                <a:gd name="connsiteX2" fmla="*/ 2895 w 2582897"/>
                <a:gd name="connsiteY2" fmla="*/ 29345 h 3684615"/>
                <a:gd name="connsiteX3" fmla="*/ 446244 w 2582897"/>
                <a:gd name="connsiteY3" fmla="*/ 1644 h 3684615"/>
                <a:gd name="connsiteX4" fmla="*/ 945005 w 2582897"/>
                <a:gd name="connsiteY4" fmla="*/ 962218 h 3684615"/>
                <a:gd name="connsiteX5" fmla="*/ 1850169 w 2582897"/>
                <a:gd name="connsiteY5" fmla="*/ 1202364 h 3684615"/>
                <a:gd name="connsiteX6" fmla="*/ 2441297 w 2582897"/>
                <a:gd name="connsiteY6" fmla="*/ 1581054 h 3684615"/>
                <a:gd name="connsiteX7" fmla="*/ 2209911 w 2582897"/>
                <a:gd name="connsiteY7" fmla="*/ 3684615 h 3684615"/>
                <a:gd name="connsiteX0" fmla="*/ 417358 w 2582897"/>
                <a:gd name="connsiteY0" fmla="*/ 18709 h 3684615"/>
                <a:gd name="connsiteX1" fmla="*/ 961674 w 2582897"/>
                <a:gd name="connsiteY1" fmla="*/ 931022 h 3684615"/>
                <a:gd name="connsiteX2" fmla="*/ 1848363 w 2582897"/>
                <a:gd name="connsiteY2" fmla="*/ 1145992 h 3684615"/>
                <a:gd name="connsiteX3" fmla="*/ 2518913 w 2582897"/>
                <a:gd name="connsiteY3" fmla="*/ 1527004 h 3684615"/>
                <a:gd name="connsiteX4" fmla="*/ 2229365 w 2582897"/>
                <a:gd name="connsiteY4" fmla="*/ 3683460 h 3684615"/>
                <a:gd name="connsiteX0" fmla="*/ 2209911 w 2582897"/>
                <a:gd name="connsiteY0" fmla="*/ 3684615 h 3684615"/>
                <a:gd name="connsiteX1" fmla="*/ 13732 w 2582897"/>
                <a:gd name="connsiteY1" fmla="*/ 3676251 h 3684615"/>
                <a:gd name="connsiteX2" fmla="*/ 2895 w 2582897"/>
                <a:gd name="connsiteY2" fmla="*/ 29345 h 3684615"/>
                <a:gd name="connsiteX3" fmla="*/ 446244 w 2582897"/>
                <a:gd name="connsiteY3" fmla="*/ 1644 h 3684615"/>
                <a:gd name="connsiteX4" fmla="*/ 945005 w 2582897"/>
                <a:gd name="connsiteY4" fmla="*/ 962218 h 3684615"/>
                <a:gd name="connsiteX5" fmla="*/ 1859405 w 2582897"/>
                <a:gd name="connsiteY5" fmla="*/ 1128474 h 3684615"/>
                <a:gd name="connsiteX6" fmla="*/ 2441297 w 2582897"/>
                <a:gd name="connsiteY6" fmla="*/ 1581054 h 3684615"/>
                <a:gd name="connsiteX7" fmla="*/ 2209911 w 2582897"/>
                <a:gd name="connsiteY7" fmla="*/ 3684615 h 3684615"/>
                <a:gd name="connsiteX0" fmla="*/ 417358 w 2582897"/>
                <a:gd name="connsiteY0" fmla="*/ 18709 h 3684615"/>
                <a:gd name="connsiteX1" fmla="*/ 961674 w 2582897"/>
                <a:gd name="connsiteY1" fmla="*/ 931022 h 3684615"/>
                <a:gd name="connsiteX2" fmla="*/ 1848363 w 2582897"/>
                <a:gd name="connsiteY2" fmla="*/ 1145992 h 3684615"/>
                <a:gd name="connsiteX3" fmla="*/ 2518913 w 2582897"/>
                <a:gd name="connsiteY3" fmla="*/ 1527004 h 3684615"/>
                <a:gd name="connsiteX4" fmla="*/ 2229365 w 2582897"/>
                <a:gd name="connsiteY4" fmla="*/ 3683460 h 3684615"/>
                <a:gd name="connsiteX0" fmla="*/ 2209911 w 2582897"/>
                <a:gd name="connsiteY0" fmla="*/ 3684615 h 3684615"/>
                <a:gd name="connsiteX1" fmla="*/ 13732 w 2582897"/>
                <a:gd name="connsiteY1" fmla="*/ 3676251 h 3684615"/>
                <a:gd name="connsiteX2" fmla="*/ 2895 w 2582897"/>
                <a:gd name="connsiteY2" fmla="*/ 29345 h 3684615"/>
                <a:gd name="connsiteX3" fmla="*/ 446244 w 2582897"/>
                <a:gd name="connsiteY3" fmla="*/ 1644 h 3684615"/>
                <a:gd name="connsiteX4" fmla="*/ 945005 w 2582897"/>
                <a:gd name="connsiteY4" fmla="*/ 962218 h 3684615"/>
                <a:gd name="connsiteX5" fmla="*/ 1859405 w 2582897"/>
                <a:gd name="connsiteY5" fmla="*/ 1128474 h 3684615"/>
                <a:gd name="connsiteX6" fmla="*/ 2441297 w 2582897"/>
                <a:gd name="connsiteY6" fmla="*/ 1581054 h 3684615"/>
                <a:gd name="connsiteX7" fmla="*/ 2209911 w 2582897"/>
                <a:gd name="connsiteY7" fmla="*/ 3684615 h 3684615"/>
                <a:gd name="connsiteX0" fmla="*/ 417358 w 2582897"/>
                <a:gd name="connsiteY0" fmla="*/ 18709 h 3684615"/>
                <a:gd name="connsiteX1" fmla="*/ 961674 w 2582897"/>
                <a:gd name="connsiteY1" fmla="*/ 931022 h 3684615"/>
                <a:gd name="connsiteX2" fmla="*/ 1848363 w 2582897"/>
                <a:gd name="connsiteY2" fmla="*/ 1145992 h 3684615"/>
                <a:gd name="connsiteX3" fmla="*/ 2518913 w 2582897"/>
                <a:gd name="connsiteY3" fmla="*/ 1527004 h 3684615"/>
                <a:gd name="connsiteX4" fmla="*/ 2229365 w 2582897"/>
                <a:gd name="connsiteY4" fmla="*/ 3683460 h 3684615"/>
                <a:gd name="connsiteX0" fmla="*/ 2209911 w 2582897"/>
                <a:gd name="connsiteY0" fmla="*/ 3684615 h 3684615"/>
                <a:gd name="connsiteX1" fmla="*/ 13732 w 2582897"/>
                <a:gd name="connsiteY1" fmla="*/ 3676251 h 3684615"/>
                <a:gd name="connsiteX2" fmla="*/ 2895 w 2582897"/>
                <a:gd name="connsiteY2" fmla="*/ 29345 h 3684615"/>
                <a:gd name="connsiteX3" fmla="*/ 446244 w 2582897"/>
                <a:gd name="connsiteY3" fmla="*/ 1644 h 3684615"/>
                <a:gd name="connsiteX4" fmla="*/ 945005 w 2582897"/>
                <a:gd name="connsiteY4" fmla="*/ 962218 h 3684615"/>
                <a:gd name="connsiteX5" fmla="*/ 1859405 w 2582897"/>
                <a:gd name="connsiteY5" fmla="*/ 1128474 h 3684615"/>
                <a:gd name="connsiteX6" fmla="*/ 2441297 w 2582897"/>
                <a:gd name="connsiteY6" fmla="*/ 1581054 h 3684615"/>
                <a:gd name="connsiteX7" fmla="*/ 2209911 w 2582897"/>
                <a:gd name="connsiteY7" fmla="*/ 3684615 h 3684615"/>
                <a:gd name="connsiteX0" fmla="*/ 417358 w 2582897"/>
                <a:gd name="connsiteY0" fmla="*/ 18709 h 3684615"/>
                <a:gd name="connsiteX1" fmla="*/ 961674 w 2582897"/>
                <a:gd name="connsiteY1" fmla="*/ 931022 h 3684615"/>
                <a:gd name="connsiteX2" fmla="*/ 1848363 w 2582897"/>
                <a:gd name="connsiteY2" fmla="*/ 1145992 h 3684615"/>
                <a:gd name="connsiteX3" fmla="*/ 2518913 w 2582897"/>
                <a:gd name="connsiteY3" fmla="*/ 1527004 h 3684615"/>
                <a:gd name="connsiteX4" fmla="*/ 2229365 w 2582897"/>
                <a:gd name="connsiteY4" fmla="*/ 3683460 h 3684615"/>
                <a:gd name="connsiteX0" fmla="*/ 2209911 w 2582897"/>
                <a:gd name="connsiteY0" fmla="*/ 3684615 h 3684615"/>
                <a:gd name="connsiteX1" fmla="*/ 13732 w 2582897"/>
                <a:gd name="connsiteY1" fmla="*/ 3676251 h 3684615"/>
                <a:gd name="connsiteX2" fmla="*/ 2895 w 2582897"/>
                <a:gd name="connsiteY2" fmla="*/ 29345 h 3684615"/>
                <a:gd name="connsiteX3" fmla="*/ 446244 w 2582897"/>
                <a:gd name="connsiteY3" fmla="*/ 1644 h 3684615"/>
                <a:gd name="connsiteX4" fmla="*/ 945005 w 2582897"/>
                <a:gd name="connsiteY4" fmla="*/ 962218 h 3684615"/>
                <a:gd name="connsiteX5" fmla="*/ 1859405 w 2582897"/>
                <a:gd name="connsiteY5" fmla="*/ 1128474 h 3684615"/>
                <a:gd name="connsiteX6" fmla="*/ 2441297 w 2582897"/>
                <a:gd name="connsiteY6" fmla="*/ 1581054 h 3684615"/>
                <a:gd name="connsiteX7" fmla="*/ 2209911 w 2582897"/>
                <a:gd name="connsiteY7" fmla="*/ 3684615 h 3684615"/>
                <a:gd name="connsiteX0" fmla="*/ 417358 w 2582897"/>
                <a:gd name="connsiteY0" fmla="*/ 18709 h 3684615"/>
                <a:gd name="connsiteX1" fmla="*/ 961674 w 2582897"/>
                <a:gd name="connsiteY1" fmla="*/ 931022 h 3684615"/>
                <a:gd name="connsiteX2" fmla="*/ 1848363 w 2582897"/>
                <a:gd name="connsiteY2" fmla="*/ 1145992 h 3684615"/>
                <a:gd name="connsiteX3" fmla="*/ 2518913 w 2582897"/>
                <a:gd name="connsiteY3" fmla="*/ 1527004 h 3684615"/>
                <a:gd name="connsiteX4" fmla="*/ 2229365 w 2582897"/>
                <a:gd name="connsiteY4" fmla="*/ 3683460 h 3684615"/>
                <a:gd name="connsiteX0" fmla="*/ 2209911 w 2582897"/>
                <a:gd name="connsiteY0" fmla="*/ 3684615 h 3684615"/>
                <a:gd name="connsiteX1" fmla="*/ 13732 w 2582897"/>
                <a:gd name="connsiteY1" fmla="*/ 3676251 h 3684615"/>
                <a:gd name="connsiteX2" fmla="*/ 2895 w 2582897"/>
                <a:gd name="connsiteY2" fmla="*/ 29345 h 3684615"/>
                <a:gd name="connsiteX3" fmla="*/ 446244 w 2582897"/>
                <a:gd name="connsiteY3" fmla="*/ 1644 h 3684615"/>
                <a:gd name="connsiteX4" fmla="*/ 945005 w 2582897"/>
                <a:gd name="connsiteY4" fmla="*/ 962218 h 3684615"/>
                <a:gd name="connsiteX5" fmla="*/ 1859405 w 2582897"/>
                <a:gd name="connsiteY5" fmla="*/ 1128474 h 3684615"/>
                <a:gd name="connsiteX6" fmla="*/ 2533660 w 2582897"/>
                <a:gd name="connsiteY6" fmla="*/ 1544108 h 3684615"/>
                <a:gd name="connsiteX7" fmla="*/ 2209911 w 2582897"/>
                <a:gd name="connsiteY7" fmla="*/ 3684615 h 3684615"/>
                <a:gd name="connsiteX0" fmla="*/ 417358 w 2582897"/>
                <a:gd name="connsiteY0" fmla="*/ 18709 h 3684615"/>
                <a:gd name="connsiteX1" fmla="*/ 961674 w 2582897"/>
                <a:gd name="connsiteY1" fmla="*/ 931022 h 3684615"/>
                <a:gd name="connsiteX2" fmla="*/ 1848363 w 2582897"/>
                <a:gd name="connsiteY2" fmla="*/ 1145992 h 3684615"/>
                <a:gd name="connsiteX3" fmla="*/ 2518913 w 2582897"/>
                <a:gd name="connsiteY3" fmla="*/ 1527004 h 3684615"/>
                <a:gd name="connsiteX4" fmla="*/ 2229365 w 2582897"/>
                <a:gd name="connsiteY4" fmla="*/ 3683460 h 3684615"/>
                <a:gd name="connsiteX0" fmla="*/ 2209911 w 2582897"/>
                <a:gd name="connsiteY0" fmla="*/ 3684615 h 3684615"/>
                <a:gd name="connsiteX1" fmla="*/ 13732 w 2582897"/>
                <a:gd name="connsiteY1" fmla="*/ 3676251 h 3684615"/>
                <a:gd name="connsiteX2" fmla="*/ 2895 w 2582897"/>
                <a:gd name="connsiteY2" fmla="*/ 29345 h 3684615"/>
                <a:gd name="connsiteX3" fmla="*/ 446244 w 2582897"/>
                <a:gd name="connsiteY3" fmla="*/ 1644 h 3684615"/>
                <a:gd name="connsiteX4" fmla="*/ 945005 w 2582897"/>
                <a:gd name="connsiteY4" fmla="*/ 962218 h 3684615"/>
                <a:gd name="connsiteX5" fmla="*/ 1859405 w 2582897"/>
                <a:gd name="connsiteY5" fmla="*/ 1128474 h 3684615"/>
                <a:gd name="connsiteX6" fmla="*/ 2533660 w 2582897"/>
                <a:gd name="connsiteY6" fmla="*/ 1544108 h 3684615"/>
                <a:gd name="connsiteX7" fmla="*/ 2209911 w 2582897"/>
                <a:gd name="connsiteY7" fmla="*/ 3684615 h 3684615"/>
                <a:gd name="connsiteX0" fmla="*/ 417358 w 2582897"/>
                <a:gd name="connsiteY0" fmla="*/ 18709 h 3684615"/>
                <a:gd name="connsiteX1" fmla="*/ 961674 w 2582897"/>
                <a:gd name="connsiteY1" fmla="*/ 931022 h 3684615"/>
                <a:gd name="connsiteX2" fmla="*/ 1848363 w 2582897"/>
                <a:gd name="connsiteY2" fmla="*/ 1145992 h 3684615"/>
                <a:gd name="connsiteX3" fmla="*/ 2518913 w 2582897"/>
                <a:gd name="connsiteY3" fmla="*/ 1527004 h 3684615"/>
                <a:gd name="connsiteX4" fmla="*/ 2229365 w 2582897"/>
                <a:gd name="connsiteY4" fmla="*/ 3683460 h 3684615"/>
                <a:gd name="connsiteX0" fmla="*/ 2209911 w 2582897"/>
                <a:gd name="connsiteY0" fmla="*/ 3684615 h 3684615"/>
                <a:gd name="connsiteX1" fmla="*/ 13732 w 2582897"/>
                <a:gd name="connsiteY1" fmla="*/ 3676251 h 3684615"/>
                <a:gd name="connsiteX2" fmla="*/ 2895 w 2582897"/>
                <a:gd name="connsiteY2" fmla="*/ 29345 h 3684615"/>
                <a:gd name="connsiteX3" fmla="*/ 446244 w 2582897"/>
                <a:gd name="connsiteY3" fmla="*/ 1644 h 3684615"/>
                <a:gd name="connsiteX4" fmla="*/ 945005 w 2582897"/>
                <a:gd name="connsiteY4" fmla="*/ 962218 h 3684615"/>
                <a:gd name="connsiteX5" fmla="*/ 1859405 w 2582897"/>
                <a:gd name="connsiteY5" fmla="*/ 1128474 h 3684615"/>
                <a:gd name="connsiteX6" fmla="*/ 2533660 w 2582897"/>
                <a:gd name="connsiteY6" fmla="*/ 1544108 h 3684615"/>
                <a:gd name="connsiteX7" fmla="*/ 2209911 w 2582897"/>
                <a:gd name="connsiteY7" fmla="*/ 3684615 h 3684615"/>
                <a:gd name="connsiteX0" fmla="*/ 417358 w 2582897"/>
                <a:gd name="connsiteY0" fmla="*/ 18709 h 3684615"/>
                <a:gd name="connsiteX1" fmla="*/ 961674 w 2582897"/>
                <a:gd name="connsiteY1" fmla="*/ 931022 h 3684615"/>
                <a:gd name="connsiteX2" fmla="*/ 1848363 w 2582897"/>
                <a:gd name="connsiteY2" fmla="*/ 1145992 h 3684615"/>
                <a:gd name="connsiteX3" fmla="*/ 2518913 w 2582897"/>
                <a:gd name="connsiteY3" fmla="*/ 1527004 h 3684615"/>
                <a:gd name="connsiteX4" fmla="*/ 2229365 w 2582897"/>
                <a:gd name="connsiteY4" fmla="*/ 3683460 h 3684615"/>
                <a:gd name="connsiteX0" fmla="*/ 2209911 w 2596409"/>
                <a:gd name="connsiteY0" fmla="*/ 3684615 h 3684615"/>
                <a:gd name="connsiteX1" fmla="*/ 13732 w 2596409"/>
                <a:gd name="connsiteY1" fmla="*/ 3676251 h 3684615"/>
                <a:gd name="connsiteX2" fmla="*/ 2895 w 2596409"/>
                <a:gd name="connsiteY2" fmla="*/ 29345 h 3684615"/>
                <a:gd name="connsiteX3" fmla="*/ 446244 w 2596409"/>
                <a:gd name="connsiteY3" fmla="*/ 1644 h 3684615"/>
                <a:gd name="connsiteX4" fmla="*/ 945005 w 2596409"/>
                <a:gd name="connsiteY4" fmla="*/ 962218 h 3684615"/>
                <a:gd name="connsiteX5" fmla="*/ 1859405 w 2596409"/>
                <a:gd name="connsiteY5" fmla="*/ 1128474 h 3684615"/>
                <a:gd name="connsiteX6" fmla="*/ 2533660 w 2596409"/>
                <a:gd name="connsiteY6" fmla="*/ 1544108 h 3684615"/>
                <a:gd name="connsiteX7" fmla="*/ 2209911 w 2596409"/>
                <a:gd name="connsiteY7" fmla="*/ 3684615 h 3684615"/>
                <a:gd name="connsiteX0" fmla="*/ 417358 w 2596409"/>
                <a:gd name="connsiteY0" fmla="*/ 18709 h 3684615"/>
                <a:gd name="connsiteX1" fmla="*/ 961674 w 2596409"/>
                <a:gd name="connsiteY1" fmla="*/ 931022 h 3684615"/>
                <a:gd name="connsiteX2" fmla="*/ 1848363 w 2596409"/>
                <a:gd name="connsiteY2" fmla="*/ 1145992 h 3684615"/>
                <a:gd name="connsiteX3" fmla="*/ 2518913 w 2596409"/>
                <a:gd name="connsiteY3" fmla="*/ 1527004 h 3684615"/>
                <a:gd name="connsiteX4" fmla="*/ 2229365 w 2596409"/>
                <a:gd name="connsiteY4" fmla="*/ 3683460 h 3684615"/>
                <a:gd name="connsiteX0" fmla="*/ 2209911 w 2592397"/>
                <a:gd name="connsiteY0" fmla="*/ 3684615 h 3684615"/>
                <a:gd name="connsiteX1" fmla="*/ 13732 w 2592397"/>
                <a:gd name="connsiteY1" fmla="*/ 3676251 h 3684615"/>
                <a:gd name="connsiteX2" fmla="*/ 2895 w 2592397"/>
                <a:gd name="connsiteY2" fmla="*/ 29345 h 3684615"/>
                <a:gd name="connsiteX3" fmla="*/ 446244 w 2592397"/>
                <a:gd name="connsiteY3" fmla="*/ 1644 h 3684615"/>
                <a:gd name="connsiteX4" fmla="*/ 945005 w 2592397"/>
                <a:gd name="connsiteY4" fmla="*/ 962218 h 3684615"/>
                <a:gd name="connsiteX5" fmla="*/ 1859405 w 2592397"/>
                <a:gd name="connsiteY5" fmla="*/ 1128474 h 3684615"/>
                <a:gd name="connsiteX6" fmla="*/ 2533660 w 2592397"/>
                <a:gd name="connsiteY6" fmla="*/ 1544108 h 3684615"/>
                <a:gd name="connsiteX7" fmla="*/ 2209911 w 2592397"/>
                <a:gd name="connsiteY7" fmla="*/ 3684615 h 3684615"/>
                <a:gd name="connsiteX0" fmla="*/ 417358 w 2592397"/>
                <a:gd name="connsiteY0" fmla="*/ 18709 h 3684615"/>
                <a:gd name="connsiteX1" fmla="*/ 961674 w 2592397"/>
                <a:gd name="connsiteY1" fmla="*/ 931022 h 3684615"/>
                <a:gd name="connsiteX2" fmla="*/ 1848363 w 2592397"/>
                <a:gd name="connsiteY2" fmla="*/ 1145992 h 3684615"/>
                <a:gd name="connsiteX3" fmla="*/ 2518913 w 2592397"/>
                <a:gd name="connsiteY3" fmla="*/ 1527004 h 3684615"/>
                <a:gd name="connsiteX4" fmla="*/ 2229365 w 2592397"/>
                <a:gd name="connsiteY4" fmla="*/ 3683460 h 3684615"/>
                <a:gd name="connsiteX0" fmla="*/ 2209911 w 2582897"/>
                <a:gd name="connsiteY0" fmla="*/ 3684615 h 3684615"/>
                <a:gd name="connsiteX1" fmla="*/ 13732 w 2582897"/>
                <a:gd name="connsiteY1" fmla="*/ 3676251 h 3684615"/>
                <a:gd name="connsiteX2" fmla="*/ 2895 w 2582897"/>
                <a:gd name="connsiteY2" fmla="*/ 29345 h 3684615"/>
                <a:gd name="connsiteX3" fmla="*/ 446244 w 2582897"/>
                <a:gd name="connsiteY3" fmla="*/ 1644 h 3684615"/>
                <a:gd name="connsiteX4" fmla="*/ 945005 w 2582897"/>
                <a:gd name="connsiteY4" fmla="*/ 962218 h 3684615"/>
                <a:gd name="connsiteX5" fmla="*/ 1859405 w 2582897"/>
                <a:gd name="connsiteY5" fmla="*/ 1128474 h 3684615"/>
                <a:gd name="connsiteX6" fmla="*/ 2533660 w 2582897"/>
                <a:gd name="connsiteY6" fmla="*/ 1544108 h 3684615"/>
                <a:gd name="connsiteX7" fmla="*/ 2209911 w 2582897"/>
                <a:gd name="connsiteY7" fmla="*/ 3684615 h 3684615"/>
                <a:gd name="connsiteX0" fmla="*/ 417358 w 2582897"/>
                <a:gd name="connsiteY0" fmla="*/ 18709 h 3684615"/>
                <a:gd name="connsiteX1" fmla="*/ 961674 w 2582897"/>
                <a:gd name="connsiteY1" fmla="*/ 931022 h 3684615"/>
                <a:gd name="connsiteX2" fmla="*/ 1848363 w 2582897"/>
                <a:gd name="connsiteY2" fmla="*/ 1145992 h 3684615"/>
                <a:gd name="connsiteX3" fmla="*/ 2518913 w 2582897"/>
                <a:gd name="connsiteY3" fmla="*/ 1527004 h 3684615"/>
                <a:gd name="connsiteX4" fmla="*/ 2229365 w 2582897"/>
                <a:gd name="connsiteY4" fmla="*/ 3683460 h 3684615"/>
                <a:gd name="connsiteX0" fmla="*/ 2209911 w 2564957"/>
                <a:gd name="connsiteY0" fmla="*/ 3684615 h 3684615"/>
                <a:gd name="connsiteX1" fmla="*/ 13732 w 2564957"/>
                <a:gd name="connsiteY1" fmla="*/ 3676251 h 3684615"/>
                <a:gd name="connsiteX2" fmla="*/ 2895 w 2564957"/>
                <a:gd name="connsiteY2" fmla="*/ 29345 h 3684615"/>
                <a:gd name="connsiteX3" fmla="*/ 446244 w 2564957"/>
                <a:gd name="connsiteY3" fmla="*/ 1644 h 3684615"/>
                <a:gd name="connsiteX4" fmla="*/ 945005 w 2564957"/>
                <a:gd name="connsiteY4" fmla="*/ 962218 h 3684615"/>
                <a:gd name="connsiteX5" fmla="*/ 1859405 w 2564957"/>
                <a:gd name="connsiteY5" fmla="*/ 1128474 h 3684615"/>
                <a:gd name="connsiteX6" fmla="*/ 2533660 w 2564957"/>
                <a:gd name="connsiteY6" fmla="*/ 1544108 h 3684615"/>
                <a:gd name="connsiteX7" fmla="*/ 2209911 w 2564957"/>
                <a:gd name="connsiteY7" fmla="*/ 3684615 h 3684615"/>
                <a:gd name="connsiteX0" fmla="*/ 417358 w 2564957"/>
                <a:gd name="connsiteY0" fmla="*/ 18709 h 3684615"/>
                <a:gd name="connsiteX1" fmla="*/ 961674 w 2564957"/>
                <a:gd name="connsiteY1" fmla="*/ 931022 h 3684615"/>
                <a:gd name="connsiteX2" fmla="*/ 1848363 w 2564957"/>
                <a:gd name="connsiteY2" fmla="*/ 1145992 h 3684615"/>
                <a:gd name="connsiteX3" fmla="*/ 2518913 w 2564957"/>
                <a:gd name="connsiteY3" fmla="*/ 1527004 h 3684615"/>
                <a:gd name="connsiteX4" fmla="*/ 2229365 w 2564957"/>
                <a:gd name="connsiteY4" fmla="*/ 3683460 h 3684615"/>
                <a:gd name="connsiteX0" fmla="*/ 2231342 w 2564957"/>
                <a:gd name="connsiteY0" fmla="*/ 3684615 h 3684615"/>
                <a:gd name="connsiteX1" fmla="*/ 13732 w 2564957"/>
                <a:gd name="connsiteY1" fmla="*/ 3676251 h 3684615"/>
                <a:gd name="connsiteX2" fmla="*/ 2895 w 2564957"/>
                <a:gd name="connsiteY2" fmla="*/ 29345 h 3684615"/>
                <a:gd name="connsiteX3" fmla="*/ 446244 w 2564957"/>
                <a:gd name="connsiteY3" fmla="*/ 1644 h 3684615"/>
                <a:gd name="connsiteX4" fmla="*/ 945005 w 2564957"/>
                <a:gd name="connsiteY4" fmla="*/ 962218 h 3684615"/>
                <a:gd name="connsiteX5" fmla="*/ 1859405 w 2564957"/>
                <a:gd name="connsiteY5" fmla="*/ 1128474 h 3684615"/>
                <a:gd name="connsiteX6" fmla="*/ 2533660 w 2564957"/>
                <a:gd name="connsiteY6" fmla="*/ 1544108 h 3684615"/>
                <a:gd name="connsiteX7" fmla="*/ 2231342 w 2564957"/>
                <a:gd name="connsiteY7" fmla="*/ 3684615 h 3684615"/>
                <a:gd name="connsiteX0" fmla="*/ 417358 w 2564957"/>
                <a:gd name="connsiteY0" fmla="*/ 18709 h 3684615"/>
                <a:gd name="connsiteX1" fmla="*/ 961674 w 2564957"/>
                <a:gd name="connsiteY1" fmla="*/ 931022 h 3684615"/>
                <a:gd name="connsiteX2" fmla="*/ 1848363 w 2564957"/>
                <a:gd name="connsiteY2" fmla="*/ 1145992 h 3684615"/>
                <a:gd name="connsiteX3" fmla="*/ 2518913 w 2564957"/>
                <a:gd name="connsiteY3" fmla="*/ 1527004 h 3684615"/>
                <a:gd name="connsiteX4" fmla="*/ 2229365 w 2564957"/>
                <a:gd name="connsiteY4" fmla="*/ 3683460 h 3684615"/>
                <a:gd name="connsiteX0" fmla="*/ 2231342 w 2564957"/>
                <a:gd name="connsiteY0" fmla="*/ 3684615 h 3684615"/>
                <a:gd name="connsiteX1" fmla="*/ 13732 w 2564957"/>
                <a:gd name="connsiteY1" fmla="*/ 3676251 h 3684615"/>
                <a:gd name="connsiteX2" fmla="*/ 2895 w 2564957"/>
                <a:gd name="connsiteY2" fmla="*/ 29345 h 3684615"/>
                <a:gd name="connsiteX3" fmla="*/ 446244 w 2564957"/>
                <a:gd name="connsiteY3" fmla="*/ 1644 h 3684615"/>
                <a:gd name="connsiteX4" fmla="*/ 945005 w 2564957"/>
                <a:gd name="connsiteY4" fmla="*/ 962218 h 3684615"/>
                <a:gd name="connsiteX5" fmla="*/ 1859405 w 2564957"/>
                <a:gd name="connsiteY5" fmla="*/ 1128474 h 3684615"/>
                <a:gd name="connsiteX6" fmla="*/ 2533660 w 2564957"/>
                <a:gd name="connsiteY6" fmla="*/ 1544108 h 3684615"/>
                <a:gd name="connsiteX7" fmla="*/ 2231342 w 2564957"/>
                <a:gd name="connsiteY7" fmla="*/ 3684615 h 3684615"/>
                <a:gd name="connsiteX0" fmla="*/ 417358 w 2564957"/>
                <a:gd name="connsiteY0" fmla="*/ 18709 h 3684615"/>
                <a:gd name="connsiteX1" fmla="*/ 961674 w 2564957"/>
                <a:gd name="connsiteY1" fmla="*/ 931022 h 3684615"/>
                <a:gd name="connsiteX2" fmla="*/ 1848363 w 2564957"/>
                <a:gd name="connsiteY2" fmla="*/ 1145992 h 3684615"/>
                <a:gd name="connsiteX3" fmla="*/ 2518913 w 2564957"/>
                <a:gd name="connsiteY3" fmla="*/ 1527004 h 3684615"/>
                <a:gd name="connsiteX4" fmla="*/ 2229365 w 2564957"/>
                <a:gd name="connsiteY4" fmla="*/ 3683460 h 3684615"/>
                <a:gd name="connsiteX0" fmla="*/ 2231342 w 2557258"/>
                <a:gd name="connsiteY0" fmla="*/ 3684615 h 3684615"/>
                <a:gd name="connsiteX1" fmla="*/ 13732 w 2557258"/>
                <a:gd name="connsiteY1" fmla="*/ 3676251 h 3684615"/>
                <a:gd name="connsiteX2" fmla="*/ 2895 w 2557258"/>
                <a:gd name="connsiteY2" fmla="*/ 29345 h 3684615"/>
                <a:gd name="connsiteX3" fmla="*/ 446244 w 2557258"/>
                <a:gd name="connsiteY3" fmla="*/ 1644 h 3684615"/>
                <a:gd name="connsiteX4" fmla="*/ 945005 w 2557258"/>
                <a:gd name="connsiteY4" fmla="*/ 962218 h 3684615"/>
                <a:gd name="connsiteX5" fmla="*/ 1859405 w 2557258"/>
                <a:gd name="connsiteY5" fmla="*/ 1128474 h 3684615"/>
                <a:gd name="connsiteX6" fmla="*/ 2533660 w 2557258"/>
                <a:gd name="connsiteY6" fmla="*/ 1544108 h 3684615"/>
                <a:gd name="connsiteX7" fmla="*/ 2231342 w 2557258"/>
                <a:gd name="connsiteY7" fmla="*/ 3684615 h 3684615"/>
                <a:gd name="connsiteX0" fmla="*/ 417358 w 2557258"/>
                <a:gd name="connsiteY0" fmla="*/ 18709 h 3684615"/>
                <a:gd name="connsiteX1" fmla="*/ 961674 w 2557258"/>
                <a:gd name="connsiteY1" fmla="*/ 931022 h 3684615"/>
                <a:gd name="connsiteX2" fmla="*/ 1848363 w 2557258"/>
                <a:gd name="connsiteY2" fmla="*/ 1145992 h 3684615"/>
                <a:gd name="connsiteX3" fmla="*/ 2518913 w 2557258"/>
                <a:gd name="connsiteY3" fmla="*/ 1527004 h 3684615"/>
                <a:gd name="connsiteX4" fmla="*/ 2229365 w 2557258"/>
                <a:gd name="connsiteY4" fmla="*/ 3683460 h 3684615"/>
                <a:gd name="connsiteX0" fmla="*/ 2231342 w 2557258"/>
                <a:gd name="connsiteY0" fmla="*/ 3684615 h 3684615"/>
                <a:gd name="connsiteX1" fmla="*/ 13732 w 2557258"/>
                <a:gd name="connsiteY1" fmla="*/ 3676251 h 3684615"/>
                <a:gd name="connsiteX2" fmla="*/ 2895 w 2557258"/>
                <a:gd name="connsiteY2" fmla="*/ 29345 h 3684615"/>
                <a:gd name="connsiteX3" fmla="*/ 446244 w 2557258"/>
                <a:gd name="connsiteY3" fmla="*/ 1644 h 3684615"/>
                <a:gd name="connsiteX4" fmla="*/ 945005 w 2557258"/>
                <a:gd name="connsiteY4" fmla="*/ 962218 h 3684615"/>
                <a:gd name="connsiteX5" fmla="*/ 1847498 w 2557258"/>
                <a:gd name="connsiteY5" fmla="*/ 1145146 h 3684615"/>
                <a:gd name="connsiteX6" fmla="*/ 2533660 w 2557258"/>
                <a:gd name="connsiteY6" fmla="*/ 1544108 h 3684615"/>
                <a:gd name="connsiteX7" fmla="*/ 2231342 w 2557258"/>
                <a:gd name="connsiteY7" fmla="*/ 3684615 h 3684615"/>
                <a:gd name="connsiteX0" fmla="*/ 417358 w 2557258"/>
                <a:gd name="connsiteY0" fmla="*/ 18709 h 3684615"/>
                <a:gd name="connsiteX1" fmla="*/ 961674 w 2557258"/>
                <a:gd name="connsiteY1" fmla="*/ 931022 h 3684615"/>
                <a:gd name="connsiteX2" fmla="*/ 1848363 w 2557258"/>
                <a:gd name="connsiteY2" fmla="*/ 1145992 h 3684615"/>
                <a:gd name="connsiteX3" fmla="*/ 2518913 w 2557258"/>
                <a:gd name="connsiteY3" fmla="*/ 1527004 h 3684615"/>
                <a:gd name="connsiteX4" fmla="*/ 2229365 w 2557258"/>
                <a:gd name="connsiteY4" fmla="*/ 3683460 h 3684615"/>
                <a:gd name="connsiteX0" fmla="*/ 2231342 w 2557258"/>
                <a:gd name="connsiteY0" fmla="*/ 3684615 h 3684615"/>
                <a:gd name="connsiteX1" fmla="*/ 13732 w 2557258"/>
                <a:gd name="connsiteY1" fmla="*/ 3676251 h 3684615"/>
                <a:gd name="connsiteX2" fmla="*/ 2895 w 2557258"/>
                <a:gd name="connsiteY2" fmla="*/ 29345 h 3684615"/>
                <a:gd name="connsiteX3" fmla="*/ 446244 w 2557258"/>
                <a:gd name="connsiteY3" fmla="*/ 1644 h 3684615"/>
                <a:gd name="connsiteX4" fmla="*/ 945005 w 2557258"/>
                <a:gd name="connsiteY4" fmla="*/ 962218 h 3684615"/>
                <a:gd name="connsiteX5" fmla="*/ 1847498 w 2557258"/>
                <a:gd name="connsiteY5" fmla="*/ 1145146 h 3684615"/>
                <a:gd name="connsiteX6" fmla="*/ 2533660 w 2557258"/>
                <a:gd name="connsiteY6" fmla="*/ 1544108 h 3684615"/>
                <a:gd name="connsiteX7" fmla="*/ 2231342 w 2557258"/>
                <a:gd name="connsiteY7" fmla="*/ 3684615 h 3684615"/>
                <a:gd name="connsiteX0" fmla="*/ 417358 w 2557258"/>
                <a:gd name="connsiteY0" fmla="*/ 18709 h 3684615"/>
                <a:gd name="connsiteX1" fmla="*/ 961674 w 2557258"/>
                <a:gd name="connsiteY1" fmla="*/ 931022 h 3684615"/>
                <a:gd name="connsiteX2" fmla="*/ 1848363 w 2557258"/>
                <a:gd name="connsiteY2" fmla="*/ 1145992 h 3684615"/>
                <a:gd name="connsiteX3" fmla="*/ 2518913 w 2557258"/>
                <a:gd name="connsiteY3" fmla="*/ 1527004 h 3684615"/>
                <a:gd name="connsiteX4" fmla="*/ 2229365 w 2557258"/>
                <a:gd name="connsiteY4" fmla="*/ 3683460 h 3684615"/>
                <a:gd name="connsiteX0" fmla="*/ 2231342 w 2557258"/>
                <a:gd name="connsiteY0" fmla="*/ 3684615 h 3684615"/>
                <a:gd name="connsiteX1" fmla="*/ 13732 w 2557258"/>
                <a:gd name="connsiteY1" fmla="*/ 3676251 h 3684615"/>
                <a:gd name="connsiteX2" fmla="*/ 2895 w 2557258"/>
                <a:gd name="connsiteY2" fmla="*/ 29345 h 3684615"/>
                <a:gd name="connsiteX3" fmla="*/ 446244 w 2557258"/>
                <a:gd name="connsiteY3" fmla="*/ 1644 h 3684615"/>
                <a:gd name="connsiteX4" fmla="*/ 945005 w 2557258"/>
                <a:gd name="connsiteY4" fmla="*/ 962218 h 3684615"/>
                <a:gd name="connsiteX5" fmla="*/ 1847498 w 2557258"/>
                <a:gd name="connsiteY5" fmla="*/ 1145146 h 3684615"/>
                <a:gd name="connsiteX6" fmla="*/ 2533660 w 2557258"/>
                <a:gd name="connsiteY6" fmla="*/ 1544108 h 3684615"/>
                <a:gd name="connsiteX7" fmla="*/ 2231342 w 2557258"/>
                <a:gd name="connsiteY7" fmla="*/ 3684615 h 3684615"/>
                <a:gd name="connsiteX0" fmla="*/ 417358 w 2557258"/>
                <a:gd name="connsiteY0" fmla="*/ 18709 h 3684615"/>
                <a:gd name="connsiteX1" fmla="*/ 961674 w 2557258"/>
                <a:gd name="connsiteY1" fmla="*/ 931022 h 3684615"/>
                <a:gd name="connsiteX2" fmla="*/ 1848363 w 2557258"/>
                <a:gd name="connsiteY2" fmla="*/ 1145992 h 3684615"/>
                <a:gd name="connsiteX3" fmla="*/ 2518913 w 2557258"/>
                <a:gd name="connsiteY3" fmla="*/ 1527004 h 3684615"/>
                <a:gd name="connsiteX4" fmla="*/ 2229365 w 2557258"/>
                <a:gd name="connsiteY4" fmla="*/ 3683460 h 3684615"/>
                <a:gd name="connsiteX0" fmla="*/ 2231342 w 2557258"/>
                <a:gd name="connsiteY0" fmla="*/ 3684615 h 3684615"/>
                <a:gd name="connsiteX1" fmla="*/ 13732 w 2557258"/>
                <a:gd name="connsiteY1" fmla="*/ 3676251 h 3684615"/>
                <a:gd name="connsiteX2" fmla="*/ 2895 w 2557258"/>
                <a:gd name="connsiteY2" fmla="*/ 29345 h 3684615"/>
                <a:gd name="connsiteX3" fmla="*/ 446244 w 2557258"/>
                <a:gd name="connsiteY3" fmla="*/ 1644 h 3684615"/>
                <a:gd name="connsiteX4" fmla="*/ 945005 w 2557258"/>
                <a:gd name="connsiteY4" fmla="*/ 962218 h 3684615"/>
                <a:gd name="connsiteX5" fmla="*/ 1847498 w 2557258"/>
                <a:gd name="connsiteY5" fmla="*/ 1145146 h 3684615"/>
                <a:gd name="connsiteX6" fmla="*/ 2533660 w 2557258"/>
                <a:gd name="connsiteY6" fmla="*/ 1544108 h 3684615"/>
                <a:gd name="connsiteX7" fmla="*/ 2231342 w 2557258"/>
                <a:gd name="connsiteY7" fmla="*/ 3684615 h 3684615"/>
                <a:gd name="connsiteX0" fmla="*/ 417358 w 2557258"/>
                <a:gd name="connsiteY0" fmla="*/ 18709 h 3684615"/>
                <a:gd name="connsiteX1" fmla="*/ 961674 w 2557258"/>
                <a:gd name="connsiteY1" fmla="*/ 931022 h 3684615"/>
                <a:gd name="connsiteX2" fmla="*/ 1848363 w 2557258"/>
                <a:gd name="connsiteY2" fmla="*/ 1145992 h 3684615"/>
                <a:gd name="connsiteX3" fmla="*/ 2518913 w 2557258"/>
                <a:gd name="connsiteY3" fmla="*/ 1527004 h 3684615"/>
                <a:gd name="connsiteX4" fmla="*/ 2229365 w 2557258"/>
                <a:gd name="connsiteY4" fmla="*/ 3683460 h 3684615"/>
                <a:gd name="connsiteX0" fmla="*/ 2231342 w 2557258"/>
                <a:gd name="connsiteY0" fmla="*/ 3684615 h 3684615"/>
                <a:gd name="connsiteX1" fmla="*/ 13732 w 2557258"/>
                <a:gd name="connsiteY1" fmla="*/ 3676251 h 3684615"/>
                <a:gd name="connsiteX2" fmla="*/ 2895 w 2557258"/>
                <a:gd name="connsiteY2" fmla="*/ 29345 h 3684615"/>
                <a:gd name="connsiteX3" fmla="*/ 446244 w 2557258"/>
                <a:gd name="connsiteY3" fmla="*/ 1644 h 3684615"/>
                <a:gd name="connsiteX4" fmla="*/ 945005 w 2557258"/>
                <a:gd name="connsiteY4" fmla="*/ 962218 h 3684615"/>
                <a:gd name="connsiteX5" fmla="*/ 1847498 w 2557258"/>
                <a:gd name="connsiteY5" fmla="*/ 1145146 h 3684615"/>
                <a:gd name="connsiteX6" fmla="*/ 2533660 w 2557258"/>
                <a:gd name="connsiteY6" fmla="*/ 1544108 h 3684615"/>
                <a:gd name="connsiteX7" fmla="*/ 2231342 w 2557258"/>
                <a:gd name="connsiteY7" fmla="*/ 3684615 h 3684615"/>
                <a:gd name="connsiteX0" fmla="*/ 444790 w 2557258"/>
                <a:gd name="connsiteY0" fmla="*/ 73575 h 3684615"/>
                <a:gd name="connsiteX1" fmla="*/ 961674 w 2557258"/>
                <a:gd name="connsiteY1" fmla="*/ 931022 h 3684615"/>
                <a:gd name="connsiteX2" fmla="*/ 1848363 w 2557258"/>
                <a:gd name="connsiteY2" fmla="*/ 1145992 h 3684615"/>
                <a:gd name="connsiteX3" fmla="*/ 2518913 w 2557258"/>
                <a:gd name="connsiteY3" fmla="*/ 1527004 h 3684615"/>
                <a:gd name="connsiteX4" fmla="*/ 2229365 w 2557258"/>
                <a:gd name="connsiteY4" fmla="*/ 3683460 h 3684615"/>
                <a:gd name="connsiteX0" fmla="*/ 2231342 w 2557258"/>
                <a:gd name="connsiteY0" fmla="*/ 3655270 h 3655270"/>
                <a:gd name="connsiteX1" fmla="*/ 13732 w 2557258"/>
                <a:gd name="connsiteY1" fmla="*/ 3646906 h 3655270"/>
                <a:gd name="connsiteX2" fmla="*/ 2895 w 2557258"/>
                <a:gd name="connsiteY2" fmla="*/ 0 h 3655270"/>
                <a:gd name="connsiteX3" fmla="*/ 464532 w 2557258"/>
                <a:gd name="connsiteY3" fmla="*/ 27165 h 3655270"/>
                <a:gd name="connsiteX4" fmla="*/ 945005 w 2557258"/>
                <a:gd name="connsiteY4" fmla="*/ 932873 h 3655270"/>
                <a:gd name="connsiteX5" fmla="*/ 1847498 w 2557258"/>
                <a:gd name="connsiteY5" fmla="*/ 1115801 h 3655270"/>
                <a:gd name="connsiteX6" fmla="*/ 2533660 w 2557258"/>
                <a:gd name="connsiteY6" fmla="*/ 1514763 h 3655270"/>
                <a:gd name="connsiteX7" fmla="*/ 2231342 w 2557258"/>
                <a:gd name="connsiteY7" fmla="*/ 3655270 h 3655270"/>
                <a:gd name="connsiteX0" fmla="*/ 444790 w 2557258"/>
                <a:gd name="connsiteY0" fmla="*/ 44230 h 3655270"/>
                <a:gd name="connsiteX1" fmla="*/ 961674 w 2557258"/>
                <a:gd name="connsiteY1" fmla="*/ 901677 h 3655270"/>
                <a:gd name="connsiteX2" fmla="*/ 1848363 w 2557258"/>
                <a:gd name="connsiteY2" fmla="*/ 1116647 h 3655270"/>
                <a:gd name="connsiteX3" fmla="*/ 2518913 w 2557258"/>
                <a:gd name="connsiteY3" fmla="*/ 1497659 h 3655270"/>
                <a:gd name="connsiteX4" fmla="*/ 2229365 w 2557258"/>
                <a:gd name="connsiteY4" fmla="*/ 3654115 h 365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7258" h="3655270" stroke="0" extrusionOk="0">
                  <a:moveTo>
                    <a:pt x="2231342" y="3655270"/>
                  </a:moveTo>
                  <a:lnTo>
                    <a:pt x="13732" y="3646906"/>
                  </a:lnTo>
                  <a:cubicBezTo>
                    <a:pt x="-3125" y="2107900"/>
                    <a:pt x="-1377" y="1140837"/>
                    <a:pt x="2895" y="0"/>
                  </a:cubicBezTo>
                  <a:cubicBezTo>
                    <a:pt x="122969" y="21553"/>
                    <a:pt x="141258" y="14852"/>
                    <a:pt x="464532" y="27165"/>
                  </a:cubicBezTo>
                  <a:cubicBezTo>
                    <a:pt x="950980" y="667553"/>
                    <a:pt x="925072" y="637698"/>
                    <a:pt x="945005" y="932873"/>
                  </a:cubicBezTo>
                  <a:cubicBezTo>
                    <a:pt x="1123575" y="1239212"/>
                    <a:pt x="1024095" y="1461400"/>
                    <a:pt x="1847498" y="1115801"/>
                  </a:cubicBezTo>
                  <a:cubicBezTo>
                    <a:pt x="2049782" y="1119222"/>
                    <a:pt x="2436758" y="1267310"/>
                    <a:pt x="2533660" y="1514763"/>
                  </a:cubicBezTo>
                  <a:cubicBezTo>
                    <a:pt x="2676745" y="2177853"/>
                    <a:pt x="2048562" y="2568701"/>
                    <a:pt x="2231342" y="3655270"/>
                  </a:cubicBezTo>
                  <a:close/>
                </a:path>
                <a:path w="2557258" h="3655270" fill="none">
                  <a:moveTo>
                    <a:pt x="444790" y="44230"/>
                  </a:moveTo>
                  <a:cubicBezTo>
                    <a:pt x="621753" y="148484"/>
                    <a:pt x="850750" y="427859"/>
                    <a:pt x="961674" y="901677"/>
                  </a:cubicBezTo>
                  <a:cubicBezTo>
                    <a:pt x="1095457" y="1642208"/>
                    <a:pt x="1618495" y="1103945"/>
                    <a:pt x="1848363" y="1116647"/>
                  </a:cubicBezTo>
                  <a:cubicBezTo>
                    <a:pt x="2126924" y="1133273"/>
                    <a:pt x="2440167" y="1313508"/>
                    <a:pt x="2518913" y="1497659"/>
                  </a:cubicBezTo>
                  <a:cubicBezTo>
                    <a:pt x="2725527" y="2130199"/>
                    <a:pt x="2019947" y="2553003"/>
                    <a:pt x="2229365" y="3654115"/>
                  </a:cubicBezTo>
                </a:path>
              </a:pathLst>
            </a:custGeom>
            <a:solidFill>
              <a:schemeClr val="accent5">
                <a:lumMod val="60000"/>
                <a:lumOff val="40000"/>
                <a:alpha val="50196"/>
              </a:schemeClr>
            </a:solidFill>
            <a:ln w="9525">
              <a:solidFill>
                <a:schemeClr val="tx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24E5E8FC-795B-B5D4-91FF-8F3160BA9171}"/>
              </a:ext>
            </a:extLst>
          </p:cNvPr>
          <p:cNvSpPr/>
          <p:nvPr/>
        </p:nvSpPr>
        <p:spPr>
          <a:xfrm>
            <a:off x="1493620" y="2911153"/>
            <a:ext cx="364145" cy="365760"/>
          </a:xfrm>
          <a:prstGeom prst="rect">
            <a:avLst/>
          </a:prstGeom>
          <a:noFill/>
          <a:ln w="2857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1BEF5F-DD46-FD67-6305-AE45DAF91CBF}"/>
              </a:ext>
            </a:extLst>
          </p:cNvPr>
          <p:cNvCxnSpPr>
            <a:cxnSpLocks/>
            <a:endCxn id="13" idx="0"/>
          </p:cNvCxnSpPr>
          <p:nvPr/>
        </p:nvCxnSpPr>
        <p:spPr>
          <a:xfrm flipV="1">
            <a:off x="1864468" y="1507185"/>
            <a:ext cx="1209521" cy="1397956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E07BB6B-C240-BC7B-7278-704F6A51F495}"/>
              </a:ext>
            </a:extLst>
          </p:cNvPr>
          <p:cNvCxnSpPr>
            <a:cxnSpLocks/>
            <a:endCxn id="13" idx="3"/>
          </p:cNvCxnSpPr>
          <p:nvPr/>
        </p:nvCxnSpPr>
        <p:spPr>
          <a:xfrm>
            <a:off x="1864468" y="3276913"/>
            <a:ext cx="1209521" cy="2011913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638D5B5-749B-A4EB-66FE-CFC578648F0B}"/>
              </a:ext>
            </a:extLst>
          </p:cNvPr>
          <p:cNvSpPr/>
          <p:nvPr/>
        </p:nvSpPr>
        <p:spPr>
          <a:xfrm>
            <a:off x="3073989" y="1507185"/>
            <a:ext cx="3781641" cy="3781641"/>
          </a:xfrm>
          <a:custGeom>
            <a:avLst/>
            <a:gdLst>
              <a:gd name="connsiteX0" fmla="*/ 0 w 3781641"/>
              <a:gd name="connsiteY0" fmla="*/ 0 h 3781641"/>
              <a:gd name="connsiteX1" fmla="*/ 3781641 w 3781641"/>
              <a:gd name="connsiteY1" fmla="*/ 0 h 3781641"/>
              <a:gd name="connsiteX2" fmla="*/ 3781641 w 3781641"/>
              <a:gd name="connsiteY2" fmla="*/ 3781641 h 3781641"/>
              <a:gd name="connsiteX3" fmla="*/ 0 w 3781641"/>
              <a:gd name="connsiteY3" fmla="*/ 3781641 h 37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1641" h="3781641">
                <a:moveTo>
                  <a:pt x="0" y="0"/>
                </a:moveTo>
                <a:lnTo>
                  <a:pt x="3781641" y="0"/>
                </a:lnTo>
                <a:lnTo>
                  <a:pt x="3781641" y="3781641"/>
                </a:lnTo>
                <a:lnTo>
                  <a:pt x="0" y="3781641"/>
                </a:lnTo>
                <a:close/>
              </a:path>
            </a:pathLst>
          </a:custGeom>
          <a:noFill/>
          <a:ln w="52514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89F2636-F5CD-6C4D-1D91-C86005624412}"/>
              </a:ext>
            </a:extLst>
          </p:cNvPr>
          <p:cNvSpPr/>
          <p:nvPr/>
        </p:nvSpPr>
        <p:spPr>
          <a:xfrm>
            <a:off x="4928044" y="2287673"/>
            <a:ext cx="630273" cy="630273"/>
          </a:xfrm>
          <a:custGeom>
            <a:avLst/>
            <a:gdLst>
              <a:gd name="connsiteX0" fmla="*/ 0 w 630273"/>
              <a:gd name="connsiteY0" fmla="*/ 0 h 630273"/>
              <a:gd name="connsiteX1" fmla="*/ 630274 w 630273"/>
              <a:gd name="connsiteY1" fmla="*/ 0 h 630273"/>
              <a:gd name="connsiteX2" fmla="*/ 630274 w 630273"/>
              <a:gd name="connsiteY2" fmla="*/ 630274 h 630273"/>
              <a:gd name="connsiteX3" fmla="*/ 0 w 630273"/>
              <a:gd name="connsiteY3" fmla="*/ 630274 h 630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273" h="630273">
                <a:moveTo>
                  <a:pt x="0" y="0"/>
                </a:moveTo>
                <a:lnTo>
                  <a:pt x="630274" y="0"/>
                </a:lnTo>
                <a:lnTo>
                  <a:pt x="630274" y="630274"/>
                </a:lnTo>
                <a:lnTo>
                  <a:pt x="0" y="630274"/>
                </a:lnTo>
                <a:close/>
              </a:path>
            </a:pathLst>
          </a:custGeom>
          <a:noFill/>
          <a:ln w="26257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56F5507-12F0-D90B-21E3-05384D587396}"/>
              </a:ext>
            </a:extLst>
          </p:cNvPr>
          <p:cNvSpPr/>
          <p:nvPr/>
        </p:nvSpPr>
        <p:spPr>
          <a:xfrm>
            <a:off x="5336672" y="3062209"/>
            <a:ext cx="474455" cy="342448"/>
          </a:xfrm>
          <a:custGeom>
            <a:avLst/>
            <a:gdLst>
              <a:gd name="connsiteX0" fmla="*/ 0 w 474455"/>
              <a:gd name="connsiteY0" fmla="*/ 0 h 342448"/>
              <a:gd name="connsiteX1" fmla="*/ 474456 w 474455"/>
              <a:gd name="connsiteY1" fmla="*/ 0 h 342448"/>
              <a:gd name="connsiteX2" fmla="*/ 474456 w 474455"/>
              <a:gd name="connsiteY2" fmla="*/ 342449 h 342448"/>
              <a:gd name="connsiteX3" fmla="*/ 0 w 474455"/>
              <a:gd name="connsiteY3" fmla="*/ 342449 h 342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455" h="342448">
                <a:moveTo>
                  <a:pt x="0" y="0"/>
                </a:moveTo>
                <a:lnTo>
                  <a:pt x="474456" y="0"/>
                </a:lnTo>
                <a:lnTo>
                  <a:pt x="474456" y="342449"/>
                </a:lnTo>
                <a:lnTo>
                  <a:pt x="0" y="342449"/>
                </a:lnTo>
                <a:close/>
              </a:path>
            </a:pathLst>
          </a:custGeom>
          <a:noFill/>
          <a:ln w="26257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2FEB19C-5085-DE24-E4B7-9E1041CAF749}"/>
              </a:ext>
            </a:extLst>
          </p:cNvPr>
          <p:cNvSpPr/>
          <p:nvPr/>
        </p:nvSpPr>
        <p:spPr>
          <a:xfrm>
            <a:off x="4617810" y="3395554"/>
            <a:ext cx="609614" cy="409327"/>
          </a:xfrm>
          <a:custGeom>
            <a:avLst/>
            <a:gdLst>
              <a:gd name="connsiteX0" fmla="*/ 0 w 609614"/>
              <a:gd name="connsiteY0" fmla="*/ 0 h 409327"/>
              <a:gd name="connsiteX1" fmla="*/ 609615 w 609614"/>
              <a:gd name="connsiteY1" fmla="*/ 0 h 409327"/>
              <a:gd name="connsiteX2" fmla="*/ 609615 w 609614"/>
              <a:gd name="connsiteY2" fmla="*/ 409328 h 409327"/>
              <a:gd name="connsiteX3" fmla="*/ 0 w 609614"/>
              <a:gd name="connsiteY3" fmla="*/ 409328 h 409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14" h="409327">
                <a:moveTo>
                  <a:pt x="0" y="0"/>
                </a:moveTo>
                <a:lnTo>
                  <a:pt x="609615" y="0"/>
                </a:lnTo>
                <a:lnTo>
                  <a:pt x="609615" y="409328"/>
                </a:lnTo>
                <a:lnTo>
                  <a:pt x="0" y="409328"/>
                </a:lnTo>
                <a:close/>
              </a:path>
            </a:pathLst>
          </a:custGeom>
          <a:noFill/>
          <a:ln w="26257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886548C-4051-A8EF-DAFF-46F4234F6ED6}"/>
              </a:ext>
            </a:extLst>
          </p:cNvPr>
          <p:cNvSpPr/>
          <p:nvPr/>
        </p:nvSpPr>
        <p:spPr>
          <a:xfrm>
            <a:off x="3892645" y="1680160"/>
            <a:ext cx="1170558" cy="408627"/>
          </a:xfrm>
          <a:custGeom>
            <a:avLst/>
            <a:gdLst>
              <a:gd name="connsiteX0" fmla="*/ 0 w 1170558"/>
              <a:gd name="connsiteY0" fmla="*/ 0 h 408627"/>
              <a:gd name="connsiteX1" fmla="*/ 1170558 w 1170558"/>
              <a:gd name="connsiteY1" fmla="*/ 0 h 408627"/>
              <a:gd name="connsiteX2" fmla="*/ 1170558 w 1170558"/>
              <a:gd name="connsiteY2" fmla="*/ 408627 h 408627"/>
              <a:gd name="connsiteX3" fmla="*/ 0 w 1170558"/>
              <a:gd name="connsiteY3" fmla="*/ 408627 h 40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0558" h="408627">
                <a:moveTo>
                  <a:pt x="0" y="0"/>
                </a:moveTo>
                <a:lnTo>
                  <a:pt x="1170558" y="0"/>
                </a:lnTo>
                <a:lnTo>
                  <a:pt x="1170558" y="408627"/>
                </a:lnTo>
                <a:lnTo>
                  <a:pt x="0" y="408627"/>
                </a:lnTo>
                <a:close/>
              </a:path>
            </a:pathLst>
          </a:custGeom>
          <a:noFill/>
          <a:ln w="26257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46DEB0B0-7598-770F-FEAC-EA1CF23E8FE0}"/>
              </a:ext>
            </a:extLst>
          </p:cNvPr>
          <p:cNvSpPr/>
          <p:nvPr/>
        </p:nvSpPr>
        <p:spPr>
          <a:xfrm>
            <a:off x="3191290" y="2912694"/>
            <a:ext cx="585103" cy="466752"/>
          </a:xfrm>
          <a:custGeom>
            <a:avLst/>
            <a:gdLst>
              <a:gd name="connsiteX0" fmla="*/ 0 w 585103"/>
              <a:gd name="connsiteY0" fmla="*/ 0 h 466752"/>
              <a:gd name="connsiteX1" fmla="*/ 585104 w 585103"/>
              <a:gd name="connsiteY1" fmla="*/ 0 h 466752"/>
              <a:gd name="connsiteX2" fmla="*/ 585104 w 585103"/>
              <a:gd name="connsiteY2" fmla="*/ 466753 h 466752"/>
              <a:gd name="connsiteX3" fmla="*/ 0 w 585103"/>
              <a:gd name="connsiteY3" fmla="*/ 466753 h 466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103" h="466752">
                <a:moveTo>
                  <a:pt x="0" y="0"/>
                </a:moveTo>
                <a:lnTo>
                  <a:pt x="585104" y="0"/>
                </a:lnTo>
                <a:lnTo>
                  <a:pt x="585104" y="466753"/>
                </a:lnTo>
                <a:lnTo>
                  <a:pt x="0" y="466753"/>
                </a:lnTo>
                <a:close/>
              </a:path>
            </a:pathLst>
          </a:custGeom>
          <a:noFill/>
          <a:ln w="26257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B6A3E0BA-7454-7C7C-2DBD-56852DF84FBA}"/>
              </a:ext>
            </a:extLst>
          </p:cNvPr>
          <p:cNvSpPr/>
          <p:nvPr/>
        </p:nvSpPr>
        <p:spPr>
          <a:xfrm>
            <a:off x="4064569" y="3219428"/>
            <a:ext cx="413179" cy="751075"/>
          </a:xfrm>
          <a:custGeom>
            <a:avLst/>
            <a:gdLst>
              <a:gd name="connsiteX0" fmla="*/ 0 w 413179"/>
              <a:gd name="connsiteY0" fmla="*/ 0 h 751075"/>
              <a:gd name="connsiteX1" fmla="*/ 413179 w 413179"/>
              <a:gd name="connsiteY1" fmla="*/ 0 h 751075"/>
              <a:gd name="connsiteX2" fmla="*/ 413179 w 413179"/>
              <a:gd name="connsiteY2" fmla="*/ 751076 h 751075"/>
              <a:gd name="connsiteX3" fmla="*/ 0 w 413179"/>
              <a:gd name="connsiteY3" fmla="*/ 751076 h 75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179" h="751075">
                <a:moveTo>
                  <a:pt x="0" y="0"/>
                </a:moveTo>
                <a:lnTo>
                  <a:pt x="413179" y="0"/>
                </a:lnTo>
                <a:lnTo>
                  <a:pt x="413179" y="751076"/>
                </a:lnTo>
                <a:lnTo>
                  <a:pt x="0" y="751076"/>
                </a:lnTo>
                <a:close/>
              </a:path>
            </a:pathLst>
          </a:custGeom>
          <a:noFill/>
          <a:ln w="26257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3B308939-7A73-85FC-53F3-82C664B00CF5}"/>
              </a:ext>
            </a:extLst>
          </p:cNvPr>
          <p:cNvSpPr/>
          <p:nvPr/>
        </p:nvSpPr>
        <p:spPr>
          <a:xfrm>
            <a:off x="5945586" y="2949811"/>
            <a:ext cx="455897" cy="1279455"/>
          </a:xfrm>
          <a:custGeom>
            <a:avLst/>
            <a:gdLst>
              <a:gd name="connsiteX0" fmla="*/ 0 w 455897"/>
              <a:gd name="connsiteY0" fmla="*/ 0 h 1279455"/>
              <a:gd name="connsiteX1" fmla="*/ 455898 w 455897"/>
              <a:gd name="connsiteY1" fmla="*/ 0 h 1279455"/>
              <a:gd name="connsiteX2" fmla="*/ 455898 w 455897"/>
              <a:gd name="connsiteY2" fmla="*/ 1279455 h 1279455"/>
              <a:gd name="connsiteX3" fmla="*/ 0 w 455897"/>
              <a:gd name="connsiteY3" fmla="*/ 1279455 h 12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897" h="1279455">
                <a:moveTo>
                  <a:pt x="0" y="0"/>
                </a:moveTo>
                <a:lnTo>
                  <a:pt x="455898" y="0"/>
                </a:lnTo>
                <a:lnTo>
                  <a:pt x="455898" y="1279455"/>
                </a:lnTo>
                <a:lnTo>
                  <a:pt x="0" y="1279455"/>
                </a:lnTo>
                <a:close/>
              </a:path>
            </a:pathLst>
          </a:custGeom>
          <a:noFill/>
          <a:ln w="26257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11038ECD-F894-84A6-9017-5225F0740D69}"/>
              </a:ext>
            </a:extLst>
          </p:cNvPr>
          <p:cNvSpPr/>
          <p:nvPr/>
        </p:nvSpPr>
        <p:spPr>
          <a:xfrm>
            <a:off x="4665080" y="4527595"/>
            <a:ext cx="1023494" cy="388318"/>
          </a:xfrm>
          <a:custGeom>
            <a:avLst/>
            <a:gdLst>
              <a:gd name="connsiteX0" fmla="*/ 0 w 1023494"/>
              <a:gd name="connsiteY0" fmla="*/ 0 h 388318"/>
              <a:gd name="connsiteX1" fmla="*/ 1023494 w 1023494"/>
              <a:gd name="connsiteY1" fmla="*/ 0 h 388318"/>
              <a:gd name="connsiteX2" fmla="*/ 1023494 w 1023494"/>
              <a:gd name="connsiteY2" fmla="*/ 388318 h 388318"/>
              <a:gd name="connsiteX3" fmla="*/ 0 w 1023494"/>
              <a:gd name="connsiteY3" fmla="*/ 388318 h 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3494" h="388318">
                <a:moveTo>
                  <a:pt x="0" y="0"/>
                </a:moveTo>
                <a:lnTo>
                  <a:pt x="1023494" y="0"/>
                </a:lnTo>
                <a:lnTo>
                  <a:pt x="1023494" y="388318"/>
                </a:lnTo>
                <a:lnTo>
                  <a:pt x="0" y="388318"/>
                </a:lnTo>
                <a:close/>
              </a:path>
            </a:pathLst>
          </a:custGeom>
          <a:noFill/>
          <a:ln w="26257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6E977A8-B8D6-B283-65B2-64C34B366600}"/>
              </a:ext>
            </a:extLst>
          </p:cNvPr>
          <p:cNvSpPr/>
          <p:nvPr/>
        </p:nvSpPr>
        <p:spPr>
          <a:xfrm>
            <a:off x="6281382" y="3148697"/>
            <a:ext cx="517874" cy="344549"/>
          </a:xfrm>
          <a:custGeom>
            <a:avLst/>
            <a:gdLst>
              <a:gd name="connsiteX0" fmla="*/ 0 w 517874"/>
              <a:gd name="connsiteY0" fmla="*/ 0 h 344549"/>
              <a:gd name="connsiteX1" fmla="*/ 517875 w 517874"/>
              <a:gd name="connsiteY1" fmla="*/ 0 h 344549"/>
              <a:gd name="connsiteX2" fmla="*/ 517875 w 517874"/>
              <a:gd name="connsiteY2" fmla="*/ 344550 h 344549"/>
              <a:gd name="connsiteX3" fmla="*/ 0 w 517874"/>
              <a:gd name="connsiteY3" fmla="*/ 344550 h 344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74" h="344549">
                <a:moveTo>
                  <a:pt x="0" y="0"/>
                </a:moveTo>
                <a:lnTo>
                  <a:pt x="517875" y="0"/>
                </a:lnTo>
                <a:lnTo>
                  <a:pt x="517875" y="344550"/>
                </a:lnTo>
                <a:lnTo>
                  <a:pt x="0" y="344550"/>
                </a:lnTo>
                <a:close/>
              </a:path>
            </a:pathLst>
          </a:custGeom>
          <a:noFill/>
          <a:ln w="26257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2665C21-F3F2-19E6-7037-7872179F46CE}"/>
              </a:ext>
            </a:extLst>
          </p:cNvPr>
          <p:cNvSpPr/>
          <p:nvPr/>
        </p:nvSpPr>
        <p:spPr>
          <a:xfrm>
            <a:off x="3445851" y="4406793"/>
            <a:ext cx="502117" cy="463951"/>
          </a:xfrm>
          <a:custGeom>
            <a:avLst/>
            <a:gdLst>
              <a:gd name="connsiteX0" fmla="*/ 0 w 502117"/>
              <a:gd name="connsiteY0" fmla="*/ 0 h 463951"/>
              <a:gd name="connsiteX1" fmla="*/ 502118 w 502117"/>
              <a:gd name="connsiteY1" fmla="*/ 0 h 463951"/>
              <a:gd name="connsiteX2" fmla="*/ 502118 w 502117"/>
              <a:gd name="connsiteY2" fmla="*/ 463951 h 463951"/>
              <a:gd name="connsiteX3" fmla="*/ 0 w 502117"/>
              <a:gd name="connsiteY3" fmla="*/ 463951 h 46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2117" h="463951">
                <a:moveTo>
                  <a:pt x="0" y="0"/>
                </a:moveTo>
                <a:lnTo>
                  <a:pt x="502118" y="0"/>
                </a:lnTo>
                <a:lnTo>
                  <a:pt x="502118" y="463951"/>
                </a:lnTo>
                <a:lnTo>
                  <a:pt x="0" y="463951"/>
                </a:lnTo>
                <a:close/>
              </a:path>
            </a:pathLst>
          </a:custGeom>
          <a:noFill/>
          <a:ln w="26257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E2ED9F4-A8D7-DDD1-AACB-27CBAB1C964E}"/>
              </a:ext>
            </a:extLst>
          </p:cNvPr>
          <p:cNvSpPr txBox="1"/>
          <p:nvPr/>
        </p:nvSpPr>
        <p:spPr>
          <a:xfrm>
            <a:off x="4925193" y="3536815"/>
            <a:ext cx="277421" cy="2805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41" spc="0" baseline="0">
                <a:ln/>
                <a:solidFill>
                  <a:srgbClr val="231F20"/>
                </a:solidFill>
                <a:latin typeface="Cambria Math"/>
                <a:ea typeface="Cambria Math"/>
                <a:sym typeface="Cambria Math"/>
                <a:rtl val="0"/>
              </a:rPr>
              <a:t>6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1C5FF883-D293-49A8-94D3-8282369E913C}"/>
              </a:ext>
            </a:extLst>
          </p:cNvPr>
          <p:cNvSpPr/>
          <p:nvPr/>
        </p:nvSpPr>
        <p:spPr>
          <a:xfrm>
            <a:off x="6252319" y="1680160"/>
            <a:ext cx="482159" cy="482159"/>
          </a:xfrm>
          <a:custGeom>
            <a:avLst/>
            <a:gdLst>
              <a:gd name="connsiteX0" fmla="*/ 0 w 482159"/>
              <a:gd name="connsiteY0" fmla="*/ 0 h 482159"/>
              <a:gd name="connsiteX1" fmla="*/ 482159 w 482159"/>
              <a:gd name="connsiteY1" fmla="*/ 0 h 482159"/>
              <a:gd name="connsiteX2" fmla="*/ 482159 w 482159"/>
              <a:gd name="connsiteY2" fmla="*/ 482159 h 482159"/>
              <a:gd name="connsiteX3" fmla="*/ 0 w 482159"/>
              <a:gd name="connsiteY3" fmla="*/ 482159 h 48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159" h="482159">
                <a:moveTo>
                  <a:pt x="0" y="0"/>
                </a:moveTo>
                <a:lnTo>
                  <a:pt x="482159" y="0"/>
                </a:lnTo>
                <a:lnTo>
                  <a:pt x="482159" y="482159"/>
                </a:lnTo>
                <a:lnTo>
                  <a:pt x="0" y="482159"/>
                </a:lnTo>
                <a:close/>
              </a:path>
            </a:pathLst>
          </a:custGeom>
          <a:noFill/>
          <a:ln w="26257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24BC879F-628F-E789-AB6A-1620BE83A9E0}"/>
              </a:ext>
            </a:extLst>
          </p:cNvPr>
          <p:cNvSpPr/>
          <p:nvPr/>
        </p:nvSpPr>
        <p:spPr>
          <a:xfrm>
            <a:off x="6216253" y="4693917"/>
            <a:ext cx="517874" cy="344549"/>
          </a:xfrm>
          <a:custGeom>
            <a:avLst/>
            <a:gdLst>
              <a:gd name="connsiteX0" fmla="*/ 0 w 517874"/>
              <a:gd name="connsiteY0" fmla="*/ 0 h 344549"/>
              <a:gd name="connsiteX1" fmla="*/ 517875 w 517874"/>
              <a:gd name="connsiteY1" fmla="*/ 0 h 344549"/>
              <a:gd name="connsiteX2" fmla="*/ 517875 w 517874"/>
              <a:gd name="connsiteY2" fmla="*/ 344549 h 344549"/>
              <a:gd name="connsiteX3" fmla="*/ 0 w 517874"/>
              <a:gd name="connsiteY3" fmla="*/ 344549 h 344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74" h="344549">
                <a:moveTo>
                  <a:pt x="0" y="0"/>
                </a:moveTo>
                <a:lnTo>
                  <a:pt x="517875" y="0"/>
                </a:lnTo>
                <a:lnTo>
                  <a:pt x="517875" y="344549"/>
                </a:lnTo>
                <a:lnTo>
                  <a:pt x="0" y="344549"/>
                </a:lnTo>
                <a:close/>
              </a:path>
            </a:pathLst>
          </a:custGeom>
          <a:noFill/>
          <a:ln w="26257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7519A53-7301-3858-B2D2-99694D28AAE2}"/>
              </a:ext>
            </a:extLst>
          </p:cNvPr>
          <p:cNvSpPr txBox="1"/>
          <p:nvPr/>
        </p:nvSpPr>
        <p:spPr>
          <a:xfrm>
            <a:off x="4212633" y="1810216"/>
            <a:ext cx="277421" cy="2805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41" spc="0" baseline="0">
                <a:ln/>
                <a:solidFill>
                  <a:srgbClr val="231F20"/>
                </a:solidFill>
                <a:latin typeface="Cambria Math"/>
                <a:ea typeface="Cambria Math"/>
                <a:sym typeface="Cambria Math"/>
                <a:rtl val="0"/>
              </a:rPr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B2E2A49-B351-52C0-19BA-AD0E92E90DB1}"/>
              </a:ext>
            </a:extLst>
          </p:cNvPr>
          <p:cNvSpPr txBox="1"/>
          <p:nvPr/>
        </p:nvSpPr>
        <p:spPr>
          <a:xfrm>
            <a:off x="5242780" y="2548686"/>
            <a:ext cx="277421" cy="2805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41" spc="0" baseline="0">
                <a:ln/>
                <a:solidFill>
                  <a:srgbClr val="231F20"/>
                </a:solidFill>
                <a:latin typeface="Cambria Math"/>
                <a:ea typeface="Cambria Math"/>
                <a:sym typeface="Cambria Math"/>
                <a:rtl val="0"/>
              </a:rPr>
              <a:t>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5E9F334-C1DD-9B7C-366C-2B2833613B33}"/>
              </a:ext>
            </a:extLst>
          </p:cNvPr>
          <p:cNvSpPr txBox="1"/>
          <p:nvPr/>
        </p:nvSpPr>
        <p:spPr>
          <a:xfrm>
            <a:off x="3492721" y="3115232"/>
            <a:ext cx="272832" cy="2832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41" spc="0" baseline="0" dirty="0">
                <a:ln/>
                <a:solidFill>
                  <a:srgbClr val="231F20"/>
                </a:solidFill>
                <a:latin typeface="Cambria Math"/>
                <a:ea typeface="Cambria Math"/>
                <a:sym typeface="Cambria Math"/>
                <a:rtl val="0"/>
              </a:rPr>
              <a:t>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CAAAE37-3B76-1EDD-2A72-AEDA816C40BC}"/>
              </a:ext>
            </a:extLst>
          </p:cNvPr>
          <p:cNvSpPr txBox="1"/>
          <p:nvPr/>
        </p:nvSpPr>
        <p:spPr>
          <a:xfrm>
            <a:off x="4256402" y="3462233"/>
            <a:ext cx="277421" cy="2805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41" spc="0" baseline="0">
                <a:ln/>
                <a:solidFill>
                  <a:srgbClr val="231F20"/>
                </a:solidFill>
                <a:latin typeface="Cambria Math"/>
                <a:ea typeface="Cambria Math"/>
                <a:sym typeface="Cambria Math"/>
                <a:rtl val="0"/>
              </a:rPr>
              <a:t>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F2CC048-FD1A-6D5D-5CCF-2B5B8E167F9E}"/>
              </a:ext>
            </a:extLst>
          </p:cNvPr>
          <p:cNvSpPr txBox="1"/>
          <p:nvPr/>
        </p:nvSpPr>
        <p:spPr>
          <a:xfrm>
            <a:off x="5558968" y="3169856"/>
            <a:ext cx="277421" cy="2805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41" spc="0" baseline="0">
                <a:ln/>
                <a:solidFill>
                  <a:srgbClr val="231F20"/>
                </a:solidFill>
                <a:latin typeface="Cambria Math"/>
                <a:ea typeface="Cambria Math"/>
                <a:sym typeface="Cambria Math"/>
                <a:rtl val="0"/>
              </a:rPr>
              <a:t>7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3FBFDFC-B659-6186-1237-5B75B489B679}"/>
              </a:ext>
            </a:extLst>
          </p:cNvPr>
          <p:cNvSpPr txBox="1"/>
          <p:nvPr/>
        </p:nvSpPr>
        <p:spPr>
          <a:xfrm>
            <a:off x="6165081" y="3566228"/>
            <a:ext cx="277421" cy="2805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41" spc="0" baseline="0">
                <a:ln/>
                <a:solidFill>
                  <a:srgbClr val="231F20"/>
                </a:solidFill>
                <a:latin typeface="Cambria Math"/>
                <a:ea typeface="Cambria Math"/>
                <a:sym typeface="Cambria Math"/>
                <a:rtl val="0"/>
              </a:rPr>
              <a:t>8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AF30D31-6052-D65F-B7F7-DA1268234DB8}"/>
              </a:ext>
            </a:extLst>
          </p:cNvPr>
          <p:cNvSpPr txBox="1"/>
          <p:nvPr/>
        </p:nvSpPr>
        <p:spPr>
          <a:xfrm>
            <a:off x="6581762" y="3254943"/>
            <a:ext cx="277421" cy="2805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41" spc="0" baseline="0">
                <a:ln/>
                <a:solidFill>
                  <a:srgbClr val="231F20"/>
                </a:solidFill>
                <a:latin typeface="Cambria Math"/>
                <a:ea typeface="Cambria Math"/>
                <a:sym typeface="Cambria Math"/>
                <a:rtl val="0"/>
              </a:rPr>
              <a:t>9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9236FCE-C490-FBD3-FECE-F3DD1C758036}"/>
              </a:ext>
            </a:extLst>
          </p:cNvPr>
          <p:cNvSpPr txBox="1"/>
          <p:nvPr/>
        </p:nvSpPr>
        <p:spPr>
          <a:xfrm>
            <a:off x="3638384" y="4575366"/>
            <a:ext cx="371962" cy="2805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41" spc="0" baseline="0">
                <a:ln/>
                <a:solidFill>
                  <a:srgbClr val="231F20"/>
                </a:solidFill>
                <a:latin typeface="Cambria Math"/>
                <a:ea typeface="Cambria Math"/>
                <a:sym typeface="Cambria Math"/>
                <a:rtl val="0"/>
              </a:rPr>
              <a:t>10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ABD1264-8F5F-CC10-61AE-9ACCCB8A8971}"/>
              </a:ext>
            </a:extLst>
          </p:cNvPr>
          <p:cNvSpPr txBox="1"/>
          <p:nvPr/>
        </p:nvSpPr>
        <p:spPr>
          <a:xfrm>
            <a:off x="5153492" y="4658352"/>
            <a:ext cx="371962" cy="2805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41" spc="0" baseline="0">
                <a:ln/>
                <a:solidFill>
                  <a:srgbClr val="231F20"/>
                </a:solidFill>
                <a:latin typeface="Cambria Math"/>
                <a:ea typeface="Cambria Math"/>
                <a:sym typeface="Cambria Math"/>
                <a:rtl val="0"/>
              </a:rPr>
              <a:t>11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0E69AE3-D387-30B0-36BF-22273EAE4442}"/>
              </a:ext>
            </a:extLst>
          </p:cNvPr>
          <p:cNvSpPr txBox="1"/>
          <p:nvPr/>
        </p:nvSpPr>
        <p:spPr>
          <a:xfrm>
            <a:off x="6435048" y="4794561"/>
            <a:ext cx="371962" cy="2805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41" spc="0" baseline="0">
                <a:ln/>
                <a:solidFill>
                  <a:srgbClr val="231F20"/>
                </a:solidFill>
                <a:latin typeface="Cambria Math"/>
                <a:ea typeface="Cambria Math"/>
                <a:sym typeface="Cambria Math"/>
                <a:rtl val="0"/>
              </a:rPr>
              <a:t>12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F71E075-602B-8712-6243-C322BDB489D6}"/>
              </a:ext>
            </a:extLst>
          </p:cNvPr>
          <p:cNvSpPr txBox="1"/>
          <p:nvPr/>
        </p:nvSpPr>
        <p:spPr>
          <a:xfrm>
            <a:off x="2718080" y="1357303"/>
            <a:ext cx="3786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spc="0" baseline="0" dirty="0">
                <a:ln/>
                <a:solidFill>
                  <a:srgbClr val="231F20"/>
                </a:solidFill>
                <a:latin typeface="Cambria Math"/>
                <a:ea typeface="Cambria Math"/>
                <a:sym typeface="Cambria Math"/>
                <a:rtl val="0"/>
              </a:rPr>
              <a:t>[2]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E27BDDE-A732-61E5-60EC-E0C55665DF76}"/>
              </a:ext>
            </a:extLst>
          </p:cNvPr>
          <p:cNvSpPr txBox="1"/>
          <p:nvPr/>
        </p:nvSpPr>
        <p:spPr>
          <a:xfrm>
            <a:off x="2617693" y="1306053"/>
            <a:ext cx="287925" cy="336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54" spc="0" baseline="0" dirty="0">
                <a:ln/>
                <a:solidFill>
                  <a:srgbClr val="231F20"/>
                </a:solidFill>
                <a:latin typeface="Cambria Math"/>
                <a:ea typeface="Cambria Math"/>
                <a:sym typeface="Cambria Math"/>
                <a:rtl val="0"/>
              </a:rPr>
              <a:t>x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E688937-83A7-0C6D-0371-B0EF7143B3DC}"/>
              </a:ext>
            </a:extLst>
          </p:cNvPr>
          <p:cNvSpPr txBox="1"/>
          <p:nvPr/>
        </p:nvSpPr>
        <p:spPr>
          <a:xfrm>
            <a:off x="6666315" y="5288826"/>
            <a:ext cx="3786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spc="0" baseline="0" dirty="0">
                <a:ln/>
                <a:solidFill>
                  <a:srgbClr val="231F20"/>
                </a:solidFill>
                <a:latin typeface="Cambria Math"/>
                <a:ea typeface="Cambria Math"/>
                <a:sym typeface="Cambria Math"/>
                <a:rtl val="0"/>
              </a:rPr>
              <a:t>[1]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A51D0247-F365-143D-5AC3-3E9085B02D49}"/>
              </a:ext>
            </a:extLst>
          </p:cNvPr>
          <p:cNvSpPr txBox="1"/>
          <p:nvPr/>
        </p:nvSpPr>
        <p:spPr>
          <a:xfrm>
            <a:off x="6565928" y="5237576"/>
            <a:ext cx="287925" cy="336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54" spc="0" baseline="0" dirty="0">
                <a:ln/>
                <a:solidFill>
                  <a:srgbClr val="231F20"/>
                </a:solidFill>
                <a:latin typeface="Cambria Math"/>
                <a:ea typeface="Cambria Math"/>
                <a:sym typeface="Cambria Math"/>
                <a:rtl val="0"/>
              </a:rPr>
              <a:t>x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BC9EE37-14B9-3898-D7B6-E8476E006EB2}"/>
              </a:ext>
            </a:extLst>
          </p:cNvPr>
          <p:cNvCxnSpPr>
            <a:cxnSpLocks/>
          </p:cNvCxnSpPr>
          <p:nvPr/>
        </p:nvCxnSpPr>
        <p:spPr>
          <a:xfrm>
            <a:off x="3191290" y="2922648"/>
            <a:ext cx="0" cy="466753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15A6570-39B6-8503-4EF0-B2A14284F78A}"/>
              </a:ext>
            </a:extLst>
          </p:cNvPr>
          <p:cNvCxnSpPr>
            <a:cxnSpLocks/>
          </p:cNvCxnSpPr>
          <p:nvPr/>
        </p:nvCxnSpPr>
        <p:spPr>
          <a:xfrm>
            <a:off x="3770142" y="2915095"/>
            <a:ext cx="0" cy="466753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4E2225E-AB2A-BDC4-E0E5-D682B04A04B0}"/>
              </a:ext>
            </a:extLst>
          </p:cNvPr>
          <p:cNvCxnSpPr>
            <a:cxnSpLocks/>
          </p:cNvCxnSpPr>
          <p:nvPr/>
        </p:nvCxnSpPr>
        <p:spPr>
          <a:xfrm>
            <a:off x="3445851" y="4404361"/>
            <a:ext cx="0" cy="466753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D7DF7A0-4F7C-DA44-8008-697496136662}"/>
              </a:ext>
            </a:extLst>
          </p:cNvPr>
          <p:cNvCxnSpPr>
            <a:cxnSpLocks/>
          </p:cNvCxnSpPr>
          <p:nvPr/>
        </p:nvCxnSpPr>
        <p:spPr>
          <a:xfrm>
            <a:off x="3947969" y="4416747"/>
            <a:ext cx="0" cy="463951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08E5327-DC59-D4B9-AB7D-ADBA513D9B3F}"/>
              </a:ext>
            </a:extLst>
          </p:cNvPr>
          <p:cNvCxnSpPr>
            <a:cxnSpLocks/>
          </p:cNvCxnSpPr>
          <p:nvPr/>
        </p:nvCxnSpPr>
        <p:spPr>
          <a:xfrm>
            <a:off x="4665080" y="4537549"/>
            <a:ext cx="0" cy="388318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0200D02-621C-5C8C-2FD9-CEC68C3345FB}"/>
              </a:ext>
            </a:extLst>
          </p:cNvPr>
          <p:cNvCxnSpPr>
            <a:cxnSpLocks/>
          </p:cNvCxnSpPr>
          <p:nvPr/>
        </p:nvCxnSpPr>
        <p:spPr>
          <a:xfrm>
            <a:off x="6216253" y="4693917"/>
            <a:ext cx="0" cy="344549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C4E251A-A985-A21A-D0C5-73CB8E3DE5E8}"/>
              </a:ext>
            </a:extLst>
          </p:cNvPr>
          <p:cNvCxnSpPr>
            <a:cxnSpLocks/>
          </p:cNvCxnSpPr>
          <p:nvPr/>
        </p:nvCxnSpPr>
        <p:spPr>
          <a:xfrm>
            <a:off x="4617810" y="3405508"/>
            <a:ext cx="0" cy="409328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C3AB06C-9F70-FD46-3726-4A7BA0CA2012}"/>
              </a:ext>
            </a:extLst>
          </p:cNvPr>
          <p:cNvCxnSpPr>
            <a:cxnSpLocks/>
          </p:cNvCxnSpPr>
          <p:nvPr/>
        </p:nvCxnSpPr>
        <p:spPr>
          <a:xfrm>
            <a:off x="5227425" y="3405508"/>
            <a:ext cx="0" cy="409328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9AD49A7-A291-8783-5731-E6224014C51F}"/>
              </a:ext>
            </a:extLst>
          </p:cNvPr>
          <p:cNvCxnSpPr>
            <a:cxnSpLocks/>
          </p:cNvCxnSpPr>
          <p:nvPr/>
        </p:nvCxnSpPr>
        <p:spPr>
          <a:xfrm>
            <a:off x="4064569" y="3221358"/>
            <a:ext cx="0" cy="759100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DC2800D-26CE-304F-6638-38157ACFA3D6}"/>
              </a:ext>
            </a:extLst>
          </p:cNvPr>
          <p:cNvCxnSpPr>
            <a:cxnSpLocks/>
          </p:cNvCxnSpPr>
          <p:nvPr/>
        </p:nvCxnSpPr>
        <p:spPr>
          <a:xfrm>
            <a:off x="4477748" y="3221358"/>
            <a:ext cx="0" cy="759100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EDCDC1D3-A729-8C16-AFA8-F25793EBA77C}"/>
              </a:ext>
            </a:extLst>
          </p:cNvPr>
          <p:cNvCxnSpPr>
            <a:cxnSpLocks/>
          </p:cNvCxnSpPr>
          <p:nvPr/>
        </p:nvCxnSpPr>
        <p:spPr>
          <a:xfrm>
            <a:off x="6734478" y="4693917"/>
            <a:ext cx="0" cy="344549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A75E04E-F65F-DC81-6AF5-6D8A2957A00D}"/>
              </a:ext>
            </a:extLst>
          </p:cNvPr>
          <p:cNvCxnSpPr>
            <a:cxnSpLocks/>
          </p:cNvCxnSpPr>
          <p:nvPr/>
        </p:nvCxnSpPr>
        <p:spPr>
          <a:xfrm>
            <a:off x="5688574" y="4537549"/>
            <a:ext cx="0" cy="388318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708D48A3-CC04-E3E5-1128-F43367D661B5}"/>
              </a:ext>
            </a:extLst>
          </p:cNvPr>
          <p:cNvCxnSpPr>
            <a:cxnSpLocks/>
          </p:cNvCxnSpPr>
          <p:nvPr/>
        </p:nvCxnSpPr>
        <p:spPr>
          <a:xfrm>
            <a:off x="5341273" y="3072163"/>
            <a:ext cx="0" cy="342448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DCF6E00F-4006-9581-DE70-4C745EAF1565}"/>
              </a:ext>
            </a:extLst>
          </p:cNvPr>
          <p:cNvCxnSpPr>
            <a:cxnSpLocks/>
          </p:cNvCxnSpPr>
          <p:nvPr/>
        </p:nvCxnSpPr>
        <p:spPr>
          <a:xfrm>
            <a:off x="5811127" y="3067096"/>
            <a:ext cx="0" cy="342448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CFEA01EA-B682-EE4A-E23F-7477F9CB42C3}"/>
              </a:ext>
            </a:extLst>
          </p:cNvPr>
          <p:cNvCxnSpPr>
            <a:cxnSpLocks/>
          </p:cNvCxnSpPr>
          <p:nvPr/>
        </p:nvCxnSpPr>
        <p:spPr>
          <a:xfrm>
            <a:off x="3892645" y="1690114"/>
            <a:ext cx="0" cy="408627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695EDA95-A5FC-2A80-2EA5-477E4F9A0D58}"/>
              </a:ext>
            </a:extLst>
          </p:cNvPr>
          <p:cNvCxnSpPr>
            <a:cxnSpLocks/>
          </p:cNvCxnSpPr>
          <p:nvPr/>
        </p:nvCxnSpPr>
        <p:spPr>
          <a:xfrm>
            <a:off x="5053773" y="1690114"/>
            <a:ext cx="0" cy="408627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9624F55A-739D-7486-0B56-0BB2218DD6FB}"/>
              </a:ext>
            </a:extLst>
          </p:cNvPr>
          <p:cNvCxnSpPr>
            <a:cxnSpLocks/>
          </p:cNvCxnSpPr>
          <p:nvPr/>
        </p:nvCxnSpPr>
        <p:spPr>
          <a:xfrm>
            <a:off x="4928044" y="2297627"/>
            <a:ext cx="0" cy="630274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14417A2-9DDE-1F86-11E7-467535689B66}"/>
              </a:ext>
            </a:extLst>
          </p:cNvPr>
          <p:cNvCxnSpPr>
            <a:cxnSpLocks/>
          </p:cNvCxnSpPr>
          <p:nvPr/>
        </p:nvCxnSpPr>
        <p:spPr>
          <a:xfrm>
            <a:off x="5558318" y="2297627"/>
            <a:ext cx="0" cy="630274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DA5954DC-19CA-E494-89E2-D370E223412A}"/>
              </a:ext>
            </a:extLst>
          </p:cNvPr>
          <p:cNvCxnSpPr>
            <a:cxnSpLocks/>
            <a:endCxn id="38" idx="3"/>
          </p:cNvCxnSpPr>
          <p:nvPr/>
        </p:nvCxnSpPr>
        <p:spPr>
          <a:xfrm flipH="1">
            <a:off x="6252319" y="1680160"/>
            <a:ext cx="927" cy="482159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2ABB19C8-B537-E9AC-9B13-6D2B2FA146C1}"/>
              </a:ext>
            </a:extLst>
          </p:cNvPr>
          <p:cNvCxnSpPr>
            <a:cxnSpLocks/>
          </p:cNvCxnSpPr>
          <p:nvPr/>
        </p:nvCxnSpPr>
        <p:spPr>
          <a:xfrm flipH="1">
            <a:off x="6734478" y="1680160"/>
            <a:ext cx="927" cy="482159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6421B8A3-53EC-40E1-5361-CD33D53B26AC}"/>
              </a:ext>
            </a:extLst>
          </p:cNvPr>
          <p:cNvCxnSpPr>
            <a:cxnSpLocks/>
          </p:cNvCxnSpPr>
          <p:nvPr/>
        </p:nvCxnSpPr>
        <p:spPr>
          <a:xfrm>
            <a:off x="5945586" y="2959765"/>
            <a:ext cx="0" cy="1279455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D55CB494-0B29-76A0-3276-68BAB9CF0626}"/>
              </a:ext>
            </a:extLst>
          </p:cNvPr>
          <p:cNvCxnSpPr>
            <a:cxnSpLocks/>
          </p:cNvCxnSpPr>
          <p:nvPr/>
        </p:nvCxnSpPr>
        <p:spPr>
          <a:xfrm>
            <a:off x="6401483" y="2959765"/>
            <a:ext cx="0" cy="1279455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D034D8BF-24F8-45C9-018D-C6DD76E7B37A}"/>
              </a:ext>
            </a:extLst>
          </p:cNvPr>
          <p:cNvCxnSpPr>
            <a:cxnSpLocks/>
          </p:cNvCxnSpPr>
          <p:nvPr/>
        </p:nvCxnSpPr>
        <p:spPr>
          <a:xfrm>
            <a:off x="6281382" y="3148697"/>
            <a:ext cx="0" cy="344549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2ECE953F-F025-8528-BBEB-F44307195D8E}"/>
              </a:ext>
            </a:extLst>
          </p:cNvPr>
          <p:cNvCxnSpPr>
            <a:cxnSpLocks/>
          </p:cNvCxnSpPr>
          <p:nvPr/>
        </p:nvCxnSpPr>
        <p:spPr>
          <a:xfrm>
            <a:off x="6799256" y="3148697"/>
            <a:ext cx="0" cy="344549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BC4FB06A-9767-96FD-3228-F3BBC319F374}"/>
              </a:ext>
            </a:extLst>
          </p:cNvPr>
          <p:cNvSpPr/>
          <p:nvPr/>
        </p:nvSpPr>
        <p:spPr>
          <a:xfrm>
            <a:off x="4494452" y="5246106"/>
            <a:ext cx="35015" cy="35015"/>
          </a:xfrm>
          <a:custGeom>
            <a:avLst/>
            <a:gdLst>
              <a:gd name="connsiteX0" fmla="*/ 0 w 35015"/>
              <a:gd name="connsiteY0" fmla="*/ 35015 h 35015"/>
              <a:gd name="connsiteX1" fmla="*/ 0 w 35015"/>
              <a:gd name="connsiteY1" fmla="*/ 0 h 35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015" h="35015">
                <a:moveTo>
                  <a:pt x="0" y="35015"/>
                </a:moveTo>
                <a:lnTo>
                  <a:pt x="0" y="0"/>
                </a:lnTo>
              </a:path>
            </a:pathLst>
          </a:custGeom>
          <a:ln w="26257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C23E00B3-342F-63E0-0490-17A9F2EE0BDA}"/>
              </a:ext>
            </a:extLst>
          </p:cNvPr>
          <p:cNvSpPr/>
          <p:nvPr/>
        </p:nvSpPr>
        <p:spPr>
          <a:xfrm flipH="1">
            <a:off x="4381753" y="1566360"/>
            <a:ext cx="121256" cy="3662239"/>
          </a:xfrm>
          <a:custGeom>
            <a:avLst/>
            <a:gdLst>
              <a:gd name="connsiteX0" fmla="*/ 0 w 35015"/>
              <a:gd name="connsiteY0" fmla="*/ 3557544 h 3557543"/>
              <a:gd name="connsiteX1" fmla="*/ 0 w 35015"/>
              <a:gd name="connsiteY1" fmla="*/ 0 h 355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015" h="3557543">
                <a:moveTo>
                  <a:pt x="0" y="3557544"/>
                </a:moveTo>
                <a:lnTo>
                  <a:pt x="0" y="0"/>
                </a:lnTo>
              </a:path>
            </a:pathLst>
          </a:custGeom>
          <a:ln w="26257" cap="flat">
            <a:solidFill>
              <a:srgbClr val="231F20"/>
            </a:solidFill>
            <a:custDash>
              <a:ds d="147750" sp="14775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2FD522D7-4CFF-F7AD-6DD1-C063127BB0BB}"/>
              </a:ext>
            </a:extLst>
          </p:cNvPr>
          <p:cNvSpPr/>
          <p:nvPr/>
        </p:nvSpPr>
        <p:spPr>
          <a:xfrm>
            <a:off x="4502346" y="1531345"/>
            <a:ext cx="35015" cy="35015"/>
          </a:xfrm>
          <a:custGeom>
            <a:avLst/>
            <a:gdLst>
              <a:gd name="connsiteX0" fmla="*/ 0 w 35015"/>
              <a:gd name="connsiteY0" fmla="*/ 35015 h 35015"/>
              <a:gd name="connsiteX1" fmla="*/ 0 w 35015"/>
              <a:gd name="connsiteY1" fmla="*/ 0 h 35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015" h="35015">
                <a:moveTo>
                  <a:pt x="0" y="35015"/>
                </a:moveTo>
                <a:lnTo>
                  <a:pt x="0" y="0"/>
                </a:lnTo>
              </a:path>
            </a:pathLst>
          </a:custGeom>
          <a:ln w="26257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D20AEC8C-4E4C-BEBB-CBA3-2C3DD8C1AB8C}"/>
              </a:ext>
            </a:extLst>
          </p:cNvPr>
          <p:cNvSpPr/>
          <p:nvPr/>
        </p:nvSpPr>
        <p:spPr>
          <a:xfrm>
            <a:off x="5811127" y="5228599"/>
            <a:ext cx="35015" cy="35015"/>
          </a:xfrm>
          <a:custGeom>
            <a:avLst/>
            <a:gdLst>
              <a:gd name="connsiteX0" fmla="*/ 0 w 35015"/>
              <a:gd name="connsiteY0" fmla="*/ 35015 h 35015"/>
              <a:gd name="connsiteX1" fmla="*/ 0 w 35015"/>
              <a:gd name="connsiteY1" fmla="*/ 0 h 35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015" h="35015">
                <a:moveTo>
                  <a:pt x="0" y="35015"/>
                </a:moveTo>
                <a:lnTo>
                  <a:pt x="0" y="0"/>
                </a:lnTo>
              </a:path>
            </a:pathLst>
          </a:custGeom>
          <a:ln w="26257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AC1F0DAF-8E36-F933-957C-5BE426E8E991}"/>
              </a:ext>
            </a:extLst>
          </p:cNvPr>
          <p:cNvSpPr/>
          <p:nvPr/>
        </p:nvSpPr>
        <p:spPr>
          <a:xfrm>
            <a:off x="5811127" y="1601025"/>
            <a:ext cx="77734" cy="3602362"/>
          </a:xfrm>
          <a:custGeom>
            <a:avLst/>
            <a:gdLst>
              <a:gd name="connsiteX0" fmla="*/ 0 w 35015"/>
              <a:gd name="connsiteY0" fmla="*/ 3558594 h 3558594"/>
              <a:gd name="connsiteX1" fmla="*/ 0 w 35015"/>
              <a:gd name="connsiteY1" fmla="*/ 0 h 355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015" h="3558594">
                <a:moveTo>
                  <a:pt x="0" y="3558594"/>
                </a:moveTo>
                <a:lnTo>
                  <a:pt x="0" y="0"/>
                </a:lnTo>
              </a:path>
            </a:pathLst>
          </a:custGeom>
          <a:ln w="26257" cap="flat">
            <a:solidFill>
              <a:srgbClr val="231F20"/>
            </a:solidFill>
            <a:custDash>
              <a:ds d="147750" sp="14775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6E079C5C-DC56-853A-5839-1A731B58FC54}"/>
              </a:ext>
            </a:extLst>
          </p:cNvPr>
          <p:cNvSpPr/>
          <p:nvPr/>
        </p:nvSpPr>
        <p:spPr>
          <a:xfrm>
            <a:off x="5811127" y="1531345"/>
            <a:ext cx="35015" cy="35015"/>
          </a:xfrm>
          <a:custGeom>
            <a:avLst/>
            <a:gdLst>
              <a:gd name="connsiteX0" fmla="*/ 0 w 35015"/>
              <a:gd name="connsiteY0" fmla="*/ 35015 h 35015"/>
              <a:gd name="connsiteX1" fmla="*/ 0 w 35015"/>
              <a:gd name="connsiteY1" fmla="*/ 0 h 35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015" h="35015">
                <a:moveTo>
                  <a:pt x="0" y="35015"/>
                </a:moveTo>
                <a:lnTo>
                  <a:pt x="0" y="0"/>
                </a:lnTo>
              </a:path>
            </a:pathLst>
          </a:custGeom>
          <a:ln w="26257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AB50DA7F-35CC-04E3-CA46-E2EAE316DF55}"/>
              </a:ext>
            </a:extLst>
          </p:cNvPr>
          <p:cNvSpPr txBox="1"/>
          <p:nvPr/>
        </p:nvSpPr>
        <p:spPr>
          <a:xfrm>
            <a:off x="4237494" y="5257112"/>
            <a:ext cx="322940" cy="5116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57" spc="0" baseline="0">
                <a:ln/>
                <a:solidFill>
                  <a:srgbClr val="231F20"/>
                </a:solidFill>
                <a:latin typeface="Cambria Math"/>
                <a:ea typeface="Cambria Math"/>
                <a:sym typeface="Cambria Math"/>
                <a:rtl val="0"/>
              </a:rPr>
              <a:t>s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CD771050-505A-7E0D-7CAF-A66A2E6999A1}"/>
              </a:ext>
            </a:extLst>
          </p:cNvPr>
          <p:cNvSpPr txBox="1"/>
          <p:nvPr/>
        </p:nvSpPr>
        <p:spPr>
          <a:xfrm>
            <a:off x="4464743" y="5467203"/>
            <a:ext cx="403475" cy="2805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41" spc="0" baseline="0">
                <a:ln/>
                <a:solidFill>
                  <a:srgbClr val="231F20"/>
                </a:solidFill>
                <a:latin typeface="Cambria Math"/>
                <a:ea typeface="Cambria Math"/>
                <a:sym typeface="Cambria Math"/>
                <a:rtl val="0"/>
              </a:rPr>
              <a:t>1,1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7D1E763F-BE58-3E42-E870-75A507F1500F}"/>
              </a:ext>
            </a:extLst>
          </p:cNvPr>
          <p:cNvSpPr txBox="1"/>
          <p:nvPr/>
        </p:nvSpPr>
        <p:spPr>
          <a:xfrm>
            <a:off x="5569472" y="5257112"/>
            <a:ext cx="322940" cy="5116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57" spc="0" baseline="0">
                <a:ln/>
                <a:solidFill>
                  <a:srgbClr val="231F20"/>
                </a:solidFill>
                <a:latin typeface="Cambria Math"/>
                <a:ea typeface="Cambria Math"/>
                <a:sym typeface="Cambria Math"/>
                <a:rtl val="0"/>
              </a:rPr>
              <a:t>s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9755D51-04E8-77EC-58BE-16696DB5E843}"/>
              </a:ext>
            </a:extLst>
          </p:cNvPr>
          <p:cNvSpPr txBox="1"/>
          <p:nvPr/>
        </p:nvSpPr>
        <p:spPr>
          <a:xfrm>
            <a:off x="5797071" y="5467203"/>
            <a:ext cx="403475" cy="2805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41" spc="0" baseline="0">
                <a:ln/>
                <a:solidFill>
                  <a:srgbClr val="231F20"/>
                </a:solidFill>
                <a:latin typeface="Cambria Math"/>
                <a:ea typeface="Cambria Math"/>
                <a:sym typeface="Cambria Math"/>
                <a:rtl val="0"/>
              </a:rPr>
              <a:t>1,2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69FF6E-7BA6-EE30-B3E3-E0B91AB410DE}"/>
              </a:ext>
            </a:extLst>
          </p:cNvPr>
          <p:cNvSpPr txBox="1"/>
          <p:nvPr/>
        </p:nvSpPr>
        <p:spPr>
          <a:xfrm>
            <a:off x="4684638" y="3326724"/>
            <a:ext cx="404278" cy="5166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57" spc="0" baseline="0" dirty="0">
                <a:ln/>
                <a:solidFill>
                  <a:srgbClr val="231F20"/>
                </a:solidFill>
                <a:latin typeface="Cambria Math"/>
                <a:ea typeface="Cambria Math"/>
                <a:sym typeface="Cambria Math"/>
                <a:rtl val="0"/>
              </a:rPr>
              <a:t>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70C5A6-5DFE-070B-F0FD-F0A39E5687C9}"/>
              </a:ext>
            </a:extLst>
          </p:cNvPr>
          <p:cNvSpPr txBox="1"/>
          <p:nvPr/>
        </p:nvSpPr>
        <p:spPr>
          <a:xfrm>
            <a:off x="3972079" y="1600125"/>
            <a:ext cx="404278" cy="5166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57" spc="0" baseline="0" dirty="0">
                <a:ln/>
                <a:solidFill>
                  <a:srgbClr val="231F20"/>
                </a:solidFill>
                <a:latin typeface="Cambria Math"/>
                <a:ea typeface="Cambria Math"/>
                <a:sym typeface="Cambria Math"/>
                <a:rtl val="0"/>
              </a:rPr>
              <a:t>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54FDDA-D08F-B679-5FA7-51D06F7D2EC7}"/>
              </a:ext>
            </a:extLst>
          </p:cNvPr>
          <p:cNvSpPr txBox="1"/>
          <p:nvPr/>
        </p:nvSpPr>
        <p:spPr>
          <a:xfrm>
            <a:off x="6245616" y="1647745"/>
            <a:ext cx="404278" cy="5166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57" spc="0" baseline="0" dirty="0">
                <a:ln/>
                <a:solidFill>
                  <a:srgbClr val="231F20"/>
                </a:solidFill>
                <a:latin typeface="Cambria Math"/>
                <a:ea typeface="Cambria Math"/>
                <a:sym typeface="Cambria Math"/>
                <a:rtl val="0"/>
              </a:rPr>
              <a:t>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ACFB88-BE1C-2C39-C4F6-66EBF73F871A}"/>
              </a:ext>
            </a:extLst>
          </p:cNvPr>
          <p:cNvSpPr txBox="1"/>
          <p:nvPr/>
        </p:nvSpPr>
        <p:spPr>
          <a:xfrm>
            <a:off x="5002576" y="2338595"/>
            <a:ext cx="404278" cy="5166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57" spc="0" baseline="0" dirty="0">
                <a:ln/>
                <a:solidFill>
                  <a:srgbClr val="231F20"/>
                </a:solidFill>
                <a:latin typeface="Cambria Math"/>
                <a:ea typeface="Cambria Math"/>
                <a:sym typeface="Cambria Math"/>
                <a:rtl val="0"/>
              </a:rPr>
              <a:t>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1A6BCA-092D-C860-FC69-8EFB729DB065}"/>
              </a:ext>
            </a:extLst>
          </p:cNvPr>
          <p:cNvSpPr txBox="1"/>
          <p:nvPr/>
        </p:nvSpPr>
        <p:spPr>
          <a:xfrm>
            <a:off x="3252517" y="2905141"/>
            <a:ext cx="404278" cy="5166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57" spc="0" baseline="0" dirty="0">
                <a:ln/>
                <a:solidFill>
                  <a:srgbClr val="231F20"/>
                </a:solidFill>
                <a:latin typeface="Cambria Math"/>
                <a:ea typeface="Cambria Math"/>
                <a:sym typeface="Cambria Math"/>
                <a:rtl val="0"/>
              </a:rPr>
              <a:t>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EB938A-BE25-45C7-3328-AD369F4991CA}"/>
              </a:ext>
            </a:extLst>
          </p:cNvPr>
          <p:cNvSpPr txBox="1"/>
          <p:nvPr/>
        </p:nvSpPr>
        <p:spPr>
          <a:xfrm>
            <a:off x="4016198" y="3252142"/>
            <a:ext cx="404278" cy="5166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57" spc="0" baseline="0" dirty="0">
                <a:ln/>
                <a:solidFill>
                  <a:srgbClr val="231F20"/>
                </a:solidFill>
                <a:latin typeface="Cambria Math"/>
                <a:ea typeface="Cambria Math"/>
                <a:sym typeface="Cambria Math"/>
                <a:rtl val="0"/>
              </a:rPr>
              <a:t>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ED6363-2C72-F208-5DB1-2E90A79D0A3B}"/>
              </a:ext>
            </a:extLst>
          </p:cNvPr>
          <p:cNvSpPr txBox="1"/>
          <p:nvPr/>
        </p:nvSpPr>
        <p:spPr>
          <a:xfrm>
            <a:off x="5318763" y="2959765"/>
            <a:ext cx="404278" cy="5166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57" spc="0" baseline="0" dirty="0">
                <a:ln/>
                <a:solidFill>
                  <a:srgbClr val="231F20"/>
                </a:solidFill>
                <a:latin typeface="Cambria Math"/>
                <a:ea typeface="Cambria Math"/>
                <a:sym typeface="Cambria Math"/>
                <a:rtl val="0"/>
              </a:rPr>
              <a:t>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E8172A5-2785-1BBD-6861-0D77254FA206}"/>
              </a:ext>
            </a:extLst>
          </p:cNvPr>
          <p:cNvSpPr txBox="1"/>
          <p:nvPr/>
        </p:nvSpPr>
        <p:spPr>
          <a:xfrm>
            <a:off x="5924876" y="3356137"/>
            <a:ext cx="404278" cy="5166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57" spc="0" baseline="0" dirty="0">
                <a:ln/>
                <a:solidFill>
                  <a:srgbClr val="231F20"/>
                </a:solidFill>
                <a:latin typeface="Cambria Math"/>
                <a:ea typeface="Cambria Math"/>
                <a:sym typeface="Cambria Math"/>
                <a:rtl val="0"/>
              </a:rPr>
              <a:t>R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0CB2A73-A05F-E605-A440-DA4A73CC3149}"/>
              </a:ext>
            </a:extLst>
          </p:cNvPr>
          <p:cNvSpPr txBox="1"/>
          <p:nvPr/>
        </p:nvSpPr>
        <p:spPr>
          <a:xfrm>
            <a:off x="6341557" y="3044852"/>
            <a:ext cx="404278" cy="5166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57" spc="0" baseline="0" dirty="0">
                <a:ln/>
                <a:solidFill>
                  <a:srgbClr val="231F20"/>
                </a:solidFill>
                <a:latin typeface="Cambria Math"/>
                <a:ea typeface="Cambria Math"/>
                <a:sym typeface="Cambria Math"/>
                <a:rtl val="0"/>
              </a:rPr>
              <a:t>R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0EB6D1C-1CF4-1D3A-2192-09630FF445B5}"/>
              </a:ext>
            </a:extLst>
          </p:cNvPr>
          <p:cNvSpPr txBox="1"/>
          <p:nvPr/>
        </p:nvSpPr>
        <p:spPr>
          <a:xfrm>
            <a:off x="3398180" y="4365275"/>
            <a:ext cx="404278" cy="5166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57" spc="0" baseline="0" dirty="0">
                <a:ln/>
                <a:solidFill>
                  <a:srgbClr val="231F20"/>
                </a:solidFill>
                <a:latin typeface="Cambria Math"/>
                <a:ea typeface="Cambria Math"/>
                <a:sym typeface="Cambria Math"/>
                <a:rtl val="0"/>
              </a:rPr>
              <a:t>R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AAC9FB1-61F8-664A-997E-507BC446CDAE}"/>
              </a:ext>
            </a:extLst>
          </p:cNvPr>
          <p:cNvSpPr txBox="1"/>
          <p:nvPr/>
        </p:nvSpPr>
        <p:spPr>
          <a:xfrm>
            <a:off x="4913287" y="4448261"/>
            <a:ext cx="404278" cy="5166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57" spc="0" baseline="0" dirty="0">
                <a:ln/>
                <a:solidFill>
                  <a:srgbClr val="231F20"/>
                </a:solidFill>
                <a:latin typeface="Cambria Math"/>
                <a:ea typeface="Cambria Math"/>
                <a:sym typeface="Cambria Math"/>
                <a:rtl val="0"/>
              </a:rPr>
              <a:t>R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2A2D563-4E3D-FA30-C25C-8B9A5104B5A8}"/>
              </a:ext>
            </a:extLst>
          </p:cNvPr>
          <p:cNvSpPr txBox="1"/>
          <p:nvPr/>
        </p:nvSpPr>
        <p:spPr>
          <a:xfrm>
            <a:off x="6194493" y="4584470"/>
            <a:ext cx="404278" cy="5166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57" spc="0" baseline="0" dirty="0">
                <a:ln/>
                <a:solidFill>
                  <a:srgbClr val="231F20"/>
                </a:solidFill>
                <a:latin typeface="Cambria Math"/>
                <a:ea typeface="Cambria Math"/>
                <a:sym typeface="Cambria Math"/>
                <a:rtl val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37711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/>
      <p:bldP spid="124" grpId="0"/>
      <p:bldP spid="125" grpId="0"/>
      <p:bldP spid="12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815C937-B4EE-7847-65CB-5CE493780F05}"/>
              </a:ext>
            </a:extLst>
          </p:cNvPr>
          <p:cNvSpPr/>
          <p:nvPr/>
        </p:nvSpPr>
        <p:spPr>
          <a:xfrm>
            <a:off x="3099901" y="1545351"/>
            <a:ext cx="1394551" cy="1465736"/>
          </a:xfrm>
          <a:custGeom>
            <a:avLst/>
            <a:gdLst>
              <a:gd name="connsiteX0" fmla="*/ 0 w 5229519"/>
              <a:gd name="connsiteY0" fmla="*/ 0 h 771034"/>
              <a:gd name="connsiteX1" fmla="*/ 5229520 w 5229519"/>
              <a:gd name="connsiteY1" fmla="*/ 0 h 771034"/>
              <a:gd name="connsiteX2" fmla="*/ 5229520 w 5229519"/>
              <a:gd name="connsiteY2" fmla="*/ 771035 h 771034"/>
              <a:gd name="connsiteX3" fmla="*/ 0 w 5229519"/>
              <a:gd name="connsiteY3" fmla="*/ 771035 h 771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9519" h="771034">
                <a:moveTo>
                  <a:pt x="0" y="0"/>
                </a:moveTo>
                <a:lnTo>
                  <a:pt x="5229520" y="0"/>
                </a:lnTo>
                <a:lnTo>
                  <a:pt x="5229520" y="771035"/>
                </a:lnTo>
                <a:lnTo>
                  <a:pt x="0" y="771035"/>
                </a:lnTo>
                <a:close/>
              </a:path>
            </a:pathLst>
          </a:custGeom>
          <a:solidFill>
            <a:srgbClr val="E0E1E2">
              <a:alpha val="75000"/>
            </a:srgbClr>
          </a:solidFill>
          <a:ln w="3500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FB2FF2-4052-C99E-C740-0BC8C80E4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3: Intelligent Region Indexing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84A8C4-AC14-3B5E-0F42-8B5B84B212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34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05CADD2-DEAC-0C24-03F7-F0E265B511EE}"/>
              </a:ext>
            </a:extLst>
          </p:cNvPr>
          <p:cNvGrpSpPr/>
          <p:nvPr/>
        </p:nvGrpSpPr>
        <p:grpSpPr>
          <a:xfrm>
            <a:off x="251848" y="2756610"/>
            <a:ext cx="1828800" cy="1828800"/>
            <a:chOff x="6964219" y="2244542"/>
            <a:chExt cx="3662083" cy="366039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610DF93-1289-AE5A-2EDE-1730683EDE15}"/>
                </a:ext>
              </a:extLst>
            </p:cNvPr>
            <p:cNvSpPr/>
            <p:nvPr/>
          </p:nvSpPr>
          <p:spPr>
            <a:xfrm>
              <a:off x="6968702" y="2244542"/>
              <a:ext cx="3657600" cy="3657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c 64">
              <a:extLst>
                <a:ext uri="{FF2B5EF4-FFF2-40B4-BE49-F238E27FC236}">
                  <a16:creationId xmlns:a16="http://schemas.microsoft.com/office/drawing/2014/main" id="{710B9451-A065-749A-94B2-26C8FDD0279C}"/>
                </a:ext>
              </a:extLst>
            </p:cNvPr>
            <p:cNvSpPr/>
            <p:nvPr/>
          </p:nvSpPr>
          <p:spPr>
            <a:xfrm rot="16200000">
              <a:off x="7513225" y="2798670"/>
              <a:ext cx="2557258" cy="3655270"/>
            </a:xfrm>
            <a:custGeom>
              <a:avLst/>
              <a:gdLst>
                <a:gd name="connsiteX0" fmla="*/ 1411509 w 2823019"/>
                <a:gd name="connsiteY0" fmla="*/ 0 h 2653506"/>
                <a:gd name="connsiteX1" fmla="*/ 2823019 w 2823019"/>
                <a:gd name="connsiteY1" fmla="*/ 1326753 h 2653506"/>
                <a:gd name="connsiteX2" fmla="*/ 1411510 w 2823019"/>
                <a:gd name="connsiteY2" fmla="*/ 1326753 h 2653506"/>
                <a:gd name="connsiteX3" fmla="*/ 1411509 w 2823019"/>
                <a:gd name="connsiteY3" fmla="*/ 0 h 2653506"/>
                <a:gd name="connsiteX0" fmla="*/ 1411509 w 2823019"/>
                <a:gd name="connsiteY0" fmla="*/ 0 h 2653506"/>
                <a:gd name="connsiteX1" fmla="*/ 2823019 w 2823019"/>
                <a:gd name="connsiteY1" fmla="*/ 1326753 h 2653506"/>
                <a:gd name="connsiteX0" fmla="*/ 0 w 1412300"/>
                <a:gd name="connsiteY0" fmla="*/ 0 h 1326753"/>
                <a:gd name="connsiteX1" fmla="*/ 1411510 w 1412300"/>
                <a:gd name="connsiteY1" fmla="*/ 1326753 h 1326753"/>
                <a:gd name="connsiteX2" fmla="*/ 1 w 1412300"/>
                <a:gd name="connsiteY2" fmla="*/ 1326753 h 1326753"/>
                <a:gd name="connsiteX3" fmla="*/ 0 w 1412300"/>
                <a:gd name="connsiteY3" fmla="*/ 0 h 1326753"/>
                <a:gd name="connsiteX0" fmla="*/ 0 w 1412300"/>
                <a:gd name="connsiteY0" fmla="*/ 0 h 1326753"/>
                <a:gd name="connsiteX1" fmla="*/ 1412300 w 1412300"/>
                <a:gd name="connsiteY1" fmla="*/ 1227506 h 1326753"/>
                <a:gd name="connsiteX2" fmla="*/ 1411510 w 1412300"/>
                <a:gd name="connsiteY2" fmla="*/ 1326753 h 1326753"/>
                <a:gd name="connsiteX0" fmla="*/ 0 w 1412300"/>
                <a:gd name="connsiteY0" fmla="*/ 0 h 2081136"/>
                <a:gd name="connsiteX1" fmla="*/ 1411510 w 1412300"/>
                <a:gd name="connsiteY1" fmla="*/ 1326753 h 2081136"/>
                <a:gd name="connsiteX2" fmla="*/ 1 w 1412300"/>
                <a:gd name="connsiteY2" fmla="*/ 1326753 h 2081136"/>
                <a:gd name="connsiteX3" fmla="*/ 0 w 1412300"/>
                <a:gd name="connsiteY3" fmla="*/ 0 h 2081136"/>
                <a:gd name="connsiteX0" fmla="*/ 0 w 1412300"/>
                <a:gd name="connsiteY0" fmla="*/ 0 h 2081136"/>
                <a:gd name="connsiteX1" fmla="*/ 1412300 w 1412300"/>
                <a:gd name="connsiteY1" fmla="*/ 1227506 h 2081136"/>
                <a:gd name="connsiteX2" fmla="*/ 1213390 w 1412300"/>
                <a:gd name="connsiteY2" fmla="*/ 2081136 h 2081136"/>
                <a:gd name="connsiteX0" fmla="*/ 904970 w 2317270"/>
                <a:gd name="connsiteY0" fmla="*/ 223961 h 1550714"/>
                <a:gd name="connsiteX1" fmla="*/ 2316480 w 2317270"/>
                <a:gd name="connsiteY1" fmla="*/ 1550714 h 1550714"/>
                <a:gd name="connsiteX2" fmla="*/ 904971 w 2317270"/>
                <a:gd name="connsiteY2" fmla="*/ 1550714 h 1550714"/>
                <a:gd name="connsiteX3" fmla="*/ 904970 w 2317270"/>
                <a:gd name="connsiteY3" fmla="*/ 223961 h 1550714"/>
                <a:gd name="connsiteX0" fmla="*/ 904970 w 2317270"/>
                <a:gd name="connsiteY0" fmla="*/ 223961 h 1550714"/>
                <a:gd name="connsiteX1" fmla="*/ 2317270 w 2317270"/>
                <a:gd name="connsiteY1" fmla="*/ 1451467 h 1550714"/>
                <a:gd name="connsiteX2" fmla="*/ 0 w 2317270"/>
                <a:gd name="connsiteY2" fmla="*/ 308657 h 1550714"/>
                <a:gd name="connsiteX0" fmla="*/ 0 w 1412300"/>
                <a:gd name="connsiteY0" fmla="*/ 0 h 2507856"/>
                <a:gd name="connsiteX1" fmla="*/ 1411510 w 1412300"/>
                <a:gd name="connsiteY1" fmla="*/ 1326753 h 2507856"/>
                <a:gd name="connsiteX2" fmla="*/ 1 w 1412300"/>
                <a:gd name="connsiteY2" fmla="*/ 1326753 h 2507856"/>
                <a:gd name="connsiteX3" fmla="*/ 0 w 1412300"/>
                <a:gd name="connsiteY3" fmla="*/ 0 h 2507856"/>
                <a:gd name="connsiteX0" fmla="*/ 0 w 1412300"/>
                <a:gd name="connsiteY0" fmla="*/ 0 h 2507856"/>
                <a:gd name="connsiteX1" fmla="*/ 1412300 w 1412300"/>
                <a:gd name="connsiteY1" fmla="*/ 1227506 h 2507856"/>
                <a:gd name="connsiteX2" fmla="*/ 969550 w 1412300"/>
                <a:gd name="connsiteY2" fmla="*/ 2507856 h 2507856"/>
                <a:gd name="connsiteX0" fmla="*/ 0 w 1411510"/>
                <a:gd name="connsiteY0" fmla="*/ 0 h 2507856"/>
                <a:gd name="connsiteX1" fmla="*/ 1411510 w 1411510"/>
                <a:gd name="connsiteY1" fmla="*/ 1326753 h 2507856"/>
                <a:gd name="connsiteX2" fmla="*/ 1 w 1411510"/>
                <a:gd name="connsiteY2" fmla="*/ 1326753 h 2507856"/>
                <a:gd name="connsiteX3" fmla="*/ 0 w 1411510"/>
                <a:gd name="connsiteY3" fmla="*/ 0 h 2507856"/>
                <a:gd name="connsiteX0" fmla="*/ 0 w 1411510"/>
                <a:gd name="connsiteY0" fmla="*/ 0 h 2507856"/>
                <a:gd name="connsiteX1" fmla="*/ 1313240 w 1411510"/>
                <a:gd name="connsiteY1" fmla="*/ 1021766 h 2507856"/>
                <a:gd name="connsiteX2" fmla="*/ 969550 w 1411510"/>
                <a:gd name="connsiteY2" fmla="*/ 2507856 h 2507856"/>
                <a:gd name="connsiteX0" fmla="*/ 0 w 1411510"/>
                <a:gd name="connsiteY0" fmla="*/ 0 h 2507856"/>
                <a:gd name="connsiteX1" fmla="*/ 1411510 w 1411510"/>
                <a:gd name="connsiteY1" fmla="*/ 1326753 h 2507856"/>
                <a:gd name="connsiteX2" fmla="*/ 1 w 1411510"/>
                <a:gd name="connsiteY2" fmla="*/ 1326753 h 2507856"/>
                <a:gd name="connsiteX3" fmla="*/ 0 w 1411510"/>
                <a:gd name="connsiteY3" fmla="*/ 0 h 2507856"/>
                <a:gd name="connsiteX0" fmla="*/ 0 w 1411510"/>
                <a:gd name="connsiteY0" fmla="*/ 0 h 2507856"/>
                <a:gd name="connsiteX1" fmla="*/ 1313240 w 1411510"/>
                <a:gd name="connsiteY1" fmla="*/ 1021766 h 2507856"/>
                <a:gd name="connsiteX2" fmla="*/ 969550 w 1411510"/>
                <a:gd name="connsiteY2" fmla="*/ 2507856 h 2507856"/>
                <a:gd name="connsiteX0" fmla="*/ 0 w 1411510"/>
                <a:gd name="connsiteY0" fmla="*/ 0 h 2507856"/>
                <a:gd name="connsiteX1" fmla="*/ 1411510 w 1411510"/>
                <a:gd name="connsiteY1" fmla="*/ 1326753 h 2507856"/>
                <a:gd name="connsiteX2" fmla="*/ 1 w 1411510"/>
                <a:gd name="connsiteY2" fmla="*/ 1326753 h 2507856"/>
                <a:gd name="connsiteX3" fmla="*/ 0 w 1411510"/>
                <a:gd name="connsiteY3" fmla="*/ 0 h 2507856"/>
                <a:gd name="connsiteX0" fmla="*/ 0 w 1411510"/>
                <a:gd name="connsiteY0" fmla="*/ 0 h 2507856"/>
                <a:gd name="connsiteX1" fmla="*/ 1313240 w 1411510"/>
                <a:gd name="connsiteY1" fmla="*/ 1021766 h 2507856"/>
                <a:gd name="connsiteX2" fmla="*/ 969550 w 1411510"/>
                <a:gd name="connsiteY2" fmla="*/ 2507856 h 2507856"/>
                <a:gd name="connsiteX0" fmla="*/ 0 w 1411510"/>
                <a:gd name="connsiteY0" fmla="*/ 0 h 2507856"/>
                <a:gd name="connsiteX1" fmla="*/ 1411510 w 1411510"/>
                <a:gd name="connsiteY1" fmla="*/ 1326753 h 2507856"/>
                <a:gd name="connsiteX2" fmla="*/ 1 w 1411510"/>
                <a:gd name="connsiteY2" fmla="*/ 1326753 h 2507856"/>
                <a:gd name="connsiteX3" fmla="*/ 0 w 1411510"/>
                <a:gd name="connsiteY3" fmla="*/ 0 h 2507856"/>
                <a:gd name="connsiteX0" fmla="*/ 0 w 1411510"/>
                <a:gd name="connsiteY0" fmla="*/ 0 h 2507856"/>
                <a:gd name="connsiteX1" fmla="*/ 1313240 w 1411510"/>
                <a:gd name="connsiteY1" fmla="*/ 1021766 h 2507856"/>
                <a:gd name="connsiteX2" fmla="*/ 969550 w 1411510"/>
                <a:gd name="connsiteY2" fmla="*/ 2507856 h 2507856"/>
                <a:gd name="connsiteX0" fmla="*/ 0 w 1419130"/>
                <a:gd name="connsiteY0" fmla="*/ 0 h 2507856"/>
                <a:gd name="connsiteX1" fmla="*/ 1419130 w 1419130"/>
                <a:gd name="connsiteY1" fmla="*/ 1471533 h 2507856"/>
                <a:gd name="connsiteX2" fmla="*/ 1 w 1419130"/>
                <a:gd name="connsiteY2" fmla="*/ 1326753 h 2507856"/>
                <a:gd name="connsiteX3" fmla="*/ 0 w 1419130"/>
                <a:gd name="connsiteY3" fmla="*/ 0 h 2507856"/>
                <a:gd name="connsiteX0" fmla="*/ 0 w 1419130"/>
                <a:gd name="connsiteY0" fmla="*/ 0 h 2507856"/>
                <a:gd name="connsiteX1" fmla="*/ 1313240 w 1419130"/>
                <a:gd name="connsiteY1" fmla="*/ 1021766 h 2507856"/>
                <a:gd name="connsiteX2" fmla="*/ 969550 w 1419130"/>
                <a:gd name="connsiteY2" fmla="*/ 2507856 h 2507856"/>
                <a:gd name="connsiteX0" fmla="*/ 0 w 1339980"/>
                <a:gd name="connsiteY0" fmla="*/ 0 h 2507856"/>
                <a:gd name="connsiteX1" fmla="*/ 1236250 w 1339980"/>
                <a:gd name="connsiteY1" fmla="*/ 762873 h 2507856"/>
                <a:gd name="connsiteX2" fmla="*/ 1 w 1339980"/>
                <a:gd name="connsiteY2" fmla="*/ 1326753 h 2507856"/>
                <a:gd name="connsiteX3" fmla="*/ 0 w 1339980"/>
                <a:gd name="connsiteY3" fmla="*/ 0 h 2507856"/>
                <a:gd name="connsiteX0" fmla="*/ 0 w 1339980"/>
                <a:gd name="connsiteY0" fmla="*/ 0 h 2507856"/>
                <a:gd name="connsiteX1" fmla="*/ 1313240 w 1339980"/>
                <a:gd name="connsiteY1" fmla="*/ 1021766 h 2507856"/>
                <a:gd name="connsiteX2" fmla="*/ 969550 w 1339980"/>
                <a:gd name="connsiteY2" fmla="*/ 2507856 h 2507856"/>
                <a:gd name="connsiteX0" fmla="*/ 0 w 1339980"/>
                <a:gd name="connsiteY0" fmla="*/ 0 h 2507856"/>
                <a:gd name="connsiteX1" fmla="*/ 1236250 w 1339980"/>
                <a:gd name="connsiteY1" fmla="*/ 762873 h 2507856"/>
                <a:gd name="connsiteX2" fmla="*/ 1 w 1339980"/>
                <a:gd name="connsiteY2" fmla="*/ 1326753 h 2507856"/>
                <a:gd name="connsiteX3" fmla="*/ 0 w 1339980"/>
                <a:gd name="connsiteY3" fmla="*/ 0 h 2507856"/>
                <a:gd name="connsiteX0" fmla="*/ 0 w 1339980"/>
                <a:gd name="connsiteY0" fmla="*/ 0 h 2507856"/>
                <a:gd name="connsiteX1" fmla="*/ 1313240 w 1339980"/>
                <a:gd name="connsiteY1" fmla="*/ 1021766 h 2507856"/>
                <a:gd name="connsiteX2" fmla="*/ 969550 w 1339980"/>
                <a:gd name="connsiteY2" fmla="*/ 2507856 h 2507856"/>
                <a:gd name="connsiteX0" fmla="*/ 800099 w 2140079"/>
                <a:gd name="connsiteY0" fmla="*/ 229295 h 2737151"/>
                <a:gd name="connsiteX1" fmla="*/ 2036349 w 2140079"/>
                <a:gd name="connsiteY1" fmla="*/ 992168 h 2737151"/>
                <a:gd name="connsiteX2" fmla="*/ 0 w 2140079"/>
                <a:gd name="connsiteY2" fmla="*/ 115868 h 2737151"/>
                <a:gd name="connsiteX3" fmla="*/ 800099 w 2140079"/>
                <a:gd name="connsiteY3" fmla="*/ 229295 h 2737151"/>
                <a:gd name="connsiteX0" fmla="*/ 800099 w 2140079"/>
                <a:gd name="connsiteY0" fmla="*/ 229295 h 2737151"/>
                <a:gd name="connsiteX1" fmla="*/ 2113339 w 2140079"/>
                <a:gd name="connsiteY1" fmla="*/ 1251061 h 2737151"/>
                <a:gd name="connsiteX2" fmla="*/ 1769649 w 2140079"/>
                <a:gd name="connsiteY2" fmla="*/ 2737151 h 2737151"/>
                <a:gd name="connsiteX0" fmla="*/ 815339 w 2155319"/>
                <a:gd name="connsiteY0" fmla="*/ 0 h 2507856"/>
                <a:gd name="connsiteX1" fmla="*/ 2051589 w 2155319"/>
                <a:gd name="connsiteY1" fmla="*/ 762873 h 2507856"/>
                <a:gd name="connsiteX2" fmla="*/ 0 w 2155319"/>
                <a:gd name="connsiteY2" fmla="*/ 183753 h 2507856"/>
                <a:gd name="connsiteX3" fmla="*/ 815339 w 2155319"/>
                <a:gd name="connsiteY3" fmla="*/ 0 h 2507856"/>
                <a:gd name="connsiteX0" fmla="*/ 815339 w 2155319"/>
                <a:gd name="connsiteY0" fmla="*/ 0 h 2507856"/>
                <a:gd name="connsiteX1" fmla="*/ 2128579 w 2155319"/>
                <a:gd name="connsiteY1" fmla="*/ 1021766 h 2507856"/>
                <a:gd name="connsiteX2" fmla="*/ 1784889 w 2155319"/>
                <a:gd name="connsiteY2" fmla="*/ 2507856 h 2507856"/>
                <a:gd name="connsiteX0" fmla="*/ 815339 w 2155319"/>
                <a:gd name="connsiteY0" fmla="*/ 0 h 2507856"/>
                <a:gd name="connsiteX1" fmla="*/ 2051589 w 2155319"/>
                <a:gd name="connsiteY1" fmla="*/ 762873 h 2507856"/>
                <a:gd name="connsiteX2" fmla="*/ 0 w 2155319"/>
                <a:gd name="connsiteY2" fmla="*/ 183753 h 2507856"/>
                <a:gd name="connsiteX3" fmla="*/ 815339 w 2155319"/>
                <a:gd name="connsiteY3" fmla="*/ 0 h 2507856"/>
                <a:gd name="connsiteX0" fmla="*/ 815339 w 2155319"/>
                <a:gd name="connsiteY0" fmla="*/ 0 h 2507856"/>
                <a:gd name="connsiteX1" fmla="*/ 2128579 w 2155319"/>
                <a:gd name="connsiteY1" fmla="*/ 1021766 h 2507856"/>
                <a:gd name="connsiteX2" fmla="*/ 1784889 w 2155319"/>
                <a:gd name="connsiteY2" fmla="*/ 2507856 h 2507856"/>
                <a:gd name="connsiteX0" fmla="*/ 815339 w 2171282"/>
                <a:gd name="connsiteY0" fmla="*/ 0 h 2507856"/>
                <a:gd name="connsiteX1" fmla="*/ 2051589 w 2171282"/>
                <a:gd name="connsiteY1" fmla="*/ 762873 h 2507856"/>
                <a:gd name="connsiteX2" fmla="*/ 0 w 2171282"/>
                <a:gd name="connsiteY2" fmla="*/ 183753 h 2507856"/>
                <a:gd name="connsiteX3" fmla="*/ 815339 w 2171282"/>
                <a:gd name="connsiteY3" fmla="*/ 0 h 2507856"/>
                <a:gd name="connsiteX0" fmla="*/ 815339 w 2171282"/>
                <a:gd name="connsiteY0" fmla="*/ 0 h 2507856"/>
                <a:gd name="connsiteX1" fmla="*/ 2128579 w 2171282"/>
                <a:gd name="connsiteY1" fmla="*/ 1021766 h 2507856"/>
                <a:gd name="connsiteX2" fmla="*/ 1784889 w 2171282"/>
                <a:gd name="connsiteY2" fmla="*/ 2507856 h 2507856"/>
                <a:gd name="connsiteX0" fmla="*/ 815339 w 2171282"/>
                <a:gd name="connsiteY0" fmla="*/ 100033 h 2607889"/>
                <a:gd name="connsiteX1" fmla="*/ 2051589 w 2171282"/>
                <a:gd name="connsiteY1" fmla="*/ 862906 h 2607889"/>
                <a:gd name="connsiteX2" fmla="*/ 0 w 2171282"/>
                <a:gd name="connsiteY2" fmla="*/ 131386 h 2607889"/>
                <a:gd name="connsiteX3" fmla="*/ 815339 w 2171282"/>
                <a:gd name="connsiteY3" fmla="*/ 100033 h 2607889"/>
                <a:gd name="connsiteX0" fmla="*/ 815339 w 2171282"/>
                <a:gd name="connsiteY0" fmla="*/ 100033 h 2607889"/>
                <a:gd name="connsiteX1" fmla="*/ 2128579 w 2171282"/>
                <a:gd name="connsiteY1" fmla="*/ 1121799 h 2607889"/>
                <a:gd name="connsiteX2" fmla="*/ 1784889 w 2171282"/>
                <a:gd name="connsiteY2" fmla="*/ 2607889 h 2607889"/>
                <a:gd name="connsiteX0" fmla="*/ 1110095 w 2450075"/>
                <a:gd name="connsiteY0" fmla="*/ 375429 h 2883285"/>
                <a:gd name="connsiteX1" fmla="*/ 227985 w 2450075"/>
                <a:gd name="connsiteY1" fmla="*/ 429644 h 2883285"/>
                <a:gd name="connsiteX2" fmla="*/ 294756 w 2450075"/>
                <a:gd name="connsiteY2" fmla="*/ 406782 h 2883285"/>
                <a:gd name="connsiteX3" fmla="*/ 1110095 w 2450075"/>
                <a:gd name="connsiteY3" fmla="*/ 375429 h 2883285"/>
                <a:gd name="connsiteX0" fmla="*/ 1110095 w 2450075"/>
                <a:gd name="connsiteY0" fmla="*/ 375429 h 2883285"/>
                <a:gd name="connsiteX1" fmla="*/ 2423335 w 2450075"/>
                <a:gd name="connsiteY1" fmla="*/ 1397195 h 2883285"/>
                <a:gd name="connsiteX2" fmla="*/ 2079645 w 2450075"/>
                <a:gd name="connsiteY2" fmla="*/ 2883285 h 2883285"/>
                <a:gd name="connsiteX0" fmla="*/ 866342 w 2206322"/>
                <a:gd name="connsiteY0" fmla="*/ 100034 h 2607890"/>
                <a:gd name="connsiteX1" fmla="*/ 281412 w 2206322"/>
                <a:gd name="connsiteY1" fmla="*/ 1510609 h 2607890"/>
                <a:gd name="connsiteX2" fmla="*/ 51003 w 2206322"/>
                <a:gd name="connsiteY2" fmla="*/ 131387 h 2607890"/>
                <a:gd name="connsiteX3" fmla="*/ 866342 w 2206322"/>
                <a:gd name="connsiteY3" fmla="*/ 100034 h 2607890"/>
                <a:gd name="connsiteX0" fmla="*/ 866342 w 2206322"/>
                <a:gd name="connsiteY0" fmla="*/ 100034 h 2607890"/>
                <a:gd name="connsiteX1" fmla="*/ 2179582 w 2206322"/>
                <a:gd name="connsiteY1" fmla="*/ 1121800 h 2607890"/>
                <a:gd name="connsiteX2" fmla="*/ 1835892 w 2206322"/>
                <a:gd name="connsiteY2" fmla="*/ 2607890 h 2607890"/>
                <a:gd name="connsiteX0" fmla="*/ 864640 w 2204620"/>
                <a:gd name="connsiteY0" fmla="*/ 0 h 2507856"/>
                <a:gd name="connsiteX1" fmla="*/ 279710 w 2204620"/>
                <a:gd name="connsiteY1" fmla="*/ 1410575 h 2507856"/>
                <a:gd name="connsiteX2" fmla="*/ 56921 w 2204620"/>
                <a:gd name="connsiteY2" fmla="*/ 374253 h 2507856"/>
                <a:gd name="connsiteX3" fmla="*/ 864640 w 2204620"/>
                <a:gd name="connsiteY3" fmla="*/ 0 h 2507856"/>
                <a:gd name="connsiteX0" fmla="*/ 864640 w 2204620"/>
                <a:gd name="connsiteY0" fmla="*/ 0 h 2507856"/>
                <a:gd name="connsiteX1" fmla="*/ 2177880 w 2204620"/>
                <a:gd name="connsiteY1" fmla="*/ 1021766 h 2507856"/>
                <a:gd name="connsiteX2" fmla="*/ 1834190 w 2204620"/>
                <a:gd name="connsiteY2" fmla="*/ 2507856 h 2507856"/>
                <a:gd name="connsiteX0" fmla="*/ 807719 w 2147699"/>
                <a:gd name="connsiteY0" fmla="*/ 0 h 2507856"/>
                <a:gd name="connsiteX1" fmla="*/ 0 w 2147699"/>
                <a:gd name="connsiteY1" fmla="*/ 374253 h 2507856"/>
                <a:gd name="connsiteX2" fmla="*/ 807719 w 2147699"/>
                <a:gd name="connsiteY2" fmla="*/ 0 h 2507856"/>
                <a:gd name="connsiteX0" fmla="*/ 807719 w 2147699"/>
                <a:gd name="connsiteY0" fmla="*/ 0 h 2507856"/>
                <a:gd name="connsiteX1" fmla="*/ 2120959 w 2147699"/>
                <a:gd name="connsiteY1" fmla="*/ 1021766 h 2507856"/>
                <a:gd name="connsiteX2" fmla="*/ 1777269 w 2147699"/>
                <a:gd name="connsiteY2" fmla="*/ 2507856 h 2507856"/>
                <a:gd name="connsiteX0" fmla="*/ 807719 w 2147699"/>
                <a:gd name="connsiteY0" fmla="*/ 12619 h 2520475"/>
                <a:gd name="connsiteX1" fmla="*/ 0 w 2147699"/>
                <a:gd name="connsiteY1" fmla="*/ 386872 h 2520475"/>
                <a:gd name="connsiteX2" fmla="*/ 807719 w 2147699"/>
                <a:gd name="connsiteY2" fmla="*/ 12619 h 2520475"/>
                <a:gd name="connsiteX0" fmla="*/ 807719 w 2147699"/>
                <a:gd name="connsiteY0" fmla="*/ 12619 h 2520475"/>
                <a:gd name="connsiteX1" fmla="*/ 2120959 w 2147699"/>
                <a:gd name="connsiteY1" fmla="*/ 1034385 h 2520475"/>
                <a:gd name="connsiteX2" fmla="*/ 1777269 w 2147699"/>
                <a:gd name="connsiteY2" fmla="*/ 2520475 h 2520475"/>
                <a:gd name="connsiteX0" fmla="*/ 571499 w 1911479"/>
                <a:gd name="connsiteY0" fmla="*/ 11931 h 2519787"/>
                <a:gd name="connsiteX1" fmla="*/ 0 w 1911479"/>
                <a:gd name="connsiteY1" fmla="*/ 409044 h 2519787"/>
                <a:gd name="connsiteX2" fmla="*/ 571499 w 1911479"/>
                <a:gd name="connsiteY2" fmla="*/ 11931 h 2519787"/>
                <a:gd name="connsiteX0" fmla="*/ 571499 w 1911479"/>
                <a:gd name="connsiteY0" fmla="*/ 11931 h 2519787"/>
                <a:gd name="connsiteX1" fmla="*/ 1884739 w 1911479"/>
                <a:gd name="connsiteY1" fmla="*/ 1033697 h 2519787"/>
                <a:gd name="connsiteX2" fmla="*/ 1541049 w 1911479"/>
                <a:gd name="connsiteY2" fmla="*/ 2519787 h 2519787"/>
                <a:gd name="connsiteX0" fmla="*/ 563879 w 1903859"/>
                <a:gd name="connsiteY0" fmla="*/ 439842 h 2947698"/>
                <a:gd name="connsiteX1" fmla="*/ 0 w 1903859"/>
                <a:gd name="connsiteY1" fmla="*/ 97815 h 2947698"/>
                <a:gd name="connsiteX2" fmla="*/ 563879 w 1903859"/>
                <a:gd name="connsiteY2" fmla="*/ 439842 h 2947698"/>
                <a:gd name="connsiteX0" fmla="*/ 563879 w 1903859"/>
                <a:gd name="connsiteY0" fmla="*/ 439842 h 2947698"/>
                <a:gd name="connsiteX1" fmla="*/ 1877119 w 1903859"/>
                <a:gd name="connsiteY1" fmla="*/ 1461608 h 2947698"/>
                <a:gd name="connsiteX2" fmla="*/ 1533429 w 1903859"/>
                <a:gd name="connsiteY2" fmla="*/ 2947698 h 2947698"/>
                <a:gd name="connsiteX0" fmla="*/ 44991 w 1384971"/>
                <a:gd name="connsiteY0" fmla="*/ 691589 h 3199445"/>
                <a:gd name="connsiteX1" fmla="*/ 601252 w 1384971"/>
                <a:gd name="connsiteY1" fmla="*/ 82864 h 3199445"/>
                <a:gd name="connsiteX2" fmla="*/ 44991 w 1384971"/>
                <a:gd name="connsiteY2" fmla="*/ 691589 h 3199445"/>
                <a:gd name="connsiteX0" fmla="*/ 44991 w 1384971"/>
                <a:gd name="connsiteY0" fmla="*/ 691589 h 3199445"/>
                <a:gd name="connsiteX1" fmla="*/ 1358231 w 1384971"/>
                <a:gd name="connsiteY1" fmla="*/ 1713355 h 3199445"/>
                <a:gd name="connsiteX2" fmla="*/ 1014541 w 1384971"/>
                <a:gd name="connsiteY2" fmla="*/ 3199445 h 3199445"/>
                <a:gd name="connsiteX0" fmla="*/ 44991 w 1384971"/>
                <a:gd name="connsiteY0" fmla="*/ 691589 h 3199445"/>
                <a:gd name="connsiteX1" fmla="*/ 601252 w 1384971"/>
                <a:gd name="connsiteY1" fmla="*/ 82864 h 3199445"/>
                <a:gd name="connsiteX2" fmla="*/ 44991 w 1384971"/>
                <a:gd name="connsiteY2" fmla="*/ 691589 h 3199445"/>
                <a:gd name="connsiteX0" fmla="*/ 44991 w 1384971"/>
                <a:gd name="connsiteY0" fmla="*/ 691589 h 3199445"/>
                <a:gd name="connsiteX1" fmla="*/ 1083911 w 1384971"/>
                <a:gd name="connsiteY1" fmla="*/ 1301876 h 3199445"/>
                <a:gd name="connsiteX2" fmla="*/ 1358231 w 1384971"/>
                <a:gd name="connsiteY2" fmla="*/ 1713355 h 3199445"/>
                <a:gd name="connsiteX3" fmla="*/ 1014541 w 1384971"/>
                <a:gd name="connsiteY3" fmla="*/ 3199445 h 3199445"/>
                <a:gd name="connsiteX0" fmla="*/ 44991 w 1384971"/>
                <a:gd name="connsiteY0" fmla="*/ 691589 h 3199445"/>
                <a:gd name="connsiteX1" fmla="*/ 601252 w 1384971"/>
                <a:gd name="connsiteY1" fmla="*/ 82864 h 3199445"/>
                <a:gd name="connsiteX2" fmla="*/ 44991 w 1384971"/>
                <a:gd name="connsiteY2" fmla="*/ 691589 h 3199445"/>
                <a:gd name="connsiteX0" fmla="*/ 44991 w 1384971"/>
                <a:gd name="connsiteY0" fmla="*/ 691589 h 3199445"/>
                <a:gd name="connsiteX1" fmla="*/ 1106771 w 1384971"/>
                <a:gd name="connsiteY1" fmla="*/ 1073276 h 3199445"/>
                <a:gd name="connsiteX2" fmla="*/ 1358231 w 1384971"/>
                <a:gd name="connsiteY2" fmla="*/ 1713355 h 3199445"/>
                <a:gd name="connsiteX3" fmla="*/ 1014541 w 1384971"/>
                <a:gd name="connsiteY3" fmla="*/ 3199445 h 3199445"/>
                <a:gd name="connsiteX0" fmla="*/ 44991 w 1392248"/>
                <a:gd name="connsiteY0" fmla="*/ 691589 h 3199445"/>
                <a:gd name="connsiteX1" fmla="*/ 601252 w 1392248"/>
                <a:gd name="connsiteY1" fmla="*/ 82864 h 3199445"/>
                <a:gd name="connsiteX2" fmla="*/ 44991 w 1392248"/>
                <a:gd name="connsiteY2" fmla="*/ 691589 h 3199445"/>
                <a:gd name="connsiteX0" fmla="*/ 44991 w 1392248"/>
                <a:gd name="connsiteY0" fmla="*/ 691589 h 3199445"/>
                <a:gd name="connsiteX1" fmla="*/ 1106771 w 1392248"/>
                <a:gd name="connsiteY1" fmla="*/ 1073276 h 3199445"/>
                <a:gd name="connsiteX2" fmla="*/ 1365851 w 1392248"/>
                <a:gd name="connsiteY2" fmla="*/ 1515235 h 3199445"/>
                <a:gd name="connsiteX3" fmla="*/ 1014541 w 1392248"/>
                <a:gd name="connsiteY3" fmla="*/ 3199445 h 3199445"/>
                <a:gd name="connsiteX0" fmla="*/ 44991 w 1392248"/>
                <a:gd name="connsiteY0" fmla="*/ 691589 h 3199445"/>
                <a:gd name="connsiteX1" fmla="*/ 601252 w 1392248"/>
                <a:gd name="connsiteY1" fmla="*/ 82864 h 3199445"/>
                <a:gd name="connsiteX2" fmla="*/ 44991 w 1392248"/>
                <a:gd name="connsiteY2" fmla="*/ 691589 h 3199445"/>
                <a:gd name="connsiteX0" fmla="*/ 44991 w 1392248"/>
                <a:gd name="connsiteY0" fmla="*/ 691589 h 3199445"/>
                <a:gd name="connsiteX1" fmla="*/ 1106771 w 1392248"/>
                <a:gd name="connsiteY1" fmla="*/ 1073276 h 3199445"/>
                <a:gd name="connsiteX2" fmla="*/ 1365851 w 1392248"/>
                <a:gd name="connsiteY2" fmla="*/ 1515235 h 3199445"/>
                <a:gd name="connsiteX3" fmla="*/ 1014541 w 1392248"/>
                <a:gd name="connsiteY3" fmla="*/ 3199445 h 3199445"/>
                <a:gd name="connsiteX0" fmla="*/ 44991 w 1392248"/>
                <a:gd name="connsiteY0" fmla="*/ 691589 h 3199445"/>
                <a:gd name="connsiteX1" fmla="*/ 601252 w 1392248"/>
                <a:gd name="connsiteY1" fmla="*/ 82864 h 3199445"/>
                <a:gd name="connsiteX2" fmla="*/ 44991 w 1392248"/>
                <a:gd name="connsiteY2" fmla="*/ 691589 h 3199445"/>
                <a:gd name="connsiteX0" fmla="*/ 44991 w 1392248"/>
                <a:gd name="connsiteY0" fmla="*/ 691589 h 3199445"/>
                <a:gd name="connsiteX1" fmla="*/ 1106771 w 1392248"/>
                <a:gd name="connsiteY1" fmla="*/ 1073276 h 3199445"/>
                <a:gd name="connsiteX2" fmla="*/ 1365851 w 1392248"/>
                <a:gd name="connsiteY2" fmla="*/ 1515235 h 3199445"/>
                <a:gd name="connsiteX3" fmla="*/ 1014541 w 1392248"/>
                <a:gd name="connsiteY3" fmla="*/ 3199445 h 3199445"/>
                <a:gd name="connsiteX0" fmla="*/ 44991 w 1392248"/>
                <a:gd name="connsiteY0" fmla="*/ 691589 h 3199445"/>
                <a:gd name="connsiteX1" fmla="*/ 601252 w 1392248"/>
                <a:gd name="connsiteY1" fmla="*/ 82864 h 3199445"/>
                <a:gd name="connsiteX2" fmla="*/ 44991 w 1392248"/>
                <a:gd name="connsiteY2" fmla="*/ 691589 h 3199445"/>
                <a:gd name="connsiteX0" fmla="*/ 44991 w 1392248"/>
                <a:gd name="connsiteY0" fmla="*/ 691589 h 3199445"/>
                <a:gd name="connsiteX1" fmla="*/ 946748 w 1392248"/>
                <a:gd name="connsiteY1" fmla="*/ 966599 h 3199445"/>
                <a:gd name="connsiteX2" fmla="*/ 1365851 w 1392248"/>
                <a:gd name="connsiteY2" fmla="*/ 1515235 h 3199445"/>
                <a:gd name="connsiteX3" fmla="*/ 1014541 w 1392248"/>
                <a:gd name="connsiteY3" fmla="*/ 3199445 h 3199445"/>
                <a:gd name="connsiteX0" fmla="*/ 44991 w 1392248"/>
                <a:gd name="connsiteY0" fmla="*/ 691589 h 3199445"/>
                <a:gd name="connsiteX1" fmla="*/ 601252 w 1392248"/>
                <a:gd name="connsiteY1" fmla="*/ 82864 h 3199445"/>
                <a:gd name="connsiteX2" fmla="*/ 44991 w 1392248"/>
                <a:gd name="connsiteY2" fmla="*/ 691589 h 3199445"/>
                <a:gd name="connsiteX0" fmla="*/ 44991 w 1392248"/>
                <a:gd name="connsiteY0" fmla="*/ 691589 h 3199445"/>
                <a:gd name="connsiteX1" fmla="*/ 946748 w 1392248"/>
                <a:gd name="connsiteY1" fmla="*/ 966599 h 3199445"/>
                <a:gd name="connsiteX2" fmla="*/ 1365851 w 1392248"/>
                <a:gd name="connsiteY2" fmla="*/ 1515235 h 3199445"/>
                <a:gd name="connsiteX3" fmla="*/ 1014541 w 1392248"/>
                <a:gd name="connsiteY3" fmla="*/ 3199445 h 3199445"/>
                <a:gd name="connsiteX0" fmla="*/ 44991 w 1034882"/>
                <a:gd name="connsiteY0" fmla="*/ 691589 h 3199445"/>
                <a:gd name="connsiteX1" fmla="*/ 601252 w 1034882"/>
                <a:gd name="connsiteY1" fmla="*/ 82864 h 3199445"/>
                <a:gd name="connsiteX2" fmla="*/ 44991 w 1034882"/>
                <a:gd name="connsiteY2" fmla="*/ 691589 h 3199445"/>
                <a:gd name="connsiteX0" fmla="*/ 44991 w 1034882"/>
                <a:gd name="connsiteY0" fmla="*/ 691589 h 3199445"/>
                <a:gd name="connsiteX1" fmla="*/ 946748 w 1034882"/>
                <a:gd name="connsiteY1" fmla="*/ 966599 h 3199445"/>
                <a:gd name="connsiteX2" fmla="*/ 946751 w 1034882"/>
                <a:gd name="connsiteY2" fmla="*/ 2536318 h 3199445"/>
                <a:gd name="connsiteX3" fmla="*/ 1014541 w 1034882"/>
                <a:gd name="connsiteY3" fmla="*/ 3199445 h 3199445"/>
                <a:gd name="connsiteX0" fmla="*/ 44991 w 1259992"/>
                <a:gd name="connsiteY0" fmla="*/ 691589 h 3199445"/>
                <a:gd name="connsiteX1" fmla="*/ 601252 w 1259992"/>
                <a:gd name="connsiteY1" fmla="*/ 82864 h 3199445"/>
                <a:gd name="connsiteX2" fmla="*/ 44991 w 1259992"/>
                <a:gd name="connsiteY2" fmla="*/ 691589 h 3199445"/>
                <a:gd name="connsiteX0" fmla="*/ 44991 w 1259992"/>
                <a:gd name="connsiteY0" fmla="*/ 691589 h 3199445"/>
                <a:gd name="connsiteX1" fmla="*/ 1213445 w 1259992"/>
                <a:gd name="connsiteY1" fmla="*/ 1119002 h 3199445"/>
                <a:gd name="connsiteX2" fmla="*/ 946751 w 1259992"/>
                <a:gd name="connsiteY2" fmla="*/ 2536318 h 3199445"/>
                <a:gd name="connsiteX3" fmla="*/ 1014541 w 1259992"/>
                <a:gd name="connsiteY3" fmla="*/ 3199445 h 3199445"/>
                <a:gd name="connsiteX0" fmla="*/ 44991 w 1297328"/>
                <a:gd name="connsiteY0" fmla="*/ 691589 h 3199445"/>
                <a:gd name="connsiteX1" fmla="*/ 601252 w 1297328"/>
                <a:gd name="connsiteY1" fmla="*/ 82864 h 3199445"/>
                <a:gd name="connsiteX2" fmla="*/ 44991 w 1297328"/>
                <a:gd name="connsiteY2" fmla="*/ 691589 h 3199445"/>
                <a:gd name="connsiteX0" fmla="*/ 44991 w 1297328"/>
                <a:gd name="connsiteY0" fmla="*/ 691589 h 3199445"/>
                <a:gd name="connsiteX1" fmla="*/ 1213445 w 1297328"/>
                <a:gd name="connsiteY1" fmla="*/ 1119002 h 3199445"/>
                <a:gd name="connsiteX2" fmla="*/ 946751 w 1297328"/>
                <a:gd name="connsiteY2" fmla="*/ 2536318 h 3199445"/>
                <a:gd name="connsiteX3" fmla="*/ 1014541 w 1297328"/>
                <a:gd name="connsiteY3" fmla="*/ 3199445 h 3199445"/>
                <a:gd name="connsiteX0" fmla="*/ 44991 w 1362339"/>
                <a:gd name="connsiteY0" fmla="*/ 691589 h 3199445"/>
                <a:gd name="connsiteX1" fmla="*/ 601252 w 1362339"/>
                <a:gd name="connsiteY1" fmla="*/ 82864 h 3199445"/>
                <a:gd name="connsiteX2" fmla="*/ 44991 w 1362339"/>
                <a:gd name="connsiteY2" fmla="*/ 691589 h 3199445"/>
                <a:gd name="connsiteX0" fmla="*/ 44991 w 1362339"/>
                <a:gd name="connsiteY0" fmla="*/ 691589 h 3199445"/>
                <a:gd name="connsiteX1" fmla="*/ 1213445 w 1362339"/>
                <a:gd name="connsiteY1" fmla="*/ 1119002 h 3199445"/>
                <a:gd name="connsiteX2" fmla="*/ 946751 w 1362339"/>
                <a:gd name="connsiteY2" fmla="*/ 2536318 h 3199445"/>
                <a:gd name="connsiteX3" fmla="*/ 1014541 w 1362339"/>
                <a:gd name="connsiteY3" fmla="*/ 3199445 h 3199445"/>
                <a:gd name="connsiteX0" fmla="*/ 44991 w 1369691"/>
                <a:gd name="connsiteY0" fmla="*/ 691589 h 3199445"/>
                <a:gd name="connsiteX1" fmla="*/ 601252 w 1369691"/>
                <a:gd name="connsiteY1" fmla="*/ 82864 h 3199445"/>
                <a:gd name="connsiteX2" fmla="*/ 44991 w 1369691"/>
                <a:gd name="connsiteY2" fmla="*/ 691589 h 3199445"/>
                <a:gd name="connsiteX0" fmla="*/ 44991 w 1369691"/>
                <a:gd name="connsiteY0" fmla="*/ 691589 h 3199445"/>
                <a:gd name="connsiteX1" fmla="*/ 1213445 w 1369691"/>
                <a:gd name="connsiteY1" fmla="*/ 1119002 h 3199445"/>
                <a:gd name="connsiteX2" fmla="*/ 946751 w 1369691"/>
                <a:gd name="connsiteY2" fmla="*/ 2536318 h 3199445"/>
                <a:gd name="connsiteX3" fmla="*/ 1014541 w 1369691"/>
                <a:gd name="connsiteY3" fmla="*/ 3199445 h 3199445"/>
                <a:gd name="connsiteX0" fmla="*/ 44991 w 1369691"/>
                <a:gd name="connsiteY0" fmla="*/ 691589 h 3199445"/>
                <a:gd name="connsiteX1" fmla="*/ 601252 w 1369691"/>
                <a:gd name="connsiteY1" fmla="*/ 82864 h 3199445"/>
                <a:gd name="connsiteX2" fmla="*/ 44991 w 1369691"/>
                <a:gd name="connsiteY2" fmla="*/ 691589 h 3199445"/>
                <a:gd name="connsiteX0" fmla="*/ 44991 w 1369691"/>
                <a:gd name="connsiteY0" fmla="*/ 691589 h 3199445"/>
                <a:gd name="connsiteX1" fmla="*/ 1213445 w 1369691"/>
                <a:gd name="connsiteY1" fmla="*/ 1119002 h 3199445"/>
                <a:gd name="connsiteX2" fmla="*/ 946751 w 1369691"/>
                <a:gd name="connsiteY2" fmla="*/ 2536318 h 3199445"/>
                <a:gd name="connsiteX3" fmla="*/ 1014541 w 1369691"/>
                <a:gd name="connsiteY3" fmla="*/ 3199445 h 3199445"/>
                <a:gd name="connsiteX0" fmla="*/ 44991 w 1369691"/>
                <a:gd name="connsiteY0" fmla="*/ 691589 h 3199445"/>
                <a:gd name="connsiteX1" fmla="*/ 601252 w 1369691"/>
                <a:gd name="connsiteY1" fmla="*/ 82864 h 3199445"/>
                <a:gd name="connsiteX2" fmla="*/ 44991 w 1369691"/>
                <a:gd name="connsiteY2" fmla="*/ 691589 h 3199445"/>
                <a:gd name="connsiteX0" fmla="*/ 44991 w 1369691"/>
                <a:gd name="connsiteY0" fmla="*/ 691589 h 3199445"/>
                <a:gd name="connsiteX1" fmla="*/ 1213445 w 1369691"/>
                <a:gd name="connsiteY1" fmla="*/ 1119002 h 3199445"/>
                <a:gd name="connsiteX2" fmla="*/ 946751 w 1369691"/>
                <a:gd name="connsiteY2" fmla="*/ 2536318 h 3199445"/>
                <a:gd name="connsiteX3" fmla="*/ 1014541 w 1369691"/>
                <a:gd name="connsiteY3" fmla="*/ 3199445 h 3199445"/>
                <a:gd name="connsiteX0" fmla="*/ 44991 w 1369691"/>
                <a:gd name="connsiteY0" fmla="*/ 691589 h 2536318"/>
                <a:gd name="connsiteX1" fmla="*/ 601252 w 1369691"/>
                <a:gd name="connsiteY1" fmla="*/ 82864 h 2536318"/>
                <a:gd name="connsiteX2" fmla="*/ 44991 w 1369691"/>
                <a:gd name="connsiteY2" fmla="*/ 691589 h 2536318"/>
                <a:gd name="connsiteX0" fmla="*/ 44991 w 1369691"/>
                <a:gd name="connsiteY0" fmla="*/ 691589 h 2536318"/>
                <a:gd name="connsiteX1" fmla="*/ 1213445 w 1369691"/>
                <a:gd name="connsiteY1" fmla="*/ 1119002 h 2536318"/>
                <a:gd name="connsiteX2" fmla="*/ 946751 w 1369691"/>
                <a:gd name="connsiteY2" fmla="*/ 2536318 h 2536318"/>
                <a:gd name="connsiteX0" fmla="*/ 44991 w 1373428"/>
                <a:gd name="connsiteY0" fmla="*/ 691589 h 3145921"/>
                <a:gd name="connsiteX1" fmla="*/ 601252 w 1373428"/>
                <a:gd name="connsiteY1" fmla="*/ 82864 h 3145921"/>
                <a:gd name="connsiteX2" fmla="*/ 44991 w 1373428"/>
                <a:gd name="connsiteY2" fmla="*/ 691589 h 3145921"/>
                <a:gd name="connsiteX0" fmla="*/ 44991 w 1373428"/>
                <a:gd name="connsiteY0" fmla="*/ 691589 h 3145921"/>
                <a:gd name="connsiteX1" fmla="*/ 1213445 w 1373428"/>
                <a:gd name="connsiteY1" fmla="*/ 1119002 h 3145921"/>
                <a:gd name="connsiteX2" fmla="*/ 969611 w 1373428"/>
                <a:gd name="connsiteY2" fmla="*/ 3145921 h 3145921"/>
                <a:gd name="connsiteX0" fmla="*/ 44991 w 1373428"/>
                <a:gd name="connsiteY0" fmla="*/ 691589 h 3145921"/>
                <a:gd name="connsiteX1" fmla="*/ 601252 w 1373428"/>
                <a:gd name="connsiteY1" fmla="*/ 82864 h 3145921"/>
                <a:gd name="connsiteX2" fmla="*/ 44991 w 1373428"/>
                <a:gd name="connsiteY2" fmla="*/ 691589 h 3145921"/>
                <a:gd name="connsiteX0" fmla="*/ 44991 w 1373428"/>
                <a:gd name="connsiteY0" fmla="*/ 691589 h 3145921"/>
                <a:gd name="connsiteX1" fmla="*/ 1213445 w 1373428"/>
                <a:gd name="connsiteY1" fmla="*/ 1119002 h 3145921"/>
                <a:gd name="connsiteX2" fmla="*/ 969611 w 1373428"/>
                <a:gd name="connsiteY2" fmla="*/ 3145921 h 3145921"/>
                <a:gd name="connsiteX0" fmla="*/ 44991 w 1348686"/>
                <a:gd name="connsiteY0" fmla="*/ 691589 h 3145921"/>
                <a:gd name="connsiteX1" fmla="*/ 601252 w 1348686"/>
                <a:gd name="connsiteY1" fmla="*/ 82864 h 3145921"/>
                <a:gd name="connsiteX2" fmla="*/ 44991 w 1348686"/>
                <a:gd name="connsiteY2" fmla="*/ 691589 h 3145921"/>
                <a:gd name="connsiteX0" fmla="*/ 44991 w 1348686"/>
                <a:gd name="connsiteY0" fmla="*/ 691589 h 3145921"/>
                <a:gd name="connsiteX1" fmla="*/ 1213445 w 1348686"/>
                <a:gd name="connsiteY1" fmla="*/ 1119002 h 3145921"/>
                <a:gd name="connsiteX2" fmla="*/ 969611 w 1348686"/>
                <a:gd name="connsiteY2" fmla="*/ 3145921 h 3145921"/>
                <a:gd name="connsiteX0" fmla="*/ 44991 w 1342149"/>
                <a:gd name="connsiteY0" fmla="*/ 691589 h 3145921"/>
                <a:gd name="connsiteX1" fmla="*/ 601252 w 1342149"/>
                <a:gd name="connsiteY1" fmla="*/ 82864 h 3145921"/>
                <a:gd name="connsiteX2" fmla="*/ 44991 w 1342149"/>
                <a:gd name="connsiteY2" fmla="*/ 691589 h 3145921"/>
                <a:gd name="connsiteX0" fmla="*/ 44991 w 1342149"/>
                <a:gd name="connsiteY0" fmla="*/ 691589 h 3145921"/>
                <a:gd name="connsiteX1" fmla="*/ 1213445 w 1342149"/>
                <a:gd name="connsiteY1" fmla="*/ 1119002 h 3145921"/>
                <a:gd name="connsiteX2" fmla="*/ 969611 w 1342149"/>
                <a:gd name="connsiteY2" fmla="*/ 3145921 h 3145921"/>
                <a:gd name="connsiteX0" fmla="*/ 44991 w 1363226"/>
                <a:gd name="connsiteY0" fmla="*/ 691589 h 3145921"/>
                <a:gd name="connsiteX1" fmla="*/ 601252 w 1363226"/>
                <a:gd name="connsiteY1" fmla="*/ 82864 h 3145921"/>
                <a:gd name="connsiteX2" fmla="*/ 44991 w 1363226"/>
                <a:gd name="connsiteY2" fmla="*/ 691589 h 3145921"/>
                <a:gd name="connsiteX0" fmla="*/ 44991 w 1363226"/>
                <a:gd name="connsiteY0" fmla="*/ 691589 h 3145921"/>
                <a:gd name="connsiteX1" fmla="*/ 1213445 w 1363226"/>
                <a:gd name="connsiteY1" fmla="*/ 1119002 h 3145921"/>
                <a:gd name="connsiteX2" fmla="*/ 969611 w 1363226"/>
                <a:gd name="connsiteY2" fmla="*/ 3145921 h 3145921"/>
                <a:gd name="connsiteX0" fmla="*/ 44991 w 1363224"/>
                <a:gd name="connsiteY0" fmla="*/ 691589 h 3145921"/>
                <a:gd name="connsiteX1" fmla="*/ 601252 w 1363224"/>
                <a:gd name="connsiteY1" fmla="*/ 82864 h 3145921"/>
                <a:gd name="connsiteX2" fmla="*/ 44991 w 1363224"/>
                <a:gd name="connsiteY2" fmla="*/ 691589 h 3145921"/>
                <a:gd name="connsiteX0" fmla="*/ 44991 w 1363224"/>
                <a:gd name="connsiteY0" fmla="*/ 691589 h 3145921"/>
                <a:gd name="connsiteX1" fmla="*/ 1213445 w 1363224"/>
                <a:gd name="connsiteY1" fmla="*/ 1119002 h 3145921"/>
                <a:gd name="connsiteX2" fmla="*/ 969611 w 1363224"/>
                <a:gd name="connsiteY2" fmla="*/ 3145921 h 3145921"/>
                <a:gd name="connsiteX0" fmla="*/ 44991 w 1363224"/>
                <a:gd name="connsiteY0" fmla="*/ 691589 h 3145921"/>
                <a:gd name="connsiteX1" fmla="*/ 601252 w 1363224"/>
                <a:gd name="connsiteY1" fmla="*/ 82864 h 3145921"/>
                <a:gd name="connsiteX2" fmla="*/ 44991 w 1363224"/>
                <a:gd name="connsiteY2" fmla="*/ 691589 h 3145921"/>
                <a:gd name="connsiteX0" fmla="*/ 44991 w 1363224"/>
                <a:gd name="connsiteY0" fmla="*/ 691589 h 3145921"/>
                <a:gd name="connsiteX1" fmla="*/ 1213445 w 1363224"/>
                <a:gd name="connsiteY1" fmla="*/ 1119002 h 3145921"/>
                <a:gd name="connsiteX2" fmla="*/ 969611 w 1363224"/>
                <a:gd name="connsiteY2" fmla="*/ 3145921 h 3145921"/>
                <a:gd name="connsiteX0" fmla="*/ 44991 w 1383378"/>
                <a:gd name="connsiteY0" fmla="*/ 691589 h 3145921"/>
                <a:gd name="connsiteX1" fmla="*/ 601252 w 1383378"/>
                <a:gd name="connsiteY1" fmla="*/ 82864 h 3145921"/>
                <a:gd name="connsiteX2" fmla="*/ 44991 w 1383378"/>
                <a:gd name="connsiteY2" fmla="*/ 691589 h 3145921"/>
                <a:gd name="connsiteX0" fmla="*/ 44991 w 1383378"/>
                <a:gd name="connsiteY0" fmla="*/ 691589 h 3145921"/>
                <a:gd name="connsiteX1" fmla="*/ 1236302 w 1383378"/>
                <a:gd name="connsiteY1" fmla="*/ 1119005 h 3145921"/>
                <a:gd name="connsiteX2" fmla="*/ 969611 w 1383378"/>
                <a:gd name="connsiteY2" fmla="*/ 3145921 h 3145921"/>
                <a:gd name="connsiteX0" fmla="*/ 44991 w 1353702"/>
                <a:gd name="connsiteY0" fmla="*/ 691589 h 3145921"/>
                <a:gd name="connsiteX1" fmla="*/ 601252 w 1353702"/>
                <a:gd name="connsiteY1" fmla="*/ 82864 h 3145921"/>
                <a:gd name="connsiteX2" fmla="*/ 44991 w 1353702"/>
                <a:gd name="connsiteY2" fmla="*/ 691589 h 3145921"/>
                <a:gd name="connsiteX0" fmla="*/ 44991 w 1353702"/>
                <a:gd name="connsiteY0" fmla="*/ 691589 h 3145921"/>
                <a:gd name="connsiteX1" fmla="*/ 1236302 w 1353702"/>
                <a:gd name="connsiteY1" fmla="*/ 1119005 h 3145921"/>
                <a:gd name="connsiteX2" fmla="*/ 969611 w 1353702"/>
                <a:gd name="connsiteY2" fmla="*/ 3145921 h 3145921"/>
                <a:gd name="connsiteX0" fmla="*/ 44991 w 1374251"/>
                <a:gd name="connsiteY0" fmla="*/ 691589 h 3145921"/>
                <a:gd name="connsiteX1" fmla="*/ 601252 w 1374251"/>
                <a:gd name="connsiteY1" fmla="*/ 82864 h 3145921"/>
                <a:gd name="connsiteX2" fmla="*/ 44991 w 1374251"/>
                <a:gd name="connsiteY2" fmla="*/ 691589 h 3145921"/>
                <a:gd name="connsiteX0" fmla="*/ 44991 w 1374251"/>
                <a:gd name="connsiteY0" fmla="*/ 691589 h 3145921"/>
                <a:gd name="connsiteX1" fmla="*/ 1259159 w 1374251"/>
                <a:gd name="connsiteY1" fmla="*/ 1157108 h 3145921"/>
                <a:gd name="connsiteX2" fmla="*/ 969611 w 1374251"/>
                <a:gd name="connsiteY2" fmla="*/ 3145921 h 3145921"/>
                <a:gd name="connsiteX0" fmla="*/ 44991 w 1374251"/>
                <a:gd name="connsiteY0" fmla="*/ 691589 h 3145921"/>
                <a:gd name="connsiteX1" fmla="*/ 601252 w 1374251"/>
                <a:gd name="connsiteY1" fmla="*/ 82864 h 3145921"/>
                <a:gd name="connsiteX2" fmla="*/ 44991 w 1374251"/>
                <a:gd name="connsiteY2" fmla="*/ 691589 h 3145921"/>
                <a:gd name="connsiteX0" fmla="*/ 44991 w 1374251"/>
                <a:gd name="connsiteY0" fmla="*/ 691589 h 3145921"/>
                <a:gd name="connsiteX1" fmla="*/ 588609 w 1374251"/>
                <a:gd name="connsiteY1" fmla="*/ 806576 h 3145921"/>
                <a:gd name="connsiteX2" fmla="*/ 1259159 w 1374251"/>
                <a:gd name="connsiteY2" fmla="*/ 1157108 h 3145921"/>
                <a:gd name="connsiteX3" fmla="*/ 969611 w 1374251"/>
                <a:gd name="connsiteY3" fmla="*/ 3145921 h 3145921"/>
                <a:gd name="connsiteX0" fmla="*/ 1021080 w 2350340"/>
                <a:gd name="connsiteY0" fmla="*/ 691589 h 3145921"/>
                <a:gd name="connsiteX1" fmla="*/ 1577341 w 2350340"/>
                <a:gd name="connsiteY1" fmla="*/ 82864 h 3145921"/>
                <a:gd name="connsiteX2" fmla="*/ 1021080 w 2350340"/>
                <a:gd name="connsiteY2" fmla="*/ 691589 h 3145921"/>
                <a:gd name="connsiteX0" fmla="*/ 0 w 2350340"/>
                <a:gd name="connsiteY0" fmla="*/ 318209 h 3145921"/>
                <a:gd name="connsiteX1" fmla="*/ 1564698 w 2350340"/>
                <a:gd name="connsiteY1" fmla="*/ 806576 h 3145921"/>
                <a:gd name="connsiteX2" fmla="*/ 2235248 w 2350340"/>
                <a:gd name="connsiteY2" fmla="*/ 1157108 h 3145921"/>
                <a:gd name="connsiteX3" fmla="*/ 1945700 w 2350340"/>
                <a:gd name="connsiteY3" fmla="*/ 3145921 h 3145921"/>
                <a:gd name="connsiteX0" fmla="*/ 1021080 w 2350340"/>
                <a:gd name="connsiteY0" fmla="*/ 691589 h 3145921"/>
                <a:gd name="connsiteX1" fmla="*/ 1577341 w 2350340"/>
                <a:gd name="connsiteY1" fmla="*/ 82864 h 3145921"/>
                <a:gd name="connsiteX2" fmla="*/ 1021080 w 2350340"/>
                <a:gd name="connsiteY2" fmla="*/ 691589 h 3145921"/>
                <a:gd name="connsiteX0" fmla="*/ 0 w 2350340"/>
                <a:gd name="connsiteY0" fmla="*/ 318209 h 3145921"/>
                <a:gd name="connsiteX1" fmla="*/ 1564698 w 2350340"/>
                <a:gd name="connsiteY1" fmla="*/ 806576 h 3145921"/>
                <a:gd name="connsiteX2" fmla="*/ 2235248 w 2350340"/>
                <a:gd name="connsiteY2" fmla="*/ 1157108 h 3145921"/>
                <a:gd name="connsiteX3" fmla="*/ 1945700 w 2350340"/>
                <a:gd name="connsiteY3" fmla="*/ 3145921 h 3145921"/>
                <a:gd name="connsiteX0" fmla="*/ 1226821 w 2556081"/>
                <a:gd name="connsiteY0" fmla="*/ 691589 h 3145921"/>
                <a:gd name="connsiteX1" fmla="*/ 1783082 w 2556081"/>
                <a:gd name="connsiteY1" fmla="*/ 82864 h 3145921"/>
                <a:gd name="connsiteX2" fmla="*/ 1226821 w 2556081"/>
                <a:gd name="connsiteY2" fmla="*/ 691589 h 3145921"/>
                <a:gd name="connsiteX0" fmla="*/ 0 w 2556081"/>
                <a:gd name="connsiteY0" fmla="*/ 43891 h 3145921"/>
                <a:gd name="connsiteX1" fmla="*/ 1770439 w 2556081"/>
                <a:gd name="connsiteY1" fmla="*/ 806576 h 3145921"/>
                <a:gd name="connsiteX2" fmla="*/ 2440989 w 2556081"/>
                <a:gd name="connsiteY2" fmla="*/ 1157108 h 3145921"/>
                <a:gd name="connsiteX3" fmla="*/ 2151441 w 2556081"/>
                <a:gd name="connsiteY3" fmla="*/ 3145921 h 3145921"/>
                <a:gd name="connsiteX0" fmla="*/ 1226821 w 2556081"/>
                <a:gd name="connsiteY0" fmla="*/ 691589 h 3145921"/>
                <a:gd name="connsiteX1" fmla="*/ 1783082 w 2556081"/>
                <a:gd name="connsiteY1" fmla="*/ 82864 h 3145921"/>
                <a:gd name="connsiteX2" fmla="*/ 1226821 w 2556081"/>
                <a:gd name="connsiteY2" fmla="*/ 691589 h 3145921"/>
                <a:gd name="connsiteX0" fmla="*/ 0 w 2556081"/>
                <a:gd name="connsiteY0" fmla="*/ 43891 h 3145921"/>
                <a:gd name="connsiteX1" fmla="*/ 1808539 w 2556081"/>
                <a:gd name="connsiteY1" fmla="*/ 783716 h 3145921"/>
                <a:gd name="connsiteX2" fmla="*/ 2440989 w 2556081"/>
                <a:gd name="connsiteY2" fmla="*/ 1157108 h 3145921"/>
                <a:gd name="connsiteX3" fmla="*/ 2151441 w 2556081"/>
                <a:gd name="connsiteY3" fmla="*/ 3145921 h 3145921"/>
                <a:gd name="connsiteX0" fmla="*/ 1226821 w 2556081"/>
                <a:gd name="connsiteY0" fmla="*/ 691589 h 3145921"/>
                <a:gd name="connsiteX1" fmla="*/ 1783082 w 2556081"/>
                <a:gd name="connsiteY1" fmla="*/ 82864 h 3145921"/>
                <a:gd name="connsiteX2" fmla="*/ 1226821 w 2556081"/>
                <a:gd name="connsiteY2" fmla="*/ 691589 h 3145921"/>
                <a:gd name="connsiteX0" fmla="*/ 0 w 2556081"/>
                <a:gd name="connsiteY0" fmla="*/ 43891 h 3145921"/>
                <a:gd name="connsiteX1" fmla="*/ 1808539 w 2556081"/>
                <a:gd name="connsiteY1" fmla="*/ 783716 h 3145921"/>
                <a:gd name="connsiteX2" fmla="*/ 2440989 w 2556081"/>
                <a:gd name="connsiteY2" fmla="*/ 1157108 h 3145921"/>
                <a:gd name="connsiteX3" fmla="*/ 2151441 w 2556081"/>
                <a:gd name="connsiteY3" fmla="*/ 3145921 h 3145921"/>
                <a:gd name="connsiteX0" fmla="*/ 1226821 w 2556081"/>
                <a:gd name="connsiteY0" fmla="*/ 691589 h 3145921"/>
                <a:gd name="connsiteX1" fmla="*/ 1783082 w 2556081"/>
                <a:gd name="connsiteY1" fmla="*/ 82864 h 3145921"/>
                <a:gd name="connsiteX2" fmla="*/ 1226821 w 2556081"/>
                <a:gd name="connsiteY2" fmla="*/ 691589 h 3145921"/>
                <a:gd name="connsiteX0" fmla="*/ 0 w 2556081"/>
                <a:gd name="connsiteY0" fmla="*/ 43891 h 3145921"/>
                <a:gd name="connsiteX1" fmla="*/ 1061780 w 2556081"/>
                <a:gd name="connsiteY1" fmla="*/ 669416 h 3145921"/>
                <a:gd name="connsiteX2" fmla="*/ 1808539 w 2556081"/>
                <a:gd name="connsiteY2" fmla="*/ 783716 h 3145921"/>
                <a:gd name="connsiteX3" fmla="*/ 2440989 w 2556081"/>
                <a:gd name="connsiteY3" fmla="*/ 1157108 h 3145921"/>
                <a:gd name="connsiteX4" fmla="*/ 2151441 w 2556081"/>
                <a:gd name="connsiteY4" fmla="*/ 3145921 h 3145921"/>
                <a:gd name="connsiteX0" fmla="*/ 1226821 w 2556081"/>
                <a:gd name="connsiteY0" fmla="*/ 691589 h 3145921"/>
                <a:gd name="connsiteX1" fmla="*/ 1783082 w 2556081"/>
                <a:gd name="connsiteY1" fmla="*/ 82864 h 3145921"/>
                <a:gd name="connsiteX2" fmla="*/ 1226821 w 2556081"/>
                <a:gd name="connsiteY2" fmla="*/ 691589 h 3145921"/>
                <a:gd name="connsiteX0" fmla="*/ 0 w 2556081"/>
                <a:gd name="connsiteY0" fmla="*/ 43891 h 3145921"/>
                <a:gd name="connsiteX1" fmla="*/ 924620 w 2556081"/>
                <a:gd name="connsiteY1" fmla="*/ 1004696 h 3145921"/>
                <a:gd name="connsiteX2" fmla="*/ 1808539 w 2556081"/>
                <a:gd name="connsiteY2" fmla="*/ 783716 h 3145921"/>
                <a:gd name="connsiteX3" fmla="*/ 2440989 w 2556081"/>
                <a:gd name="connsiteY3" fmla="*/ 1157108 h 3145921"/>
                <a:gd name="connsiteX4" fmla="*/ 2151441 w 2556081"/>
                <a:gd name="connsiteY4" fmla="*/ 3145921 h 3145921"/>
                <a:gd name="connsiteX0" fmla="*/ 1226821 w 2556081"/>
                <a:gd name="connsiteY0" fmla="*/ 691589 h 3145921"/>
                <a:gd name="connsiteX1" fmla="*/ 1783082 w 2556081"/>
                <a:gd name="connsiteY1" fmla="*/ 82864 h 3145921"/>
                <a:gd name="connsiteX2" fmla="*/ 1226821 w 2556081"/>
                <a:gd name="connsiteY2" fmla="*/ 691589 h 3145921"/>
                <a:gd name="connsiteX0" fmla="*/ 0 w 2556081"/>
                <a:gd name="connsiteY0" fmla="*/ 43891 h 3145921"/>
                <a:gd name="connsiteX1" fmla="*/ 939860 w 2556081"/>
                <a:gd name="connsiteY1" fmla="*/ 958976 h 3145921"/>
                <a:gd name="connsiteX2" fmla="*/ 1808539 w 2556081"/>
                <a:gd name="connsiteY2" fmla="*/ 783716 h 3145921"/>
                <a:gd name="connsiteX3" fmla="*/ 2440989 w 2556081"/>
                <a:gd name="connsiteY3" fmla="*/ 1157108 h 3145921"/>
                <a:gd name="connsiteX4" fmla="*/ 2151441 w 2556081"/>
                <a:gd name="connsiteY4" fmla="*/ 3145921 h 3145921"/>
                <a:gd name="connsiteX0" fmla="*/ 1226821 w 2556081"/>
                <a:gd name="connsiteY0" fmla="*/ 691589 h 3145921"/>
                <a:gd name="connsiteX1" fmla="*/ 1783082 w 2556081"/>
                <a:gd name="connsiteY1" fmla="*/ 82864 h 3145921"/>
                <a:gd name="connsiteX2" fmla="*/ 1226821 w 2556081"/>
                <a:gd name="connsiteY2" fmla="*/ 691589 h 3145921"/>
                <a:gd name="connsiteX0" fmla="*/ 0 w 2556081"/>
                <a:gd name="connsiteY0" fmla="*/ 43891 h 3145921"/>
                <a:gd name="connsiteX1" fmla="*/ 939860 w 2556081"/>
                <a:gd name="connsiteY1" fmla="*/ 958976 h 3145921"/>
                <a:gd name="connsiteX2" fmla="*/ 1808539 w 2556081"/>
                <a:gd name="connsiteY2" fmla="*/ 783716 h 3145921"/>
                <a:gd name="connsiteX3" fmla="*/ 2440989 w 2556081"/>
                <a:gd name="connsiteY3" fmla="*/ 1157108 h 3145921"/>
                <a:gd name="connsiteX4" fmla="*/ 2151441 w 2556081"/>
                <a:gd name="connsiteY4" fmla="*/ 3145921 h 3145921"/>
                <a:gd name="connsiteX0" fmla="*/ 1226821 w 2556081"/>
                <a:gd name="connsiteY0" fmla="*/ 691589 h 3145921"/>
                <a:gd name="connsiteX1" fmla="*/ 1783082 w 2556081"/>
                <a:gd name="connsiteY1" fmla="*/ 82864 h 3145921"/>
                <a:gd name="connsiteX2" fmla="*/ 1226821 w 2556081"/>
                <a:gd name="connsiteY2" fmla="*/ 691589 h 3145921"/>
                <a:gd name="connsiteX0" fmla="*/ 0 w 2556081"/>
                <a:gd name="connsiteY0" fmla="*/ 43891 h 3145921"/>
                <a:gd name="connsiteX1" fmla="*/ 939860 w 2556081"/>
                <a:gd name="connsiteY1" fmla="*/ 958976 h 3145921"/>
                <a:gd name="connsiteX2" fmla="*/ 1808539 w 2556081"/>
                <a:gd name="connsiteY2" fmla="*/ 783716 h 3145921"/>
                <a:gd name="connsiteX3" fmla="*/ 2440989 w 2556081"/>
                <a:gd name="connsiteY3" fmla="*/ 1157108 h 3145921"/>
                <a:gd name="connsiteX4" fmla="*/ 2151441 w 2556081"/>
                <a:gd name="connsiteY4" fmla="*/ 3145921 h 3145921"/>
                <a:gd name="connsiteX0" fmla="*/ 1226821 w 2556081"/>
                <a:gd name="connsiteY0" fmla="*/ 691589 h 3145921"/>
                <a:gd name="connsiteX1" fmla="*/ 1783082 w 2556081"/>
                <a:gd name="connsiteY1" fmla="*/ 82864 h 3145921"/>
                <a:gd name="connsiteX2" fmla="*/ 1226821 w 2556081"/>
                <a:gd name="connsiteY2" fmla="*/ 691589 h 3145921"/>
                <a:gd name="connsiteX0" fmla="*/ 0 w 2556081"/>
                <a:gd name="connsiteY0" fmla="*/ 43891 h 3145921"/>
                <a:gd name="connsiteX1" fmla="*/ 939860 w 2556081"/>
                <a:gd name="connsiteY1" fmla="*/ 958976 h 3145921"/>
                <a:gd name="connsiteX2" fmla="*/ 1808539 w 2556081"/>
                <a:gd name="connsiteY2" fmla="*/ 783716 h 3145921"/>
                <a:gd name="connsiteX3" fmla="*/ 2440989 w 2556081"/>
                <a:gd name="connsiteY3" fmla="*/ 1157108 h 3145921"/>
                <a:gd name="connsiteX4" fmla="*/ 2151441 w 2556081"/>
                <a:gd name="connsiteY4" fmla="*/ 3145921 h 3145921"/>
                <a:gd name="connsiteX0" fmla="*/ 1226821 w 2556081"/>
                <a:gd name="connsiteY0" fmla="*/ 691589 h 3145921"/>
                <a:gd name="connsiteX1" fmla="*/ 1783082 w 2556081"/>
                <a:gd name="connsiteY1" fmla="*/ 82864 h 3145921"/>
                <a:gd name="connsiteX2" fmla="*/ 1226821 w 2556081"/>
                <a:gd name="connsiteY2" fmla="*/ 691589 h 3145921"/>
                <a:gd name="connsiteX0" fmla="*/ 0 w 2556081"/>
                <a:gd name="connsiteY0" fmla="*/ 43891 h 3145921"/>
                <a:gd name="connsiteX1" fmla="*/ 939860 w 2556081"/>
                <a:gd name="connsiteY1" fmla="*/ 958976 h 3145921"/>
                <a:gd name="connsiteX2" fmla="*/ 1770439 w 2556081"/>
                <a:gd name="connsiteY2" fmla="*/ 730376 h 3145921"/>
                <a:gd name="connsiteX3" fmla="*/ 2440989 w 2556081"/>
                <a:gd name="connsiteY3" fmla="*/ 1157108 h 3145921"/>
                <a:gd name="connsiteX4" fmla="*/ 2151441 w 2556081"/>
                <a:gd name="connsiteY4" fmla="*/ 3145921 h 3145921"/>
                <a:gd name="connsiteX0" fmla="*/ 1226821 w 2556081"/>
                <a:gd name="connsiteY0" fmla="*/ 691589 h 3145921"/>
                <a:gd name="connsiteX1" fmla="*/ 1783082 w 2556081"/>
                <a:gd name="connsiteY1" fmla="*/ 82864 h 3145921"/>
                <a:gd name="connsiteX2" fmla="*/ 1226821 w 2556081"/>
                <a:gd name="connsiteY2" fmla="*/ 691589 h 3145921"/>
                <a:gd name="connsiteX0" fmla="*/ 0 w 2556081"/>
                <a:gd name="connsiteY0" fmla="*/ 43891 h 3145921"/>
                <a:gd name="connsiteX1" fmla="*/ 939860 w 2556081"/>
                <a:gd name="connsiteY1" fmla="*/ 958976 h 3145921"/>
                <a:gd name="connsiteX2" fmla="*/ 1770439 w 2556081"/>
                <a:gd name="connsiteY2" fmla="*/ 730376 h 3145921"/>
                <a:gd name="connsiteX3" fmla="*/ 2440989 w 2556081"/>
                <a:gd name="connsiteY3" fmla="*/ 1157108 h 3145921"/>
                <a:gd name="connsiteX4" fmla="*/ 2151441 w 2556081"/>
                <a:gd name="connsiteY4" fmla="*/ 3145921 h 3145921"/>
                <a:gd name="connsiteX0" fmla="*/ 1226821 w 2556081"/>
                <a:gd name="connsiteY0" fmla="*/ 691589 h 3145921"/>
                <a:gd name="connsiteX1" fmla="*/ 1783082 w 2556081"/>
                <a:gd name="connsiteY1" fmla="*/ 82864 h 3145921"/>
                <a:gd name="connsiteX2" fmla="*/ 1226821 w 2556081"/>
                <a:gd name="connsiteY2" fmla="*/ 691589 h 3145921"/>
                <a:gd name="connsiteX0" fmla="*/ 0 w 2556081"/>
                <a:gd name="connsiteY0" fmla="*/ 43891 h 3145921"/>
                <a:gd name="connsiteX1" fmla="*/ 939860 w 2556081"/>
                <a:gd name="connsiteY1" fmla="*/ 958976 h 3145921"/>
                <a:gd name="connsiteX2" fmla="*/ 1770439 w 2556081"/>
                <a:gd name="connsiteY2" fmla="*/ 776096 h 3145921"/>
                <a:gd name="connsiteX3" fmla="*/ 2440989 w 2556081"/>
                <a:gd name="connsiteY3" fmla="*/ 1157108 h 3145921"/>
                <a:gd name="connsiteX4" fmla="*/ 2151441 w 2556081"/>
                <a:gd name="connsiteY4" fmla="*/ 3145921 h 3145921"/>
                <a:gd name="connsiteX0" fmla="*/ 1226821 w 2498758"/>
                <a:gd name="connsiteY0" fmla="*/ 691589 h 3145921"/>
                <a:gd name="connsiteX1" fmla="*/ 1783082 w 2498758"/>
                <a:gd name="connsiteY1" fmla="*/ 82864 h 3145921"/>
                <a:gd name="connsiteX2" fmla="*/ 1226821 w 2498758"/>
                <a:gd name="connsiteY2" fmla="*/ 691589 h 3145921"/>
                <a:gd name="connsiteX0" fmla="*/ 0 w 2498758"/>
                <a:gd name="connsiteY0" fmla="*/ 43891 h 3145921"/>
                <a:gd name="connsiteX1" fmla="*/ 939860 w 2498758"/>
                <a:gd name="connsiteY1" fmla="*/ 958976 h 3145921"/>
                <a:gd name="connsiteX2" fmla="*/ 1770439 w 2498758"/>
                <a:gd name="connsiteY2" fmla="*/ 776096 h 3145921"/>
                <a:gd name="connsiteX3" fmla="*/ 2440989 w 2498758"/>
                <a:gd name="connsiteY3" fmla="*/ 1157108 h 3145921"/>
                <a:gd name="connsiteX4" fmla="*/ 2151441 w 2498758"/>
                <a:gd name="connsiteY4" fmla="*/ 3145921 h 3145921"/>
                <a:gd name="connsiteX0" fmla="*/ 1226821 w 2498758"/>
                <a:gd name="connsiteY0" fmla="*/ 691589 h 3145921"/>
                <a:gd name="connsiteX1" fmla="*/ 1783082 w 2498758"/>
                <a:gd name="connsiteY1" fmla="*/ 82864 h 3145921"/>
                <a:gd name="connsiteX2" fmla="*/ 1226821 w 2498758"/>
                <a:gd name="connsiteY2" fmla="*/ 691589 h 3145921"/>
                <a:gd name="connsiteX0" fmla="*/ 0 w 2498758"/>
                <a:gd name="connsiteY0" fmla="*/ 43891 h 3145921"/>
                <a:gd name="connsiteX1" fmla="*/ 939860 w 2498758"/>
                <a:gd name="connsiteY1" fmla="*/ 958976 h 3145921"/>
                <a:gd name="connsiteX2" fmla="*/ 1770439 w 2498758"/>
                <a:gd name="connsiteY2" fmla="*/ 776096 h 3145921"/>
                <a:gd name="connsiteX3" fmla="*/ 2440989 w 2498758"/>
                <a:gd name="connsiteY3" fmla="*/ 1157108 h 3145921"/>
                <a:gd name="connsiteX4" fmla="*/ 2151441 w 2498758"/>
                <a:gd name="connsiteY4" fmla="*/ 3145921 h 3145921"/>
                <a:gd name="connsiteX0" fmla="*/ 1226821 w 2498758"/>
                <a:gd name="connsiteY0" fmla="*/ 691589 h 3145921"/>
                <a:gd name="connsiteX1" fmla="*/ 1783082 w 2498758"/>
                <a:gd name="connsiteY1" fmla="*/ 82864 h 3145921"/>
                <a:gd name="connsiteX2" fmla="*/ 1226821 w 2498758"/>
                <a:gd name="connsiteY2" fmla="*/ 691589 h 3145921"/>
                <a:gd name="connsiteX0" fmla="*/ 0 w 2498758"/>
                <a:gd name="connsiteY0" fmla="*/ 43891 h 3145921"/>
                <a:gd name="connsiteX1" fmla="*/ 939860 w 2498758"/>
                <a:gd name="connsiteY1" fmla="*/ 958976 h 3145921"/>
                <a:gd name="connsiteX2" fmla="*/ 1770439 w 2498758"/>
                <a:gd name="connsiteY2" fmla="*/ 776096 h 3145921"/>
                <a:gd name="connsiteX3" fmla="*/ 2440989 w 2498758"/>
                <a:gd name="connsiteY3" fmla="*/ 1157108 h 3145921"/>
                <a:gd name="connsiteX4" fmla="*/ 2151441 w 2498758"/>
                <a:gd name="connsiteY4" fmla="*/ 3145921 h 3145921"/>
                <a:gd name="connsiteX0" fmla="*/ 1226821 w 2506443"/>
                <a:gd name="connsiteY0" fmla="*/ 691589 h 3145921"/>
                <a:gd name="connsiteX1" fmla="*/ 1783082 w 2506443"/>
                <a:gd name="connsiteY1" fmla="*/ 82864 h 3145921"/>
                <a:gd name="connsiteX2" fmla="*/ 1226821 w 2506443"/>
                <a:gd name="connsiteY2" fmla="*/ 691589 h 3145921"/>
                <a:gd name="connsiteX0" fmla="*/ 0 w 2506443"/>
                <a:gd name="connsiteY0" fmla="*/ 43891 h 3145921"/>
                <a:gd name="connsiteX1" fmla="*/ 939860 w 2506443"/>
                <a:gd name="connsiteY1" fmla="*/ 958976 h 3145921"/>
                <a:gd name="connsiteX2" fmla="*/ 1770439 w 2506443"/>
                <a:gd name="connsiteY2" fmla="*/ 776096 h 3145921"/>
                <a:gd name="connsiteX3" fmla="*/ 2440989 w 2506443"/>
                <a:gd name="connsiteY3" fmla="*/ 1157108 h 3145921"/>
                <a:gd name="connsiteX4" fmla="*/ 2151441 w 2506443"/>
                <a:gd name="connsiteY4" fmla="*/ 3145921 h 3145921"/>
                <a:gd name="connsiteX0" fmla="*/ 1226821 w 2506443"/>
                <a:gd name="connsiteY0" fmla="*/ 691589 h 3145921"/>
                <a:gd name="connsiteX1" fmla="*/ 1783082 w 2506443"/>
                <a:gd name="connsiteY1" fmla="*/ 82864 h 3145921"/>
                <a:gd name="connsiteX2" fmla="*/ 1226821 w 2506443"/>
                <a:gd name="connsiteY2" fmla="*/ 691589 h 3145921"/>
                <a:gd name="connsiteX0" fmla="*/ 0 w 2506443"/>
                <a:gd name="connsiteY0" fmla="*/ 43891 h 3145921"/>
                <a:gd name="connsiteX1" fmla="*/ 939860 w 2506443"/>
                <a:gd name="connsiteY1" fmla="*/ 958976 h 3145921"/>
                <a:gd name="connsiteX2" fmla="*/ 1770439 w 2506443"/>
                <a:gd name="connsiteY2" fmla="*/ 776096 h 3145921"/>
                <a:gd name="connsiteX3" fmla="*/ 2440989 w 2506443"/>
                <a:gd name="connsiteY3" fmla="*/ 1157108 h 3145921"/>
                <a:gd name="connsiteX4" fmla="*/ 2151441 w 2506443"/>
                <a:gd name="connsiteY4" fmla="*/ 3145921 h 3145921"/>
                <a:gd name="connsiteX0" fmla="*/ 1226821 w 2506443"/>
                <a:gd name="connsiteY0" fmla="*/ 691589 h 3145921"/>
                <a:gd name="connsiteX1" fmla="*/ 1783082 w 2506443"/>
                <a:gd name="connsiteY1" fmla="*/ 82864 h 3145921"/>
                <a:gd name="connsiteX2" fmla="*/ 1226821 w 2506443"/>
                <a:gd name="connsiteY2" fmla="*/ 691589 h 3145921"/>
                <a:gd name="connsiteX0" fmla="*/ 0 w 2506443"/>
                <a:gd name="connsiteY0" fmla="*/ 43891 h 3145921"/>
                <a:gd name="connsiteX1" fmla="*/ 939860 w 2506443"/>
                <a:gd name="connsiteY1" fmla="*/ 958976 h 3145921"/>
                <a:gd name="connsiteX2" fmla="*/ 1770439 w 2506443"/>
                <a:gd name="connsiteY2" fmla="*/ 776096 h 3145921"/>
                <a:gd name="connsiteX3" fmla="*/ 2440989 w 2506443"/>
                <a:gd name="connsiteY3" fmla="*/ 1157108 h 3145921"/>
                <a:gd name="connsiteX4" fmla="*/ 2151441 w 2506443"/>
                <a:gd name="connsiteY4" fmla="*/ 3145921 h 3145921"/>
                <a:gd name="connsiteX0" fmla="*/ 1226821 w 2505915"/>
                <a:gd name="connsiteY0" fmla="*/ 691589 h 3260221"/>
                <a:gd name="connsiteX1" fmla="*/ 1783082 w 2505915"/>
                <a:gd name="connsiteY1" fmla="*/ 82864 h 3260221"/>
                <a:gd name="connsiteX2" fmla="*/ 1226821 w 2505915"/>
                <a:gd name="connsiteY2" fmla="*/ 691589 h 3260221"/>
                <a:gd name="connsiteX0" fmla="*/ 0 w 2505915"/>
                <a:gd name="connsiteY0" fmla="*/ 43891 h 3260221"/>
                <a:gd name="connsiteX1" fmla="*/ 939860 w 2505915"/>
                <a:gd name="connsiteY1" fmla="*/ 958976 h 3260221"/>
                <a:gd name="connsiteX2" fmla="*/ 1770439 w 2505915"/>
                <a:gd name="connsiteY2" fmla="*/ 776096 h 3260221"/>
                <a:gd name="connsiteX3" fmla="*/ 2440989 w 2505915"/>
                <a:gd name="connsiteY3" fmla="*/ 1157108 h 3260221"/>
                <a:gd name="connsiteX4" fmla="*/ 2143821 w 2505915"/>
                <a:gd name="connsiteY4" fmla="*/ 3260221 h 3260221"/>
                <a:gd name="connsiteX0" fmla="*/ 1226821 w 2505915"/>
                <a:gd name="connsiteY0" fmla="*/ 691589 h 3267841"/>
                <a:gd name="connsiteX1" fmla="*/ 1783082 w 2505915"/>
                <a:gd name="connsiteY1" fmla="*/ 82864 h 3267841"/>
                <a:gd name="connsiteX2" fmla="*/ 1226821 w 2505915"/>
                <a:gd name="connsiteY2" fmla="*/ 691589 h 3267841"/>
                <a:gd name="connsiteX0" fmla="*/ 0 w 2505915"/>
                <a:gd name="connsiteY0" fmla="*/ 43891 h 3267841"/>
                <a:gd name="connsiteX1" fmla="*/ 939860 w 2505915"/>
                <a:gd name="connsiteY1" fmla="*/ 958976 h 3267841"/>
                <a:gd name="connsiteX2" fmla="*/ 1770439 w 2505915"/>
                <a:gd name="connsiteY2" fmla="*/ 776096 h 3267841"/>
                <a:gd name="connsiteX3" fmla="*/ 2440989 w 2505915"/>
                <a:gd name="connsiteY3" fmla="*/ 1157108 h 3267841"/>
                <a:gd name="connsiteX4" fmla="*/ 2143821 w 2505915"/>
                <a:gd name="connsiteY4" fmla="*/ 3267841 h 3267841"/>
                <a:gd name="connsiteX0" fmla="*/ 1226821 w 2504468"/>
                <a:gd name="connsiteY0" fmla="*/ 691589 h 3267841"/>
                <a:gd name="connsiteX1" fmla="*/ 1783082 w 2504468"/>
                <a:gd name="connsiteY1" fmla="*/ 82864 h 3267841"/>
                <a:gd name="connsiteX2" fmla="*/ 1226821 w 2504468"/>
                <a:gd name="connsiteY2" fmla="*/ 691589 h 3267841"/>
                <a:gd name="connsiteX0" fmla="*/ 0 w 2504468"/>
                <a:gd name="connsiteY0" fmla="*/ 43891 h 3267841"/>
                <a:gd name="connsiteX1" fmla="*/ 939860 w 2504468"/>
                <a:gd name="connsiteY1" fmla="*/ 958976 h 3267841"/>
                <a:gd name="connsiteX2" fmla="*/ 1770439 w 2504468"/>
                <a:gd name="connsiteY2" fmla="*/ 776096 h 3267841"/>
                <a:gd name="connsiteX3" fmla="*/ 2440989 w 2504468"/>
                <a:gd name="connsiteY3" fmla="*/ 1157108 h 3267841"/>
                <a:gd name="connsiteX4" fmla="*/ 2143821 w 2504468"/>
                <a:gd name="connsiteY4" fmla="*/ 3267841 h 3267841"/>
                <a:gd name="connsiteX0" fmla="*/ 1226821 w 2504973"/>
                <a:gd name="connsiteY0" fmla="*/ 691589 h 3313564"/>
                <a:gd name="connsiteX1" fmla="*/ 1783082 w 2504973"/>
                <a:gd name="connsiteY1" fmla="*/ 82864 h 3313564"/>
                <a:gd name="connsiteX2" fmla="*/ 1226821 w 2504973"/>
                <a:gd name="connsiteY2" fmla="*/ 691589 h 3313564"/>
                <a:gd name="connsiteX0" fmla="*/ 0 w 2504973"/>
                <a:gd name="connsiteY0" fmla="*/ 43891 h 3313564"/>
                <a:gd name="connsiteX1" fmla="*/ 939860 w 2504973"/>
                <a:gd name="connsiteY1" fmla="*/ 958976 h 3313564"/>
                <a:gd name="connsiteX2" fmla="*/ 1770439 w 2504973"/>
                <a:gd name="connsiteY2" fmla="*/ 776096 h 3313564"/>
                <a:gd name="connsiteX3" fmla="*/ 2440989 w 2504973"/>
                <a:gd name="connsiteY3" fmla="*/ 1157108 h 3313564"/>
                <a:gd name="connsiteX4" fmla="*/ 2151441 w 2504973"/>
                <a:gd name="connsiteY4" fmla="*/ 3313564 h 3313564"/>
                <a:gd name="connsiteX0" fmla="*/ 1280162 w 2558314"/>
                <a:gd name="connsiteY0" fmla="*/ 723896 h 3345871"/>
                <a:gd name="connsiteX1" fmla="*/ 1836423 w 2558314"/>
                <a:gd name="connsiteY1" fmla="*/ 115171 h 3345871"/>
                <a:gd name="connsiteX2" fmla="*/ 1280162 w 2558314"/>
                <a:gd name="connsiteY2" fmla="*/ 723896 h 3345871"/>
                <a:gd name="connsiteX0" fmla="*/ 0 w 2558314"/>
                <a:gd name="connsiteY0" fmla="*/ 0 h 3345871"/>
                <a:gd name="connsiteX1" fmla="*/ 993201 w 2558314"/>
                <a:gd name="connsiteY1" fmla="*/ 991283 h 3345871"/>
                <a:gd name="connsiteX2" fmla="*/ 1823780 w 2558314"/>
                <a:gd name="connsiteY2" fmla="*/ 808403 h 3345871"/>
                <a:gd name="connsiteX3" fmla="*/ 2494330 w 2558314"/>
                <a:gd name="connsiteY3" fmla="*/ 1189415 h 3345871"/>
                <a:gd name="connsiteX4" fmla="*/ 2204782 w 2558314"/>
                <a:gd name="connsiteY4" fmla="*/ 3345871 h 3345871"/>
                <a:gd name="connsiteX0" fmla="*/ 449582 w 1727734"/>
                <a:gd name="connsiteY0" fmla="*/ 998214 h 3620189"/>
                <a:gd name="connsiteX1" fmla="*/ 1005843 w 1727734"/>
                <a:gd name="connsiteY1" fmla="*/ 389489 h 3620189"/>
                <a:gd name="connsiteX2" fmla="*/ 449582 w 1727734"/>
                <a:gd name="connsiteY2" fmla="*/ 998214 h 3620189"/>
                <a:gd name="connsiteX0" fmla="*/ 0 w 1727734"/>
                <a:gd name="connsiteY0" fmla="*/ 0 h 3620189"/>
                <a:gd name="connsiteX1" fmla="*/ 162621 w 1727734"/>
                <a:gd name="connsiteY1" fmla="*/ 1265601 h 3620189"/>
                <a:gd name="connsiteX2" fmla="*/ 993200 w 1727734"/>
                <a:gd name="connsiteY2" fmla="*/ 1082721 h 3620189"/>
                <a:gd name="connsiteX3" fmla="*/ 1663750 w 1727734"/>
                <a:gd name="connsiteY3" fmla="*/ 1463733 h 3620189"/>
                <a:gd name="connsiteX4" fmla="*/ 1374202 w 1727734"/>
                <a:gd name="connsiteY4" fmla="*/ 3620189 h 3620189"/>
                <a:gd name="connsiteX0" fmla="*/ 449582 w 1727734"/>
                <a:gd name="connsiteY0" fmla="*/ 998214 h 3620189"/>
                <a:gd name="connsiteX1" fmla="*/ 1005843 w 1727734"/>
                <a:gd name="connsiteY1" fmla="*/ 389489 h 3620189"/>
                <a:gd name="connsiteX2" fmla="*/ 449582 w 1727734"/>
                <a:gd name="connsiteY2" fmla="*/ 998214 h 3620189"/>
                <a:gd name="connsiteX0" fmla="*/ 0 w 1727734"/>
                <a:gd name="connsiteY0" fmla="*/ 0 h 3620189"/>
                <a:gd name="connsiteX1" fmla="*/ 162621 w 1727734"/>
                <a:gd name="connsiteY1" fmla="*/ 1227503 h 3620189"/>
                <a:gd name="connsiteX2" fmla="*/ 993200 w 1727734"/>
                <a:gd name="connsiteY2" fmla="*/ 1082721 h 3620189"/>
                <a:gd name="connsiteX3" fmla="*/ 1663750 w 1727734"/>
                <a:gd name="connsiteY3" fmla="*/ 1463733 h 3620189"/>
                <a:gd name="connsiteX4" fmla="*/ 1374202 w 1727734"/>
                <a:gd name="connsiteY4" fmla="*/ 3620189 h 3620189"/>
                <a:gd name="connsiteX0" fmla="*/ 449582 w 1727734"/>
                <a:gd name="connsiteY0" fmla="*/ 998214 h 3620189"/>
                <a:gd name="connsiteX1" fmla="*/ 1005843 w 1727734"/>
                <a:gd name="connsiteY1" fmla="*/ 389489 h 3620189"/>
                <a:gd name="connsiteX2" fmla="*/ 449582 w 1727734"/>
                <a:gd name="connsiteY2" fmla="*/ 998214 h 3620189"/>
                <a:gd name="connsiteX0" fmla="*/ 0 w 1727734"/>
                <a:gd name="connsiteY0" fmla="*/ 0 h 3620189"/>
                <a:gd name="connsiteX1" fmla="*/ 162621 w 1727734"/>
                <a:gd name="connsiteY1" fmla="*/ 1227503 h 3620189"/>
                <a:gd name="connsiteX2" fmla="*/ 993200 w 1727734"/>
                <a:gd name="connsiteY2" fmla="*/ 1082721 h 3620189"/>
                <a:gd name="connsiteX3" fmla="*/ 1663750 w 1727734"/>
                <a:gd name="connsiteY3" fmla="*/ 1463733 h 3620189"/>
                <a:gd name="connsiteX4" fmla="*/ 1374202 w 1727734"/>
                <a:gd name="connsiteY4" fmla="*/ 3620189 h 3620189"/>
                <a:gd name="connsiteX0" fmla="*/ 449582 w 1727734"/>
                <a:gd name="connsiteY0" fmla="*/ 998214 h 3620189"/>
                <a:gd name="connsiteX1" fmla="*/ 1005843 w 1727734"/>
                <a:gd name="connsiteY1" fmla="*/ 389489 h 3620189"/>
                <a:gd name="connsiteX2" fmla="*/ 449582 w 1727734"/>
                <a:gd name="connsiteY2" fmla="*/ 998214 h 3620189"/>
                <a:gd name="connsiteX0" fmla="*/ 0 w 1727734"/>
                <a:gd name="connsiteY0" fmla="*/ 0 h 3620189"/>
                <a:gd name="connsiteX1" fmla="*/ 162621 w 1727734"/>
                <a:gd name="connsiteY1" fmla="*/ 1227503 h 3620189"/>
                <a:gd name="connsiteX2" fmla="*/ 993200 w 1727734"/>
                <a:gd name="connsiteY2" fmla="*/ 1082721 h 3620189"/>
                <a:gd name="connsiteX3" fmla="*/ 1663750 w 1727734"/>
                <a:gd name="connsiteY3" fmla="*/ 1463733 h 3620189"/>
                <a:gd name="connsiteX4" fmla="*/ 1374202 w 1727734"/>
                <a:gd name="connsiteY4" fmla="*/ 3620189 h 3620189"/>
                <a:gd name="connsiteX0" fmla="*/ 449582 w 1727734"/>
                <a:gd name="connsiteY0" fmla="*/ 998214 h 3620189"/>
                <a:gd name="connsiteX1" fmla="*/ 1005843 w 1727734"/>
                <a:gd name="connsiteY1" fmla="*/ 389489 h 3620189"/>
                <a:gd name="connsiteX2" fmla="*/ 449582 w 1727734"/>
                <a:gd name="connsiteY2" fmla="*/ 998214 h 3620189"/>
                <a:gd name="connsiteX0" fmla="*/ 0 w 1727734"/>
                <a:gd name="connsiteY0" fmla="*/ 0 h 3620189"/>
                <a:gd name="connsiteX1" fmla="*/ 162621 w 1727734"/>
                <a:gd name="connsiteY1" fmla="*/ 1227503 h 3620189"/>
                <a:gd name="connsiteX2" fmla="*/ 993200 w 1727734"/>
                <a:gd name="connsiteY2" fmla="*/ 1082721 h 3620189"/>
                <a:gd name="connsiteX3" fmla="*/ 1663750 w 1727734"/>
                <a:gd name="connsiteY3" fmla="*/ 1463733 h 3620189"/>
                <a:gd name="connsiteX4" fmla="*/ 1374202 w 1727734"/>
                <a:gd name="connsiteY4" fmla="*/ 3620189 h 3620189"/>
                <a:gd name="connsiteX0" fmla="*/ 449582 w 1727734"/>
                <a:gd name="connsiteY0" fmla="*/ 998214 h 3620189"/>
                <a:gd name="connsiteX1" fmla="*/ 1005843 w 1727734"/>
                <a:gd name="connsiteY1" fmla="*/ 389489 h 3620189"/>
                <a:gd name="connsiteX2" fmla="*/ 449582 w 1727734"/>
                <a:gd name="connsiteY2" fmla="*/ 998214 h 3620189"/>
                <a:gd name="connsiteX0" fmla="*/ 0 w 1727734"/>
                <a:gd name="connsiteY0" fmla="*/ 0 h 3620189"/>
                <a:gd name="connsiteX1" fmla="*/ 162621 w 1727734"/>
                <a:gd name="connsiteY1" fmla="*/ 1143685 h 3620189"/>
                <a:gd name="connsiteX2" fmla="*/ 993200 w 1727734"/>
                <a:gd name="connsiteY2" fmla="*/ 1082721 h 3620189"/>
                <a:gd name="connsiteX3" fmla="*/ 1663750 w 1727734"/>
                <a:gd name="connsiteY3" fmla="*/ 1463733 h 3620189"/>
                <a:gd name="connsiteX4" fmla="*/ 1374202 w 1727734"/>
                <a:gd name="connsiteY4" fmla="*/ 3620189 h 3620189"/>
                <a:gd name="connsiteX0" fmla="*/ 998223 w 2276375"/>
                <a:gd name="connsiteY0" fmla="*/ 1005835 h 3627810"/>
                <a:gd name="connsiteX1" fmla="*/ 1554484 w 2276375"/>
                <a:gd name="connsiteY1" fmla="*/ 397110 h 3627810"/>
                <a:gd name="connsiteX2" fmla="*/ 998223 w 2276375"/>
                <a:gd name="connsiteY2" fmla="*/ 1005835 h 3627810"/>
                <a:gd name="connsiteX0" fmla="*/ 0 w 2276375"/>
                <a:gd name="connsiteY0" fmla="*/ 0 h 3627810"/>
                <a:gd name="connsiteX1" fmla="*/ 711262 w 2276375"/>
                <a:gd name="connsiteY1" fmla="*/ 1151306 h 3627810"/>
                <a:gd name="connsiteX2" fmla="*/ 1541841 w 2276375"/>
                <a:gd name="connsiteY2" fmla="*/ 1090342 h 3627810"/>
                <a:gd name="connsiteX3" fmla="*/ 2212391 w 2276375"/>
                <a:gd name="connsiteY3" fmla="*/ 1471354 h 3627810"/>
                <a:gd name="connsiteX4" fmla="*/ 1922843 w 2276375"/>
                <a:gd name="connsiteY4" fmla="*/ 3627810 h 3627810"/>
                <a:gd name="connsiteX0" fmla="*/ 998223 w 2276375"/>
                <a:gd name="connsiteY0" fmla="*/ 1005835 h 3627810"/>
                <a:gd name="connsiteX1" fmla="*/ 1554484 w 2276375"/>
                <a:gd name="connsiteY1" fmla="*/ 397110 h 3627810"/>
                <a:gd name="connsiteX2" fmla="*/ 998223 w 2276375"/>
                <a:gd name="connsiteY2" fmla="*/ 1005835 h 3627810"/>
                <a:gd name="connsiteX0" fmla="*/ 0 w 2276375"/>
                <a:gd name="connsiteY0" fmla="*/ 0 h 3627810"/>
                <a:gd name="connsiteX1" fmla="*/ 711262 w 2276375"/>
                <a:gd name="connsiteY1" fmla="*/ 1151306 h 3627810"/>
                <a:gd name="connsiteX2" fmla="*/ 1541841 w 2276375"/>
                <a:gd name="connsiteY2" fmla="*/ 1090342 h 3627810"/>
                <a:gd name="connsiteX3" fmla="*/ 2212391 w 2276375"/>
                <a:gd name="connsiteY3" fmla="*/ 1471354 h 3627810"/>
                <a:gd name="connsiteX4" fmla="*/ 1922843 w 2276375"/>
                <a:gd name="connsiteY4" fmla="*/ 3627810 h 3627810"/>
                <a:gd name="connsiteX0" fmla="*/ 998223 w 2276375"/>
                <a:gd name="connsiteY0" fmla="*/ 1005835 h 3627810"/>
                <a:gd name="connsiteX1" fmla="*/ 1554484 w 2276375"/>
                <a:gd name="connsiteY1" fmla="*/ 397110 h 3627810"/>
                <a:gd name="connsiteX2" fmla="*/ 998223 w 2276375"/>
                <a:gd name="connsiteY2" fmla="*/ 1005835 h 3627810"/>
                <a:gd name="connsiteX0" fmla="*/ 0 w 2276375"/>
                <a:gd name="connsiteY0" fmla="*/ 0 h 3627810"/>
                <a:gd name="connsiteX1" fmla="*/ 627442 w 2276375"/>
                <a:gd name="connsiteY1" fmla="*/ 884608 h 3627810"/>
                <a:gd name="connsiteX2" fmla="*/ 1541841 w 2276375"/>
                <a:gd name="connsiteY2" fmla="*/ 1090342 h 3627810"/>
                <a:gd name="connsiteX3" fmla="*/ 2212391 w 2276375"/>
                <a:gd name="connsiteY3" fmla="*/ 1471354 h 3627810"/>
                <a:gd name="connsiteX4" fmla="*/ 1922843 w 2276375"/>
                <a:gd name="connsiteY4" fmla="*/ 3627810 h 3627810"/>
                <a:gd name="connsiteX0" fmla="*/ 998223 w 2276375"/>
                <a:gd name="connsiteY0" fmla="*/ 1005835 h 3627810"/>
                <a:gd name="connsiteX1" fmla="*/ 1554484 w 2276375"/>
                <a:gd name="connsiteY1" fmla="*/ 397110 h 3627810"/>
                <a:gd name="connsiteX2" fmla="*/ 998223 w 2276375"/>
                <a:gd name="connsiteY2" fmla="*/ 1005835 h 3627810"/>
                <a:gd name="connsiteX0" fmla="*/ 0 w 2276375"/>
                <a:gd name="connsiteY0" fmla="*/ 0 h 3627810"/>
                <a:gd name="connsiteX1" fmla="*/ 627442 w 2276375"/>
                <a:gd name="connsiteY1" fmla="*/ 884608 h 3627810"/>
                <a:gd name="connsiteX2" fmla="*/ 1541841 w 2276375"/>
                <a:gd name="connsiteY2" fmla="*/ 1090342 h 3627810"/>
                <a:gd name="connsiteX3" fmla="*/ 2212391 w 2276375"/>
                <a:gd name="connsiteY3" fmla="*/ 1471354 h 3627810"/>
                <a:gd name="connsiteX4" fmla="*/ 1922843 w 2276375"/>
                <a:gd name="connsiteY4" fmla="*/ 3627810 h 3627810"/>
                <a:gd name="connsiteX0" fmla="*/ 998223 w 2276375"/>
                <a:gd name="connsiteY0" fmla="*/ 1005835 h 3627810"/>
                <a:gd name="connsiteX1" fmla="*/ 1554484 w 2276375"/>
                <a:gd name="connsiteY1" fmla="*/ 397110 h 3627810"/>
                <a:gd name="connsiteX2" fmla="*/ 998223 w 2276375"/>
                <a:gd name="connsiteY2" fmla="*/ 1005835 h 3627810"/>
                <a:gd name="connsiteX0" fmla="*/ 0 w 2276375"/>
                <a:gd name="connsiteY0" fmla="*/ 0 h 3627810"/>
                <a:gd name="connsiteX1" fmla="*/ 627442 w 2276375"/>
                <a:gd name="connsiteY1" fmla="*/ 884608 h 3627810"/>
                <a:gd name="connsiteX2" fmla="*/ 1541841 w 2276375"/>
                <a:gd name="connsiteY2" fmla="*/ 1090342 h 3627810"/>
                <a:gd name="connsiteX3" fmla="*/ 2212391 w 2276375"/>
                <a:gd name="connsiteY3" fmla="*/ 1471354 h 3627810"/>
                <a:gd name="connsiteX4" fmla="*/ 1922843 w 2276375"/>
                <a:gd name="connsiteY4" fmla="*/ 3627810 h 3627810"/>
                <a:gd name="connsiteX0" fmla="*/ 1903389 w 2276375"/>
                <a:gd name="connsiteY0" fmla="*/ 3628965 h 3662268"/>
                <a:gd name="connsiteX1" fmla="*/ 1554484 w 2276375"/>
                <a:gd name="connsiteY1" fmla="*/ 397110 h 3662268"/>
                <a:gd name="connsiteX2" fmla="*/ 1903389 w 2276375"/>
                <a:gd name="connsiteY2" fmla="*/ 3628965 h 3662268"/>
                <a:gd name="connsiteX0" fmla="*/ 0 w 2276375"/>
                <a:gd name="connsiteY0" fmla="*/ 0 h 3662268"/>
                <a:gd name="connsiteX1" fmla="*/ 627442 w 2276375"/>
                <a:gd name="connsiteY1" fmla="*/ 884608 h 3662268"/>
                <a:gd name="connsiteX2" fmla="*/ 1541841 w 2276375"/>
                <a:gd name="connsiteY2" fmla="*/ 1090342 h 3662268"/>
                <a:gd name="connsiteX3" fmla="*/ 2212391 w 2276375"/>
                <a:gd name="connsiteY3" fmla="*/ 1471354 h 3662268"/>
                <a:gd name="connsiteX4" fmla="*/ 1922843 w 2276375"/>
                <a:gd name="connsiteY4" fmla="*/ 3627810 h 3662268"/>
                <a:gd name="connsiteX0" fmla="*/ 2186942 w 2559928"/>
                <a:gd name="connsiteY0" fmla="*/ 3628965 h 3753619"/>
                <a:gd name="connsiteX1" fmla="*/ 0 w 2559928"/>
                <a:gd name="connsiteY1" fmla="*/ 3602128 h 3753619"/>
                <a:gd name="connsiteX2" fmla="*/ 2186942 w 2559928"/>
                <a:gd name="connsiteY2" fmla="*/ 3628965 h 3753619"/>
                <a:gd name="connsiteX0" fmla="*/ 283553 w 2559928"/>
                <a:gd name="connsiteY0" fmla="*/ 0 h 3753619"/>
                <a:gd name="connsiteX1" fmla="*/ 910995 w 2559928"/>
                <a:gd name="connsiteY1" fmla="*/ 884608 h 3753619"/>
                <a:gd name="connsiteX2" fmla="*/ 1825394 w 2559928"/>
                <a:gd name="connsiteY2" fmla="*/ 1090342 h 3753619"/>
                <a:gd name="connsiteX3" fmla="*/ 2495944 w 2559928"/>
                <a:gd name="connsiteY3" fmla="*/ 1471354 h 3753619"/>
                <a:gd name="connsiteX4" fmla="*/ 2206396 w 2559928"/>
                <a:gd name="connsiteY4" fmla="*/ 3627810 h 3753619"/>
                <a:gd name="connsiteX0" fmla="*/ 2233351 w 2606337"/>
                <a:gd name="connsiteY0" fmla="*/ 3628965 h 3628965"/>
                <a:gd name="connsiteX1" fmla="*/ 46409 w 2606337"/>
                <a:gd name="connsiteY1" fmla="*/ 3602128 h 3628965"/>
                <a:gd name="connsiteX2" fmla="*/ 857609 w 2606337"/>
                <a:gd name="connsiteY2" fmla="*/ 3538930 h 3628965"/>
                <a:gd name="connsiteX3" fmla="*/ 2233351 w 2606337"/>
                <a:gd name="connsiteY3" fmla="*/ 3628965 h 3628965"/>
                <a:gd name="connsiteX0" fmla="*/ 329962 w 2606337"/>
                <a:gd name="connsiteY0" fmla="*/ 0 h 3628965"/>
                <a:gd name="connsiteX1" fmla="*/ 957404 w 2606337"/>
                <a:gd name="connsiteY1" fmla="*/ 884608 h 3628965"/>
                <a:gd name="connsiteX2" fmla="*/ 1871803 w 2606337"/>
                <a:gd name="connsiteY2" fmla="*/ 1090342 h 3628965"/>
                <a:gd name="connsiteX3" fmla="*/ 2542353 w 2606337"/>
                <a:gd name="connsiteY3" fmla="*/ 1471354 h 3628965"/>
                <a:gd name="connsiteX4" fmla="*/ 2252805 w 2606337"/>
                <a:gd name="connsiteY4" fmla="*/ 3627810 h 3628965"/>
                <a:gd name="connsiteX0" fmla="*/ 2413357 w 2786343"/>
                <a:gd name="connsiteY0" fmla="*/ 3628965 h 3628965"/>
                <a:gd name="connsiteX1" fmla="*/ 226415 w 2786343"/>
                <a:gd name="connsiteY1" fmla="*/ 3602128 h 3628965"/>
                <a:gd name="connsiteX2" fmla="*/ 224815 w 2786343"/>
                <a:gd name="connsiteY2" fmla="*/ 10639 h 3628965"/>
                <a:gd name="connsiteX3" fmla="*/ 2413357 w 2786343"/>
                <a:gd name="connsiteY3" fmla="*/ 3628965 h 3628965"/>
                <a:gd name="connsiteX0" fmla="*/ 509968 w 2786343"/>
                <a:gd name="connsiteY0" fmla="*/ 0 h 3628965"/>
                <a:gd name="connsiteX1" fmla="*/ 1137410 w 2786343"/>
                <a:gd name="connsiteY1" fmla="*/ 884608 h 3628965"/>
                <a:gd name="connsiteX2" fmla="*/ 2051809 w 2786343"/>
                <a:gd name="connsiteY2" fmla="*/ 1090342 h 3628965"/>
                <a:gd name="connsiteX3" fmla="*/ 2722359 w 2786343"/>
                <a:gd name="connsiteY3" fmla="*/ 1471354 h 3628965"/>
                <a:gd name="connsiteX4" fmla="*/ 2432811 w 2786343"/>
                <a:gd name="connsiteY4" fmla="*/ 3627810 h 3628965"/>
                <a:gd name="connsiteX0" fmla="*/ 2292356 w 2665342"/>
                <a:gd name="connsiteY0" fmla="*/ 3628965 h 3628965"/>
                <a:gd name="connsiteX1" fmla="*/ 105414 w 2665342"/>
                <a:gd name="connsiteY1" fmla="*/ 3602128 h 3628965"/>
                <a:gd name="connsiteX2" fmla="*/ 103814 w 2665342"/>
                <a:gd name="connsiteY2" fmla="*/ 10639 h 3628965"/>
                <a:gd name="connsiteX3" fmla="*/ 2292356 w 2665342"/>
                <a:gd name="connsiteY3" fmla="*/ 3628965 h 3628965"/>
                <a:gd name="connsiteX0" fmla="*/ 388967 w 2665342"/>
                <a:gd name="connsiteY0" fmla="*/ 0 h 3628965"/>
                <a:gd name="connsiteX1" fmla="*/ 1016409 w 2665342"/>
                <a:gd name="connsiteY1" fmla="*/ 884608 h 3628965"/>
                <a:gd name="connsiteX2" fmla="*/ 1930808 w 2665342"/>
                <a:gd name="connsiteY2" fmla="*/ 1090342 h 3628965"/>
                <a:gd name="connsiteX3" fmla="*/ 2601358 w 2665342"/>
                <a:gd name="connsiteY3" fmla="*/ 1471354 h 3628965"/>
                <a:gd name="connsiteX4" fmla="*/ 2311810 w 2665342"/>
                <a:gd name="connsiteY4" fmla="*/ 3627810 h 3628965"/>
                <a:gd name="connsiteX0" fmla="*/ 2196009 w 2568995"/>
                <a:gd name="connsiteY0" fmla="*/ 3628965 h 3628965"/>
                <a:gd name="connsiteX1" fmla="*/ 9067 w 2568995"/>
                <a:gd name="connsiteY1" fmla="*/ 3602128 h 3628965"/>
                <a:gd name="connsiteX2" fmla="*/ 7467 w 2568995"/>
                <a:gd name="connsiteY2" fmla="*/ 10639 h 3628965"/>
                <a:gd name="connsiteX3" fmla="*/ 2196009 w 2568995"/>
                <a:gd name="connsiteY3" fmla="*/ 3628965 h 3628965"/>
                <a:gd name="connsiteX0" fmla="*/ 292620 w 2568995"/>
                <a:gd name="connsiteY0" fmla="*/ 0 h 3628965"/>
                <a:gd name="connsiteX1" fmla="*/ 920062 w 2568995"/>
                <a:gd name="connsiteY1" fmla="*/ 884608 h 3628965"/>
                <a:gd name="connsiteX2" fmla="*/ 1834461 w 2568995"/>
                <a:gd name="connsiteY2" fmla="*/ 1090342 h 3628965"/>
                <a:gd name="connsiteX3" fmla="*/ 2505011 w 2568995"/>
                <a:gd name="connsiteY3" fmla="*/ 1471354 h 3628965"/>
                <a:gd name="connsiteX4" fmla="*/ 2215463 w 2568995"/>
                <a:gd name="connsiteY4" fmla="*/ 3627810 h 3628965"/>
                <a:gd name="connsiteX0" fmla="*/ 2196009 w 2568995"/>
                <a:gd name="connsiteY0" fmla="*/ 3628965 h 3628965"/>
                <a:gd name="connsiteX1" fmla="*/ 9067 w 2568995"/>
                <a:gd name="connsiteY1" fmla="*/ 3602128 h 3628965"/>
                <a:gd name="connsiteX2" fmla="*/ 7467 w 2568995"/>
                <a:gd name="connsiteY2" fmla="*/ 10639 h 3628965"/>
                <a:gd name="connsiteX3" fmla="*/ 2196009 w 2568995"/>
                <a:gd name="connsiteY3" fmla="*/ 3628965 h 3628965"/>
                <a:gd name="connsiteX0" fmla="*/ 292620 w 2568995"/>
                <a:gd name="connsiteY0" fmla="*/ 0 h 3628965"/>
                <a:gd name="connsiteX1" fmla="*/ 920062 w 2568995"/>
                <a:gd name="connsiteY1" fmla="*/ 884608 h 3628965"/>
                <a:gd name="connsiteX2" fmla="*/ 1834461 w 2568995"/>
                <a:gd name="connsiteY2" fmla="*/ 1090342 h 3628965"/>
                <a:gd name="connsiteX3" fmla="*/ 2505011 w 2568995"/>
                <a:gd name="connsiteY3" fmla="*/ 1471354 h 3628965"/>
                <a:gd name="connsiteX4" fmla="*/ 2215463 w 2568995"/>
                <a:gd name="connsiteY4" fmla="*/ 3627810 h 3628965"/>
                <a:gd name="connsiteX0" fmla="*/ 2196009 w 2568995"/>
                <a:gd name="connsiteY0" fmla="*/ 3628965 h 3628965"/>
                <a:gd name="connsiteX1" fmla="*/ 9067 w 2568995"/>
                <a:gd name="connsiteY1" fmla="*/ 3602128 h 3628965"/>
                <a:gd name="connsiteX2" fmla="*/ 7467 w 2568995"/>
                <a:gd name="connsiteY2" fmla="*/ 10639 h 3628965"/>
                <a:gd name="connsiteX3" fmla="*/ 2196009 w 2568995"/>
                <a:gd name="connsiteY3" fmla="*/ 3628965 h 3628965"/>
                <a:gd name="connsiteX0" fmla="*/ 292620 w 2568995"/>
                <a:gd name="connsiteY0" fmla="*/ 0 h 3628965"/>
                <a:gd name="connsiteX1" fmla="*/ 920062 w 2568995"/>
                <a:gd name="connsiteY1" fmla="*/ 884608 h 3628965"/>
                <a:gd name="connsiteX2" fmla="*/ 1834461 w 2568995"/>
                <a:gd name="connsiteY2" fmla="*/ 1090342 h 3628965"/>
                <a:gd name="connsiteX3" fmla="*/ 2505011 w 2568995"/>
                <a:gd name="connsiteY3" fmla="*/ 1471354 h 3628965"/>
                <a:gd name="connsiteX4" fmla="*/ 2215463 w 2568995"/>
                <a:gd name="connsiteY4" fmla="*/ 3627810 h 3628965"/>
                <a:gd name="connsiteX0" fmla="*/ 2196009 w 2568995"/>
                <a:gd name="connsiteY0" fmla="*/ 3628965 h 3628965"/>
                <a:gd name="connsiteX1" fmla="*/ 9067 w 2568995"/>
                <a:gd name="connsiteY1" fmla="*/ 3602128 h 3628965"/>
                <a:gd name="connsiteX2" fmla="*/ 7467 w 2568995"/>
                <a:gd name="connsiteY2" fmla="*/ 10639 h 3628965"/>
                <a:gd name="connsiteX3" fmla="*/ 2196009 w 2568995"/>
                <a:gd name="connsiteY3" fmla="*/ 3628965 h 3628965"/>
                <a:gd name="connsiteX0" fmla="*/ 292620 w 2568995"/>
                <a:gd name="connsiteY0" fmla="*/ 0 h 3628965"/>
                <a:gd name="connsiteX1" fmla="*/ 920062 w 2568995"/>
                <a:gd name="connsiteY1" fmla="*/ 884608 h 3628965"/>
                <a:gd name="connsiteX2" fmla="*/ 1834461 w 2568995"/>
                <a:gd name="connsiteY2" fmla="*/ 1090342 h 3628965"/>
                <a:gd name="connsiteX3" fmla="*/ 2505011 w 2568995"/>
                <a:gd name="connsiteY3" fmla="*/ 1471354 h 3628965"/>
                <a:gd name="connsiteX4" fmla="*/ 2215463 w 2568995"/>
                <a:gd name="connsiteY4" fmla="*/ 3627810 h 3628965"/>
                <a:gd name="connsiteX0" fmla="*/ 2200676 w 2573662"/>
                <a:gd name="connsiteY0" fmla="*/ 3628965 h 3628965"/>
                <a:gd name="connsiteX1" fmla="*/ 4497 w 2573662"/>
                <a:gd name="connsiteY1" fmla="*/ 3620601 h 3628965"/>
                <a:gd name="connsiteX2" fmla="*/ 12134 w 2573662"/>
                <a:gd name="connsiteY2" fmla="*/ 10639 h 3628965"/>
                <a:gd name="connsiteX3" fmla="*/ 2200676 w 2573662"/>
                <a:gd name="connsiteY3" fmla="*/ 3628965 h 3628965"/>
                <a:gd name="connsiteX0" fmla="*/ 297287 w 2573662"/>
                <a:gd name="connsiteY0" fmla="*/ 0 h 3628965"/>
                <a:gd name="connsiteX1" fmla="*/ 924729 w 2573662"/>
                <a:gd name="connsiteY1" fmla="*/ 884608 h 3628965"/>
                <a:gd name="connsiteX2" fmla="*/ 1839128 w 2573662"/>
                <a:gd name="connsiteY2" fmla="*/ 1090342 h 3628965"/>
                <a:gd name="connsiteX3" fmla="*/ 2509678 w 2573662"/>
                <a:gd name="connsiteY3" fmla="*/ 1471354 h 3628965"/>
                <a:gd name="connsiteX4" fmla="*/ 2220130 w 2573662"/>
                <a:gd name="connsiteY4" fmla="*/ 3627810 h 3628965"/>
                <a:gd name="connsiteX0" fmla="*/ 2200676 w 2573662"/>
                <a:gd name="connsiteY0" fmla="*/ 3628965 h 3628965"/>
                <a:gd name="connsiteX1" fmla="*/ 4497 w 2573662"/>
                <a:gd name="connsiteY1" fmla="*/ 3620601 h 3628965"/>
                <a:gd name="connsiteX2" fmla="*/ 12134 w 2573662"/>
                <a:gd name="connsiteY2" fmla="*/ 10639 h 3628965"/>
                <a:gd name="connsiteX3" fmla="*/ 2200676 w 2573662"/>
                <a:gd name="connsiteY3" fmla="*/ 3628965 h 3628965"/>
                <a:gd name="connsiteX0" fmla="*/ 297287 w 2573662"/>
                <a:gd name="connsiteY0" fmla="*/ 0 h 3628965"/>
                <a:gd name="connsiteX1" fmla="*/ 924729 w 2573662"/>
                <a:gd name="connsiteY1" fmla="*/ 884608 h 3628965"/>
                <a:gd name="connsiteX2" fmla="*/ 1839128 w 2573662"/>
                <a:gd name="connsiteY2" fmla="*/ 1090342 h 3628965"/>
                <a:gd name="connsiteX3" fmla="*/ 2509678 w 2573662"/>
                <a:gd name="connsiteY3" fmla="*/ 1471354 h 3628965"/>
                <a:gd name="connsiteX4" fmla="*/ 2220130 w 2573662"/>
                <a:gd name="connsiteY4" fmla="*/ 3627810 h 3628965"/>
                <a:gd name="connsiteX0" fmla="*/ 2204740 w 2577726"/>
                <a:gd name="connsiteY0" fmla="*/ 3628965 h 3628965"/>
                <a:gd name="connsiteX1" fmla="*/ 8561 w 2577726"/>
                <a:gd name="connsiteY1" fmla="*/ 3620601 h 3628965"/>
                <a:gd name="connsiteX2" fmla="*/ 16198 w 2577726"/>
                <a:gd name="connsiteY2" fmla="*/ 10639 h 3628965"/>
                <a:gd name="connsiteX3" fmla="*/ 2204740 w 2577726"/>
                <a:gd name="connsiteY3" fmla="*/ 3628965 h 3628965"/>
                <a:gd name="connsiteX0" fmla="*/ 301351 w 2577726"/>
                <a:gd name="connsiteY0" fmla="*/ 0 h 3628965"/>
                <a:gd name="connsiteX1" fmla="*/ 928793 w 2577726"/>
                <a:gd name="connsiteY1" fmla="*/ 884608 h 3628965"/>
                <a:gd name="connsiteX2" fmla="*/ 1843192 w 2577726"/>
                <a:gd name="connsiteY2" fmla="*/ 1090342 h 3628965"/>
                <a:gd name="connsiteX3" fmla="*/ 2513742 w 2577726"/>
                <a:gd name="connsiteY3" fmla="*/ 1471354 h 3628965"/>
                <a:gd name="connsiteX4" fmla="*/ 2224194 w 2577726"/>
                <a:gd name="connsiteY4" fmla="*/ 3627810 h 3628965"/>
                <a:gd name="connsiteX0" fmla="*/ 2213984 w 2586970"/>
                <a:gd name="connsiteY0" fmla="*/ 3655270 h 3655270"/>
                <a:gd name="connsiteX1" fmla="*/ 17805 w 2586970"/>
                <a:gd name="connsiteY1" fmla="*/ 3646906 h 3655270"/>
                <a:gd name="connsiteX2" fmla="*/ 6968 w 2586970"/>
                <a:gd name="connsiteY2" fmla="*/ 0 h 3655270"/>
                <a:gd name="connsiteX3" fmla="*/ 2213984 w 2586970"/>
                <a:gd name="connsiteY3" fmla="*/ 3655270 h 3655270"/>
                <a:gd name="connsiteX0" fmla="*/ 310595 w 2586970"/>
                <a:gd name="connsiteY0" fmla="*/ 26305 h 3655270"/>
                <a:gd name="connsiteX1" fmla="*/ 938037 w 2586970"/>
                <a:gd name="connsiteY1" fmla="*/ 910913 h 3655270"/>
                <a:gd name="connsiteX2" fmla="*/ 1852436 w 2586970"/>
                <a:gd name="connsiteY2" fmla="*/ 1116647 h 3655270"/>
                <a:gd name="connsiteX3" fmla="*/ 2522986 w 2586970"/>
                <a:gd name="connsiteY3" fmla="*/ 1497659 h 3655270"/>
                <a:gd name="connsiteX4" fmla="*/ 2233438 w 2586970"/>
                <a:gd name="connsiteY4" fmla="*/ 3654115 h 3655270"/>
                <a:gd name="connsiteX0" fmla="*/ 2209911 w 2582897"/>
                <a:gd name="connsiteY0" fmla="*/ 3655270 h 3655270"/>
                <a:gd name="connsiteX1" fmla="*/ 13732 w 2582897"/>
                <a:gd name="connsiteY1" fmla="*/ 3646906 h 3655270"/>
                <a:gd name="connsiteX2" fmla="*/ 2895 w 2582897"/>
                <a:gd name="connsiteY2" fmla="*/ 0 h 3655270"/>
                <a:gd name="connsiteX3" fmla="*/ 2209911 w 2582897"/>
                <a:gd name="connsiteY3" fmla="*/ 3655270 h 3655270"/>
                <a:gd name="connsiteX0" fmla="*/ 306522 w 2582897"/>
                <a:gd name="connsiteY0" fmla="*/ 26305 h 3655270"/>
                <a:gd name="connsiteX1" fmla="*/ 933964 w 2582897"/>
                <a:gd name="connsiteY1" fmla="*/ 910913 h 3655270"/>
                <a:gd name="connsiteX2" fmla="*/ 1848363 w 2582897"/>
                <a:gd name="connsiteY2" fmla="*/ 1116647 h 3655270"/>
                <a:gd name="connsiteX3" fmla="*/ 2518913 w 2582897"/>
                <a:gd name="connsiteY3" fmla="*/ 1497659 h 3655270"/>
                <a:gd name="connsiteX4" fmla="*/ 2229365 w 2582897"/>
                <a:gd name="connsiteY4" fmla="*/ 3654115 h 3655270"/>
                <a:gd name="connsiteX0" fmla="*/ 2209911 w 2582897"/>
                <a:gd name="connsiteY0" fmla="*/ 3655270 h 3655270"/>
                <a:gd name="connsiteX1" fmla="*/ 13732 w 2582897"/>
                <a:gd name="connsiteY1" fmla="*/ 3646906 h 3655270"/>
                <a:gd name="connsiteX2" fmla="*/ 2895 w 2582897"/>
                <a:gd name="connsiteY2" fmla="*/ 0 h 3655270"/>
                <a:gd name="connsiteX3" fmla="*/ 2209911 w 2582897"/>
                <a:gd name="connsiteY3" fmla="*/ 3655270 h 3655270"/>
                <a:gd name="connsiteX0" fmla="*/ 306522 w 2582897"/>
                <a:gd name="connsiteY0" fmla="*/ 26305 h 3655270"/>
                <a:gd name="connsiteX1" fmla="*/ 933964 w 2582897"/>
                <a:gd name="connsiteY1" fmla="*/ 910913 h 3655270"/>
                <a:gd name="connsiteX2" fmla="*/ 1848363 w 2582897"/>
                <a:gd name="connsiteY2" fmla="*/ 1116647 h 3655270"/>
                <a:gd name="connsiteX3" fmla="*/ 2518913 w 2582897"/>
                <a:gd name="connsiteY3" fmla="*/ 1497659 h 3655270"/>
                <a:gd name="connsiteX4" fmla="*/ 2229365 w 2582897"/>
                <a:gd name="connsiteY4" fmla="*/ 3654115 h 3655270"/>
                <a:gd name="connsiteX0" fmla="*/ 2209911 w 2582897"/>
                <a:gd name="connsiteY0" fmla="*/ 3709755 h 3709755"/>
                <a:gd name="connsiteX1" fmla="*/ 13732 w 2582897"/>
                <a:gd name="connsiteY1" fmla="*/ 3701391 h 3709755"/>
                <a:gd name="connsiteX2" fmla="*/ 2895 w 2582897"/>
                <a:gd name="connsiteY2" fmla="*/ 54485 h 3709755"/>
                <a:gd name="connsiteX3" fmla="*/ 1259042 w 2582897"/>
                <a:gd name="connsiteY3" fmla="*/ 1661612 h 3709755"/>
                <a:gd name="connsiteX4" fmla="*/ 2209911 w 2582897"/>
                <a:gd name="connsiteY4" fmla="*/ 3709755 h 3709755"/>
                <a:gd name="connsiteX0" fmla="*/ 306522 w 2582897"/>
                <a:gd name="connsiteY0" fmla="*/ 80790 h 3709755"/>
                <a:gd name="connsiteX1" fmla="*/ 933964 w 2582897"/>
                <a:gd name="connsiteY1" fmla="*/ 965398 h 3709755"/>
                <a:gd name="connsiteX2" fmla="*/ 1848363 w 2582897"/>
                <a:gd name="connsiteY2" fmla="*/ 1171132 h 3709755"/>
                <a:gd name="connsiteX3" fmla="*/ 2518913 w 2582897"/>
                <a:gd name="connsiteY3" fmla="*/ 1552144 h 3709755"/>
                <a:gd name="connsiteX4" fmla="*/ 2229365 w 2582897"/>
                <a:gd name="connsiteY4" fmla="*/ 3708600 h 3709755"/>
                <a:gd name="connsiteX0" fmla="*/ 2209911 w 2582897"/>
                <a:gd name="connsiteY0" fmla="*/ 3996412 h 3996412"/>
                <a:gd name="connsiteX1" fmla="*/ 13732 w 2582897"/>
                <a:gd name="connsiteY1" fmla="*/ 3988048 h 3996412"/>
                <a:gd name="connsiteX2" fmla="*/ 2895 w 2582897"/>
                <a:gd name="connsiteY2" fmla="*/ 341142 h 3996412"/>
                <a:gd name="connsiteX3" fmla="*/ 316933 w 2582897"/>
                <a:gd name="connsiteY3" fmla="*/ 378087 h 3996412"/>
                <a:gd name="connsiteX4" fmla="*/ 2209911 w 2582897"/>
                <a:gd name="connsiteY4" fmla="*/ 3996412 h 3996412"/>
                <a:gd name="connsiteX0" fmla="*/ 306522 w 2582897"/>
                <a:gd name="connsiteY0" fmla="*/ 367447 h 3996412"/>
                <a:gd name="connsiteX1" fmla="*/ 933964 w 2582897"/>
                <a:gd name="connsiteY1" fmla="*/ 1252055 h 3996412"/>
                <a:gd name="connsiteX2" fmla="*/ 1848363 w 2582897"/>
                <a:gd name="connsiteY2" fmla="*/ 1457789 h 3996412"/>
                <a:gd name="connsiteX3" fmla="*/ 2518913 w 2582897"/>
                <a:gd name="connsiteY3" fmla="*/ 1838801 h 3996412"/>
                <a:gd name="connsiteX4" fmla="*/ 2229365 w 2582897"/>
                <a:gd name="connsiteY4" fmla="*/ 3995257 h 3996412"/>
                <a:gd name="connsiteX0" fmla="*/ 2209911 w 2582897"/>
                <a:gd name="connsiteY0" fmla="*/ 3806965 h 3806965"/>
                <a:gd name="connsiteX1" fmla="*/ 13732 w 2582897"/>
                <a:gd name="connsiteY1" fmla="*/ 3798601 h 3806965"/>
                <a:gd name="connsiteX2" fmla="*/ 2895 w 2582897"/>
                <a:gd name="connsiteY2" fmla="*/ 151695 h 3806965"/>
                <a:gd name="connsiteX3" fmla="*/ 316933 w 2582897"/>
                <a:gd name="connsiteY3" fmla="*/ 188640 h 3806965"/>
                <a:gd name="connsiteX4" fmla="*/ 2209911 w 2582897"/>
                <a:gd name="connsiteY4" fmla="*/ 3806965 h 3806965"/>
                <a:gd name="connsiteX0" fmla="*/ 306522 w 2582897"/>
                <a:gd name="connsiteY0" fmla="*/ 178000 h 3806965"/>
                <a:gd name="connsiteX1" fmla="*/ 933964 w 2582897"/>
                <a:gd name="connsiteY1" fmla="*/ 1062608 h 3806965"/>
                <a:gd name="connsiteX2" fmla="*/ 1848363 w 2582897"/>
                <a:gd name="connsiteY2" fmla="*/ 1268342 h 3806965"/>
                <a:gd name="connsiteX3" fmla="*/ 2518913 w 2582897"/>
                <a:gd name="connsiteY3" fmla="*/ 1649354 h 3806965"/>
                <a:gd name="connsiteX4" fmla="*/ 2229365 w 2582897"/>
                <a:gd name="connsiteY4" fmla="*/ 3805810 h 3806965"/>
                <a:gd name="connsiteX0" fmla="*/ 2209911 w 2582897"/>
                <a:gd name="connsiteY0" fmla="*/ 3655270 h 3655270"/>
                <a:gd name="connsiteX1" fmla="*/ 13732 w 2582897"/>
                <a:gd name="connsiteY1" fmla="*/ 3646906 h 3655270"/>
                <a:gd name="connsiteX2" fmla="*/ 2895 w 2582897"/>
                <a:gd name="connsiteY2" fmla="*/ 0 h 3655270"/>
                <a:gd name="connsiteX3" fmla="*/ 316933 w 2582897"/>
                <a:gd name="connsiteY3" fmla="*/ 36945 h 3655270"/>
                <a:gd name="connsiteX4" fmla="*/ 2209911 w 2582897"/>
                <a:gd name="connsiteY4" fmla="*/ 3655270 h 3655270"/>
                <a:gd name="connsiteX0" fmla="*/ 306522 w 2582897"/>
                <a:gd name="connsiteY0" fmla="*/ 26305 h 3655270"/>
                <a:gd name="connsiteX1" fmla="*/ 933964 w 2582897"/>
                <a:gd name="connsiteY1" fmla="*/ 910913 h 3655270"/>
                <a:gd name="connsiteX2" fmla="*/ 1848363 w 2582897"/>
                <a:gd name="connsiteY2" fmla="*/ 1116647 h 3655270"/>
                <a:gd name="connsiteX3" fmla="*/ 2518913 w 2582897"/>
                <a:gd name="connsiteY3" fmla="*/ 1497659 h 3655270"/>
                <a:gd name="connsiteX4" fmla="*/ 2229365 w 2582897"/>
                <a:gd name="connsiteY4" fmla="*/ 3654115 h 3655270"/>
                <a:gd name="connsiteX0" fmla="*/ 2209911 w 2582897"/>
                <a:gd name="connsiteY0" fmla="*/ 3655270 h 3655270"/>
                <a:gd name="connsiteX1" fmla="*/ 13732 w 2582897"/>
                <a:gd name="connsiteY1" fmla="*/ 3646906 h 3655270"/>
                <a:gd name="connsiteX2" fmla="*/ 2895 w 2582897"/>
                <a:gd name="connsiteY2" fmla="*/ 0 h 3655270"/>
                <a:gd name="connsiteX3" fmla="*/ 316933 w 2582897"/>
                <a:gd name="connsiteY3" fmla="*/ 36945 h 3655270"/>
                <a:gd name="connsiteX4" fmla="*/ 2209911 w 2582897"/>
                <a:gd name="connsiteY4" fmla="*/ 3655270 h 3655270"/>
                <a:gd name="connsiteX0" fmla="*/ 306522 w 2582897"/>
                <a:gd name="connsiteY0" fmla="*/ 26305 h 3655270"/>
                <a:gd name="connsiteX1" fmla="*/ 933964 w 2582897"/>
                <a:gd name="connsiteY1" fmla="*/ 910913 h 3655270"/>
                <a:gd name="connsiteX2" fmla="*/ 1848363 w 2582897"/>
                <a:gd name="connsiteY2" fmla="*/ 1116647 h 3655270"/>
                <a:gd name="connsiteX3" fmla="*/ 2518913 w 2582897"/>
                <a:gd name="connsiteY3" fmla="*/ 1497659 h 3655270"/>
                <a:gd name="connsiteX4" fmla="*/ 2229365 w 2582897"/>
                <a:gd name="connsiteY4" fmla="*/ 3654115 h 3655270"/>
                <a:gd name="connsiteX0" fmla="*/ 2209911 w 2582897"/>
                <a:gd name="connsiteY0" fmla="*/ 3655270 h 3655270"/>
                <a:gd name="connsiteX1" fmla="*/ 13732 w 2582897"/>
                <a:gd name="connsiteY1" fmla="*/ 3646906 h 3655270"/>
                <a:gd name="connsiteX2" fmla="*/ 2895 w 2582897"/>
                <a:gd name="connsiteY2" fmla="*/ 0 h 3655270"/>
                <a:gd name="connsiteX3" fmla="*/ 316933 w 2582897"/>
                <a:gd name="connsiteY3" fmla="*/ 36945 h 3655270"/>
                <a:gd name="connsiteX4" fmla="*/ 2209911 w 2582897"/>
                <a:gd name="connsiteY4" fmla="*/ 3655270 h 3655270"/>
                <a:gd name="connsiteX0" fmla="*/ 426595 w 2582897"/>
                <a:gd name="connsiteY0" fmla="*/ 118672 h 3655270"/>
                <a:gd name="connsiteX1" fmla="*/ 933964 w 2582897"/>
                <a:gd name="connsiteY1" fmla="*/ 910913 h 3655270"/>
                <a:gd name="connsiteX2" fmla="*/ 1848363 w 2582897"/>
                <a:gd name="connsiteY2" fmla="*/ 1116647 h 3655270"/>
                <a:gd name="connsiteX3" fmla="*/ 2518913 w 2582897"/>
                <a:gd name="connsiteY3" fmla="*/ 1497659 h 3655270"/>
                <a:gd name="connsiteX4" fmla="*/ 2229365 w 2582897"/>
                <a:gd name="connsiteY4" fmla="*/ 3654115 h 3655270"/>
                <a:gd name="connsiteX0" fmla="*/ 2209911 w 2582897"/>
                <a:gd name="connsiteY0" fmla="*/ 3655270 h 3655270"/>
                <a:gd name="connsiteX1" fmla="*/ 13732 w 2582897"/>
                <a:gd name="connsiteY1" fmla="*/ 3646906 h 3655270"/>
                <a:gd name="connsiteX2" fmla="*/ 2895 w 2582897"/>
                <a:gd name="connsiteY2" fmla="*/ 0 h 3655270"/>
                <a:gd name="connsiteX3" fmla="*/ 372352 w 2582897"/>
                <a:gd name="connsiteY3" fmla="*/ 212439 h 3655270"/>
                <a:gd name="connsiteX4" fmla="*/ 2209911 w 2582897"/>
                <a:gd name="connsiteY4" fmla="*/ 3655270 h 3655270"/>
                <a:gd name="connsiteX0" fmla="*/ 426595 w 2582897"/>
                <a:gd name="connsiteY0" fmla="*/ 118672 h 3655270"/>
                <a:gd name="connsiteX1" fmla="*/ 933964 w 2582897"/>
                <a:gd name="connsiteY1" fmla="*/ 910913 h 3655270"/>
                <a:gd name="connsiteX2" fmla="*/ 1848363 w 2582897"/>
                <a:gd name="connsiteY2" fmla="*/ 1116647 h 3655270"/>
                <a:gd name="connsiteX3" fmla="*/ 2518913 w 2582897"/>
                <a:gd name="connsiteY3" fmla="*/ 1497659 h 3655270"/>
                <a:gd name="connsiteX4" fmla="*/ 2229365 w 2582897"/>
                <a:gd name="connsiteY4" fmla="*/ 3654115 h 3655270"/>
                <a:gd name="connsiteX0" fmla="*/ 2209911 w 2582897"/>
                <a:gd name="connsiteY0" fmla="*/ 3655270 h 3655270"/>
                <a:gd name="connsiteX1" fmla="*/ 13732 w 2582897"/>
                <a:gd name="connsiteY1" fmla="*/ 3646906 h 3655270"/>
                <a:gd name="connsiteX2" fmla="*/ 2895 w 2582897"/>
                <a:gd name="connsiteY2" fmla="*/ 0 h 3655270"/>
                <a:gd name="connsiteX3" fmla="*/ 372352 w 2582897"/>
                <a:gd name="connsiteY3" fmla="*/ 212439 h 3655270"/>
                <a:gd name="connsiteX4" fmla="*/ 2209911 w 2582897"/>
                <a:gd name="connsiteY4" fmla="*/ 3655270 h 3655270"/>
                <a:gd name="connsiteX0" fmla="*/ 426595 w 2582897"/>
                <a:gd name="connsiteY0" fmla="*/ 118672 h 3655270"/>
                <a:gd name="connsiteX1" fmla="*/ 933964 w 2582897"/>
                <a:gd name="connsiteY1" fmla="*/ 910913 h 3655270"/>
                <a:gd name="connsiteX2" fmla="*/ 1848363 w 2582897"/>
                <a:gd name="connsiteY2" fmla="*/ 1116647 h 3655270"/>
                <a:gd name="connsiteX3" fmla="*/ 2518913 w 2582897"/>
                <a:gd name="connsiteY3" fmla="*/ 1497659 h 3655270"/>
                <a:gd name="connsiteX4" fmla="*/ 2229365 w 2582897"/>
                <a:gd name="connsiteY4" fmla="*/ 3654115 h 3655270"/>
                <a:gd name="connsiteX0" fmla="*/ 2209911 w 2582897"/>
                <a:gd name="connsiteY0" fmla="*/ 3655270 h 3655270"/>
                <a:gd name="connsiteX1" fmla="*/ 13732 w 2582897"/>
                <a:gd name="connsiteY1" fmla="*/ 3646906 h 3655270"/>
                <a:gd name="connsiteX2" fmla="*/ 2895 w 2582897"/>
                <a:gd name="connsiteY2" fmla="*/ 0 h 3655270"/>
                <a:gd name="connsiteX3" fmla="*/ 372352 w 2582897"/>
                <a:gd name="connsiteY3" fmla="*/ 6 h 3655270"/>
                <a:gd name="connsiteX4" fmla="*/ 2209911 w 2582897"/>
                <a:gd name="connsiteY4" fmla="*/ 3655270 h 3655270"/>
                <a:gd name="connsiteX0" fmla="*/ 426595 w 2582897"/>
                <a:gd name="connsiteY0" fmla="*/ 118672 h 3655270"/>
                <a:gd name="connsiteX1" fmla="*/ 933964 w 2582897"/>
                <a:gd name="connsiteY1" fmla="*/ 910913 h 3655270"/>
                <a:gd name="connsiteX2" fmla="*/ 1848363 w 2582897"/>
                <a:gd name="connsiteY2" fmla="*/ 1116647 h 3655270"/>
                <a:gd name="connsiteX3" fmla="*/ 2518913 w 2582897"/>
                <a:gd name="connsiteY3" fmla="*/ 1497659 h 3655270"/>
                <a:gd name="connsiteX4" fmla="*/ 2229365 w 2582897"/>
                <a:gd name="connsiteY4" fmla="*/ 3654115 h 3655270"/>
                <a:gd name="connsiteX0" fmla="*/ 2209911 w 2582897"/>
                <a:gd name="connsiteY0" fmla="*/ 3656669 h 3656669"/>
                <a:gd name="connsiteX1" fmla="*/ 13732 w 2582897"/>
                <a:gd name="connsiteY1" fmla="*/ 3648305 h 3656669"/>
                <a:gd name="connsiteX2" fmla="*/ 2895 w 2582897"/>
                <a:gd name="connsiteY2" fmla="*/ 1399 h 3656669"/>
                <a:gd name="connsiteX3" fmla="*/ 372352 w 2582897"/>
                <a:gd name="connsiteY3" fmla="*/ 1405 h 3656669"/>
                <a:gd name="connsiteX4" fmla="*/ 2209911 w 2582897"/>
                <a:gd name="connsiteY4" fmla="*/ 3656669 h 3656669"/>
                <a:gd name="connsiteX0" fmla="*/ 361940 w 2582897"/>
                <a:gd name="connsiteY0" fmla="*/ 0 h 3656669"/>
                <a:gd name="connsiteX1" fmla="*/ 933964 w 2582897"/>
                <a:gd name="connsiteY1" fmla="*/ 912312 h 3656669"/>
                <a:gd name="connsiteX2" fmla="*/ 1848363 w 2582897"/>
                <a:gd name="connsiteY2" fmla="*/ 1118046 h 3656669"/>
                <a:gd name="connsiteX3" fmla="*/ 2518913 w 2582897"/>
                <a:gd name="connsiteY3" fmla="*/ 1499058 h 3656669"/>
                <a:gd name="connsiteX4" fmla="*/ 2229365 w 2582897"/>
                <a:gd name="connsiteY4" fmla="*/ 3655514 h 3656669"/>
                <a:gd name="connsiteX0" fmla="*/ 2209911 w 2582897"/>
                <a:gd name="connsiteY0" fmla="*/ 3656669 h 3656669"/>
                <a:gd name="connsiteX1" fmla="*/ 13732 w 2582897"/>
                <a:gd name="connsiteY1" fmla="*/ 3648305 h 3656669"/>
                <a:gd name="connsiteX2" fmla="*/ 2895 w 2582897"/>
                <a:gd name="connsiteY2" fmla="*/ 1399 h 3656669"/>
                <a:gd name="connsiteX3" fmla="*/ 372352 w 2582897"/>
                <a:gd name="connsiteY3" fmla="*/ 1405 h 3656669"/>
                <a:gd name="connsiteX4" fmla="*/ 704860 w 2582897"/>
                <a:gd name="connsiteY4" fmla="*/ 574054 h 3656669"/>
                <a:gd name="connsiteX5" fmla="*/ 2209911 w 2582897"/>
                <a:gd name="connsiteY5" fmla="*/ 3656669 h 3656669"/>
                <a:gd name="connsiteX0" fmla="*/ 361940 w 2582897"/>
                <a:gd name="connsiteY0" fmla="*/ 0 h 3656669"/>
                <a:gd name="connsiteX1" fmla="*/ 933964 w 2582897"/>
                <a:gd name="connsiteY1" fmla="*/ 912312 h 3656669"/>
                <a:gd name="connsiteX2" fmla="*/ 1848363 w 2582897"/>
                <a:gd name="connsiteY2" fmla="*/ 1118046 h 3656669"/>
                <a:gd name="connsiteX3" fmla="*/ 2518913 w 2582897"/>
                <a:gd name="connsiteY3" fmla="*/ 1499058 h 3656669"/>
                <a:gd name="connsiteX4" fmla="*/ 2229365 w 2582897"/>
                <a:gd name="connsiteY4" fmla="*/ 3655514 h 3656669"/>
                <a:gd name="connsiteX0" fmla="*/ 2209911 w 2582897"/>
                <a:gd name="connsiteY0" fmla="*/ 3656669 h 3656669"/>
                <a:gd name="connsiteX1" fmla="*/ 13732 w 2582897"/>
                <a:gd name="connsiteY1" fmla="*/ 3648305 h 3656669"/>
                <a:gd name="connsiteX2" fmla="*/ 2895 w 2582897"/>
                <a:gd name="connsiteY2" fmla="*/ 1399 h 3656669"/>
                <a:gd name="connsiteX3" fmla="*/ 372352 w 2582897"/>
                <a:gd name="connsiteY3" fmla="*/ 1405 h 3656669"/>
                <a:gd name="connsiteX4" fmla="*/ 935769 w 2582897"/>
                <a:gd name="connsiteY4" fmla="*/ 915799 h 3656669"/>
                <a:gd name="connsiteX5" fmla="*/ 2209911 w 2582897"/>
                <a:gd name="connsiteY5" fmla="*/ 3656669 h 3656669"/>
                <a:gd name="connsiteX0" fmla="*/ 361940 w 2582897"/>
                <a:gd name="connsiteY0" fmla="*/ 0 h 3656669"/>
                <a:gd name="connsiteX1" fmla="*/ 933964 w 2582897"/>
                <a:gd name="connsiteY1" fmla="*/ 912312 h 3656669"/>
                <a:gd name="connsiteX2" fmla="*/ 1848363 w 2582897"/>
                <a:gd name="connsiteY2" fmla="*/ 1118046 h 3656669"/>
                <a:gd name="connsiteX3" fmla="*/ 2518913 w 2582897"/>
                <a:gd name="connsiteY3" fmla="*/ 1499058 h 3656669"/>
                <a:gd name="connsiteX4" fmla="*/ 2229365 w 2582897"/>
                <a:gd name="connsiteY4" fmla="*/ 3655514 h 3656669"/>
                <a:gd name="connsiteX0" fmla="*/ 2209911 w 2582897"/>
                <a:gd name="connsiteY0" fmla="*/ 3656669 h 3656669"/>
                <a:gd name="connsiteX1" fmla="*/ 13732 w 2582897"/>
                <a:gd name="connsiteY1" fmla="*/ 3648305 h 3656669"/>
                <a:gd name="connsiteX2" fmla="*/ 2895 w 2582897"/>
                <a:gd name="connsiteY2" fmla="*/ 1399 h 3656669"/>
                <a:gd name="connsiteX3" fmla="*/ 372352 w 2582897"/>
                <a:gd name="connsiteY3" fmla="*/ 1405 h 3656669"/>
                <a:gd name="connsiteX4" fmla="*/ 935769 w 2582897"/>
                <a:gd name="connsiteY4" fmla="*/ 915799 h 3656669"/>
                <a:gd name="connsiteX5" fmla="*/ 1443769 w 2582897"/>
                <a:gd name="connsiteY5" fmla="*/ 1839436 h 3656669"/>
                <a:gd name="connsiteX6" fmla="*/ 2209911 w 2582897"/>
                <a:gd name="connsiteY6" fmla="*/ 3656669 h 3656669"/>
                <a:gd name="connsiteX0" fmla="*/ 361940 w 2582897"/>
                <a:gd name="connsiteY0" fmla="*/ 0 h 3656669"/>
                <a:gd name="connsiteX1" fmla="*/ 933964 w 2582897"/>
                <a:gd name="connsiteY1" fmla="*/ 912312 h 3656669"/>
                <a:gd name="connsiteX2" fmla="*/ 1848363 w 2582897"/>
                <a:gd name="connsiteY2" fmla="*/ 1118046 h 3656669"/>
                <a:gd name="connsiteX3" fmla="*/ 2518913 w 2582897"/>
                <a:gd name="connsiteY3" fmla="*/ 1499058 h 3656669"/>
                <a:gd name="connsiteX4" fmla="*/ 2229365 w 2582897"/>
                <a:gd name="connsiteY4" fmla="*/ 3655514 h 3656669"/>
                <a:gd name="connsiteX0" fmla="*/ 2209911 w 2582897"/>
                <a:gd name="connsiteY0" fmla="*/ 3656669 h 3656669"/>
                <a:gd name="connsiteX1" fmla="*/ 13732 w 2582897"/>
                <a:gd name="connsiteY1" fmla="*/ 3648305 h 3656669"/>
                <a:gd name="connsiteX2" fmla="*/ 2895 w 2582897"/>
                <a:gd name="connsiteY2" fmla="*/ 1399 h 3656669"/>
                <a:gd name="connsiteX3" fmla="*/ 372352 w 2582897"/>
                <a:gd name="connsiteY3" fmla="*/ 1405 h 3656669"/>
                <a:gd name="connsiteX4" fmla="*/ 935769 w 2582897"/>
                <a:gd name="connsiteY4" fmla="*/ 915799 h 3656669"/>
                <a:gd name="connsiteX5" fmla="*/ 1840933 w 2582897"/>
                <a:gd name="connsiteY5" fmla="*/ 1128236 h 3656669"/>
                <a:gd name="connsiteX6" fmla="*/ 2209911 w 2582897"/>
                <a:gd name="connsiteY6" fmla="*/ 3656669 h 3656669"/>
                <a:gd name="connsiteX0" fmla="*/ 361940 w 2582897"/>
                <a:gd name="connsiteY0" fmla="*/ 0 h 3656669"/>
                <a:gd name="connsiteX1" fmla="*/ 933964 w 2582897"/>
                <a:gd name="connsiteY1" fmla="*/ 912312 h 3656669"/>
                <a:gd name="connsiteX2" fmla="*/ 1848363 w 2582897"/>
                <a:gd name="connsiteY2" fmla="*/ 1118046 h 3656669"/>
                <a:gd name="connsiteX3" fmla="*/ 2518913 w 2582897"/>
                <a:gd name="connsiteY3" fmla="*/ 1499058 h 3656669"/>
                <a:gd name="connsiteX4" fmla="*/ 2229365 w 2582897"/>
                <a:gd name="connsiteY4" fmla="*/ 3655514 h 3656669"/>
                <a:gd name="connsiteX0" fmla="*/ 2209911 w 2582897"/>
                <a:gd name="connsiteY0" fmla="*/ 3656669 h 3656669"/>
                <a:gd name="connsiteX1" fmla="*/ 13732 w 2582897"/>
                <a:gd name="connsiteY1" fmla="*/ 3648305 h 3656669"/>
                <a:gd name="connsiteX2" fmla="*/ 2895 w 2582897"/>
                <a:gd name="connsiteY2" fmla="*/ 1399 h 3656669"/>
                <a:gd name="connsiteX3" fmla="*/ 372352 w 2582897"/>
                <a:gd name="connsiteY3" fmla="*/ 1405 h 3656669"/>
                <a:gd name="connsiteX4" fmla="*/ 935769 w 2582897"/>
                <a:gd name="connsiteY4" fmla="*/ 915799 h 3656669"/>
                <a:gd name="connsiteX5" fmla="*/ 1840933 w 2582897"/>
                <a:gd name="connsiteY5" fmla="*/ 1128236 h 3656669"/>
                <a:gd name="connsiteX6" fmla="*/ 2209911 w 2582897"/>
                <a:gd name="connsiteY6" fmla="*/ 3656669 h 3656669"/>
                <a:gd name="connsiteX0" fmla="*/ 361940 w 2582897"/>
                <a:gd name="connsiteY0" fmla="*/ 0 h 3656669"/>
                <a:gd name="connsiteX1" fmla="*/ 933964 w 2582897"/>
                <a:gd name="connsiteY1" fmla="*/ 912312 h 3656669"/>
                <a:gd name="connsiteX2" fmla="*/ 1848363 w 2582897"/>
                <a:gd name="connsiteY2" fmla="*/ 1118046 h 3656669"/>
                <a:gd name="connsiteX3" fmla="*/ 2518913 w 2582897"/>
                <a:gd name="connsiteY3" fmla="*/ 1499058 h 3656669"/>
                <a:gd name="connsiteX4" fmla="*/ 2229365 w 2582897"/>
                <a:gd name="connsiteY4" fmla="*/ 3655514 h 3656669"/>
                <a:gd name="connsiteX0" fmla="*/ 2209911 w 2582897"/>
                <a:gd name="connsiteY0" fmla="*/ 3656669 h 3656669"/>
                <a:gd name="connsiteX1" fmla="*/ 13732 w 2582897"/>
                <a:gd name="connsiteY1" fmla="*/ 3648305 h 3656669"/>
                <a:gd name="connsiteX2" fmla="*/ 2895 w 2582897"/>
                <a:gd name="connsiteY2" fmla="*/ 1399 h 3656669"/>
                <a:gd name="connsiteX3" fmla="*/ 372352 w 2582897"/>
                <a:gd name="connsiteY3" fmla="*/ 1405 h 3656669"/>
                <a:gd name="connsiteX4" fmla="*/ 935769 w 2582897"/>
                <a:gd name="connsiteY4" fmla="*/ 915799 h 3656669"/>
                <a:gd name="connsiteX5" fmla="*/ 1813224 w 2582897"/>
                <a:gd name="connsiteY5" fmla="*/ 1303727 h 3656669"/>
                <a:gd name="connsiteX6" fmla="*/ 2209911 w 2582897"/>
                <a:gd name="connsiteY6" fmla="*/ 3656669 h 3656669"/>
                <a:gd name="connsiteX0" fmla="*/ 361940 w 2582897"/>
                <a:gd name="connsiteY0" fmla="*/ 0 h 3656669"/>
                <a:gd name="connsiteX1" fmla="*/ 933964 w 2582897"/>
                <a:gd name="connsiteY1" fmla="*/ 912312 h 3656669"/>
                <a:gd name="connsiteX2" fmla="*/ 1848363 w 2582897"/>
                <a:gd name="connsiteY2" fmla="*/ 1118046 h 3656669"/>
                <a:gd name="connsiteX3" fmla="*/ 2518913 w 2582897"/>
                <a:gd name="connsiteY3" fmla="*/ 1499058 h 3656669"/>
                <a:gd name="connsiteX4" fmla="*/ 2229365 w 2582897"/>
                <a:gd name="connsiteY4" fmla="*/ 3655514 h 3656669"/>
                <a:gd name="connsiteX0" fmla="*/ 2209911 w 2582897"/>
                <a:gd name="connsiteY0" fmla="*/ 3656669 h 3656669"/>
                <a:gd name="connsiteX1" fmla="*/ 13732 w 2582897"/>
                <a:gd name="connsiteY1" fmla="*/ 3648305 h 3656669"/>
                <a:gd name="connsiteX2" fmla="*/ 2895 w 2582897"/>
                <a:gd name="connsiteY2" fmla="*/ 1399 h 3656669"/>
                <a:gd name="connsiteX3" fmla="*/ 372352 w 2582897"/>
                <a:gd name="connsiteY3" fmla="*/ 1405 h 3656669"/>
                <a:gd name="connsiteX4" fmla="*/ 935769 w 2582897"/>
                <a:gd name="connsiteY4" fmla="*/ 915799 h 3656669"/>
                <a:gd name="connsiteX5" fmla="*/ 1850169 w 2582897"/>
                <a:gd name="connsiteY5" fmla="*/ 1174418 h 3656669"/>
                <a:gd name="connsiteX6" fmla="*/ 2209911 w 2582897"/>
                <a:gd name="connsiteY6" fmla="*/ 3656669 h 3656669"/>
                <a:gd name="connsiteX0" fmla="*/ 361940 w 2582897"/>
                <a:gd name="connsiteY0" fmla="*/ 0 h 3656669"/>
                <a:gd name="connsiteX1" fmla="*/ 933964 w 2582897"/>
                <a:gd name="connsiteY1" fmla="*/ 912312 h 3656669"/>
                <a:gd name="connsiteX2" fmla="*/ 1848363 w 2582897"/>
                <a:gd name="connsiteY2" fmla="*/ 1118046 h 3656669"/>
                <a:gd name="connsiteX3" fmla="*/ 2518913 w 2582897"/>
                <a:gd name="connsiteY3" fmla="*/ 1499058 h 3656669"/>
                <a:gd name="connsiteX4" fmla="*/ 2229365 w 2582897"/>
                <a:gd name="connsiteY4" fmla="*/ 3655514 h 3656669"/>
                <a:gd name="connsiteX0" fmla="*/ 2209911 w 2582897"/>
                <a:gd name="connsiteY0" fmla="*/ 3656669 h 3656669"/>
                <a:gd name="connsiteX1" fmla="*/ 13732 w 2582897"/>
                <a:gd name="connsiteY1" fmla="*/ 3648305 h 3656669"/>
                <a:gd name="connsiteX2" fmla="*/ 2895 w 2582897"/>
                <a:gd name="connsiteY2" fmla="*/ 1399 h 3656669"/>
                <a:gd name="connsiteX3" fmla="*/ 372352 w 2582897"/>
                <a:gd name="connsiteY3" fmla="*/ 1405 h 3656669"/>
                <a:gd name="connsiteX4" fmla="*/ 935769 w 2582897"/>
                <a:gd name="connsiteY4" fmla="*/ 915799 h 3656669"/>
                <a:gd name="connsiteX5" fmla="*/ 1850169 w 2582897"/>
                <a:gd name="connsiteY5" fmla="*/ 1174418 h 3656669"/>
                <a:gd name="connsiteX6" fmla="*/ 2209911 w 2582897"/>
                <a:gd name="connsiteY6" fmla="*/ 3656669 h 3656669"/>
                <a:gd name="connsiteX0" fmla="*/ 361940 w 2582897"/>
                <a:gd name="connsiteY0" fmla="*/ 0 h 3656669"/>
                <a:gd name="connsiteX1" fmla="*/ 933964 w 2582897"/>
                <a:gd name="connsiteY1" fmla="*/ 912312 h 3656669"/>
                <a:gd name="connsiteX2" fmla="*/ 1848363 w 2582897"/>
                <a:gd name="connsiteY2" fmla="*/ 1118046 h 3656669"/>
                <a:gd name="connsiteX3" fmla="*/ 2518913 w 2582897"/>
                <a:gd name="connsiteY3" fmla="*/ 1499058 h 3656669"/>
                <a:gd name="connsiteX4" fmla="*/ 2229365 w 2582897"/>
                <a:gd name="connsiteY4" fmla="*/ 3655514 h 3656669"/>
                <a:gd name="connsiteX0" fmla="*/ 2209911 w 2582897"/>
                <a:gd name="connsiteY0" fmla="*/ 3656669 h 3656669"/>
                <a:gd name="connsiteX1" fmla="*/ 13732 w 2582897"/>
                <a:gd name="connsiteY1" fmla="*/ 3648305 h 3656669"/>
                <a:gd name="connsiteX2" fmla="*/ 2895 w 2582897"/>
                <a:gd name="connsiteY2" fmla="*/ 1399 h 3656669"/>
                <a:gd name="connsiteX3" fmla="*/ 372352 w 2582897"/>
                <a:gd name="connsiteY3" fmla="*/ 1405 h 3656669"/>
                <a:gd name="connsiteX4" fmla="*/ 935769 w 2582897"/>
                <a:gd name="connsiteY4" fmla="*/ 915799 h 3656669"/>
                <a:gd name="connsiteX5" fmla="*/ 1850169 w 2582897"/>
                <a:gd name="connsiteY5" fmla="*/ 1174418 h 3656669"/>
                <a:gd name="connsiteX6" fmla="*/ 2441297 w 2582897"/>
                <a:gd name="connsiteY6" fmla="*/ 1553108 h 3656669"/>
                <a:gd name="connsiteX7" fmla="*/ 2209911 w 2582897"/>
                <a:gd name="connsiteY7" fmla="*/ 3656669 h 3656669"/>
                <a:gd name="connsiteX0" fmla="*/ 361940 w 2582897"/>
                <a:gd name="connsiteY0" fmla="*/ 0 h 3656669"/>
                <a:gd name="connsiteX1" fmla="*/ 933964 w 2582897"/>
                <a:gd name="connsiteY1" fmla="*/ 912312 h 3656669"/>
                <a:gd name="connsiteX2" fmla="*/ 1848363 w 2582897"/>
                <a:gd name="connsiteY2" fmla="*/ 1118046 h 3656669"/>
                <a:gd name="connsiteX3" fmla="*/ 2518913 w 2582897"/>
                <a:gd name="connsiteY3" fmla="*/ 1499058 h 3656669"/>
                <a:gd name="connsiteX4" fmla="*/ 2229365 w 2582897"/>
                <a:gd name="connsiteY4" fmla="*/ 3655514 h 3656669"/>
                <a:gd name="connsiteX0" fmla="*/ 2209911 w 2582897"/>
                <a:gd name="connsiteY0" fmla="*/ 3749033 h 3749033"/>
                <a:gd name="connsiteX1" fmla="*/ 13732 w 2582897"/>
                <a:gd name="connsiteY1" fmla="*/ 3740669 h 3749033"/>
                <a:gd name="connsiteX2" fmla="*/ 2895 w 2582897"/>
                <a:gd name="connsiteY2" fmla="*/ 93763 h 3749033"/>
                <a:gd name="connsiteX3" fmla="*/ 372352 w 2582897"/>
                <a:gd name="connsiteY3" fmla="*/ 93769 h 3749033"/>
                <a:gd name="connsiteX4" fmla="*/ 935769 w 2582897"/>
                <a:gd name="connsiteY4" fmla="*/ 1008163 h 3749033"/>
                <a:gd name="connsiteX5" fmla="*/ 1850169 w 2582897"/>
                <a:gd name="connsiteY5" fmla="*/ 1266782 h 3749033"/>
                <a:gd name="connsiteX6" fmla="*/ 2441297 w 2582897"/>
                <a:gd name="connsiteY6" fmla="*/ 1645472 h 3749033"/>
                <a:gd name="connsiteX7" fmla="*/ 2209911 w 2582897"/>
                <a:gd name="connsiteY7" fmla="*/ 3749033 h 3749033"/>
                <a:gd name="connsiteX0" fmla="*/ 371176 w 2582897"/>
                <a:gd name="connsiteY0" fmla="*/ 0 h 3749033"/>
                <a:gd name="connsiteX1" fmla="*/ 933964 w 2582897"/>
                <a:gd name="connsiteY1" fmla="*/ 1004676 h 3749033"/>
                <a:gd name="connsiteX2" fmla="*/ 1848363 w 2582897"/>
                <a:gd name="connsiteY2" fmla="*/ 1210410 h 3749033"/>
                <a:gd name="connsiteX3" fmla="*/ 2518913 w 2582897"/>
                <a:gd name="connsiteY3" fmla="*/ 1591422 h 3749033"/>
                <a:gd name="connsiteX4" fmla="*/ 2229365 w 2582897"/>
                <a:gd name="connsiteY4" fmla="*/ 3747878 h 3749033"/>
                <a:gd name="connsiteX0" fmla="*/ 2209911 w 2582897"/>
                <a:gd name="connsiteY0" fmla="*/ 3749033 h 3749033"/>
                <a:gd name="connsiteX1" fmla="*/ 13732 w 2582897"/>
                <a:gd name="connsiteY1" fmla="*/ 3740669 h 3749033"/>
                <a:gd name="connsiteX2" fmla="*/ 2895 w 2582897"/>
                <a:gd name="connsiteY2" fmla="*/ 93763 h 3749033"/>
                <a:gd name="connsiteX3" fmla="*/ 363116 w 2582897"/>
                <a:gd name="connsiteY3" fmla="*/ 158423 h 3749033"/>
                <a:gd name="connsiteX4" fmla="*/ 935769 w 2582897"/>
                <a:gd name="connsiteY4" fmla="*/ 1008163 h 3749033"/>
                <a:gd name="connsiteX5" fmla="*/ 1850169 w 2582897"/>
                <a:gd name="connsiteY5" fmla="*/ 1266782 h 3749033"/>
                <a:gd name="connsiteX6" fmla="*/ 2441297 w 2582897"/>
                <a:gd name="connsiteY6" fmla="*/ 1645472 h 3749033"/>
                <a:gd name="connsiteX7" fmla="*/ 2209911 w 2582897"/>
                <a:gd name="connsiteY7" fmla="*/ 3749033 h 3749033"/>
                <a:gd name="connsiteX0" fmla="*/ 371176 w 2582897"/>
                <a:gd name="connsiteY0" fmla="*/ 0 h 3749033"/>
                <a:gd name="connsiteX1" fmla="*/ 933964 w 2582897"/>
                <a:gd name="connsiteY1" fmla="*/ 1004676 h 3749033"/>
                <a:gd name="connsiteX2" fmla="*/ 1848363 w 2582897"/>
                <a:gd name="connsiteY2" fmla="*/ 1210410 h 3749033"/>
                <a:gd name="connsiteX3" fmla="*/ 2518913 w 2582897"/>
                <a:gd name="connsiteY3" fmla="*/ 1591422 h 3749033"/>
                <a:gd name="connsiteX4" fmla="*/ 2229365 w 2582897"/>
                <a:gd name="connsiteY4" fmla="*/ 3747878 h 3749033"/>
                <a:gd name="connsiteX0" fmla="*/ 2209911 w 2582897"/>
                <a:gd name="connsiteY0" fmla="*/ 3684379 h 3684379"/>
                <a:gd name="connsiteX1" fmla="*/ 13732 w 2582897"/>
                <a:gd name="connsiteY1" fmla="*/ 3676015 h 3684379"/>
                <a:gd name="connsiteX2" fmla="*/ 2895 w 2582897"/>
                <a:gd name="connsiteY2" fmla="*/ 29109 h 3684379"/>
                <a:gd name="connsiteX3" fmla="*/ 363116 w 2582897"/>
                <a:gd name="connsiteY3" fmla="*/ 93769 h 3684379"/>
                <a:gd name="connsiteX4" fmla="*/ 935769 w 2582897"/>
                <a:gd name="connsiteY4" fmla="*/ 943509 h 3684379"/>
                <a:gd name="connsiteX5" fmla="*/ 1850169 w 2582897"/>
                <a:gd name="connsiteY5" fmla="*/ 1202128 h 3684379"/>
                <a:gd name="connsiteX6" fmla="*/ 2441297 w 2582897"/>
                <a:gd name="connsiteY6" fmla="*/ 1580818 h 3684379"/>
                <a:gd name="connsiteX7" fmla="*/ 2209911 w 2582897"/>
                <a:gd name="connsiteY7" fmla="*/ 3684379 h 3684379"/>
                <a:gd name="connsiteX0" fmla="*/ 417358 w 2582897"/>
                <a:gd name="connsiteY0" fmla="*/ 0 h 3684379"/>
                <a:gd name="connsiteX1" fmla="*/ 933964 w 2582897"/>
                <a:gd name="connsiteY1" fmla="*/ 940022 h 3684379"/>
                <a:gd name="connsiteX2" fmla="*/ 1848363 w 2582897"/>
                <a:gd name="connsiteY2" fmla="*/ 1145756 h 3684379"/>
                <a:gd name="connsiteX3" fmla="*/ 2518913 w 2582897"/>
                <a:gd name="connsiteY3" fmla="*/ 1526768 h 3684379"/>
                <a:gd name="connsiteX4" fmla="*/ 2229365 w 2582897"/>
                <a:gd name="connsiteY4" fmla="*/ 3683224 h 3684379"/>
                <a:gd name="connsiteX0" fmla="*/ 2209911 w 2582897"/>
                <a:gd name="connsiteY0" fmla="*/ 3665906 h 3665906"/>
                <a:gd name="connsiteX1" fmla="*/ 13732 w 2582897"/>
                <a:gd name="connsiteY1" fmla="*/ 3657542 h 3665906"/>
                <a:gd name="connsiteX2" fmla="*/ 2895 w 2582897"/>
                <a:gd name="connsiteY2" fmla="*/ 10636 h 3665906"/>
                <a:gd name="connsiteX3" fmla="*/ 363116 w 2582897"/>
                <a:gd name="connsiteY3" fmla="*/ 75296 h 3665906"/>
                <a:gd name="connsiteX4" fmla="*/ 935769 w 2582897"/>
                <a:gd name="connsiteY4" fmla="*/ 925036 h 3665906"/>
                <a:gd name="connsiteX5" fmla="*/ 1850169 w 2582897"/>
                <a:gd name="connsiteY5" fmla="*/ 1183655 h 3665906"/>
                <a:gd name="connsiteX6" fmla="*/ 2441297 w 2582897"/>
                <a:gd name="connsiteY6" fmla="*/ 1562345 h 3665906"/>
                <a:gd name="connsiteX7" fmla="*/ 2209911 w 2582897"/>
                <a:gd name="connsiteY7" fmla="*/ 3665906 h 3665906"/>
                <a:gd name="connsiteX0" fmla="*/ 417358 w 2582897"/>
                <a:gd name="connsiteY0" fmla="*/ 0 h 3665906"/>
                <a:gd name="connsiteX1" fmla="*/ 933964 w 2582897"/>
                <a:gd name="connsiteY1" fmla="*/ 921549 h 3665906"/>
                <a:gd name="connsiteX2" fmla="*/ 1848363 w 2582897"/>
                <a:gd name="connsiteY2" fmla="*/ 1127283 h 3665906"/>
                <a:gd name="connsiteX3" fmla="*/ 2518913 w 2582897"/>
                <a:gd name="connsiteY3" fmla="*/ 1508295 h 3665906"/>
                <a:gd name="connsiteX4" fmla="*/ 2229365 w 2582897"/>
                <a:gd name="connsiteY4" fmla="*/ 3664751 h 3665906"/>
                <a:gd name="connsiteX0" fmla="*/ 2209911 w 2582897"/>
                <a:gd name="connsiteY0" fmla="*/ 3665906 h 3665906"/>
                <a:gd name="connsiteX1" fmla="*/ 13732 w 2582897"/>
                <a:gd name="connsiteY1" fmla="*/ 3657542 h 3665906"/>
                <a:gd name="connsiteX2" fmla="*/ 2895 w 2582897"/>
                <a:gd name="connsiteY2" fmla="*/ 10636 h 3665906"/>
                <a:gd name="connsiteX3" fmla="*/ 363116 w 2582897"/>
                <a:gd name="connsiteY3" fmla="*/ 75296 h 3665906"/>
                <a:gd name="connsiteX4" fmla="*/ 935769 w 2582897"/>
                <a:gd name="connsiteY4" fmla="*/ 925036 h 3665906"/>
                <a:gd name="connsiteX5" fmla="*/ 1850169 w 2582897"/>
                <a:gd name="connsiteY5" fmla="*/ 1183655 h 3665906"/>
                <a:gd name="connsiteX6" fmla="*/ 2441297 w 2582897"/>
                <a:gd name="connsiteY6" fmla="*/ 1562345 h 3665906"/>
                <a:gd name="connsiteX7" fmla="*/ 2209911 w 2582897"/>
                <a:gd name="connsiteY7" fmla="*/ 3665906 h 3665906"/>
                <a:gd name="connsiteX0" fmla="*/ 417358 w 2582897"/>
                <a:gd name="connsiteY0" fmla="*/ 0 h 3665906"/>
                <a:gd name="connsiteX1" fmla="*/ 933964 w 2582897"/>
                <a:gd name="connsiteY1" fmla="*/ 921549 h 3665906"/>
                <a:gd name="connsiteX2" fmla="*/ 1848363 w 2582897"/>
                <a:gd name="connsiteY2" fmla="*/ 1127283 h 3665906"/>
                <a:gd name="connsiteX3" fmla="*/ 2518913 w 2582897"/>
                <a:gd name="connsiteY3" fmla="*/ 1508295 h 3665906"/>
                <a:gd name="connsiteX4" fmla="*/ 2229365 w 2582897"/>
                <a:gd name="connsiteY4" fmla="*/ 3664751 h 3665906"/>
                <a:gd name="connsiteX0" fmla="*/ 2209911 w 2582897"/>
                <a:gd name="connsiteY0" fmla="*/ 3684615 h 3684615"/>
                <a:gd name="connsiteX1" fmla="*/ 13732 w 2582897"/>
                <a:gd name="connsiteY1" fmla="*/ 3676251 h 3684615"/>
                <a:gd name="connsiteX2" fmla="*/ 2895 w 2582897"/>
                <a:gd name="connsiteY2" fmla="*/ 29345 h 3684615"/>
                <a:gd name="connsiteX3" fmla="*/ 446244 w 2582897"/>
                <a:gd name="connsiteY3" fmla="*/ 1644 h 3684615"/>
                <a:gd name="connsiteX4" fmla="*/ 935769 w 2582897"/>
                <a:gd name="connsiteY4" fmla="*/ 943745 h 3684615"/>
                <a:gd name="connsiteX5" fmla="*/ 1850169 w 2582897"/>
                <a:gd name="connsiteY5" fmla="*/ 1202364 h 3684615"/>
                <a:gd name="connsiteX6" fmla="*/ 2441297 w 2582897"/>
                <a:gd name="connsiteY6" fmla="*/ 1581054 h 3684615"/>
                <a:gd name="connsiteX7" fmla="*/ 2209911 w 2582897"/>
                <a:gd name="connsiteY7" fmla="*/ 3684615 h 3684615"/>
                <a:gd name="connsiteX0" fmla="*/ 417358 w 2582897"/>
                <a:gd name="connsiteY0" fmla="*/ 18709 h 3684615"/>
                <a:gd name="connsiteX1" fmla="*/ 933964 w 2582897"/>
                <a:gd name="connsiteY1" fmla="*/ 940258 h 3684615"/>
                <a:gd name="connsiteX2" fmla="*/ 1848363 w 2582897"/>
                <a:gd name="connsiteY2" fmla="*/ 1145992 h 3684615"/>
                <a:gd name="connsiteX3" fmla="*/ 2518913 w 2582897"/>
                <a:gd name="connsiteY3" fmla="*/ 1527004 h 3684615"/>
                <a:gd name="connsiteX4" fmla="*/ 2229365 w 2582897"/>
                <a:gd name="connsiteY4" fmla="*/ 3683460 h 3684615"/>
                <a:gd name="connsiteX0" fmla="*/ 2209911 w 2582897"/>
                <a:gd name="connsiteY0" fmla="*/ 3684615 h 3684615"/>
                <a:gd name="connsiteX1" fmla="*/ 13732 w 2582897"/>
                <a:gd name="connsiteY1" fmla="*/ 3676251 h 3684615"/>
                <a:gd name="connsiteX2" fmla="*/ 2895 w 2582897"/>
                <a:gd name="connsiteY2" fmla="*/ 29345 h 3684615"/>
                <a:gd name="connsiteX3" fmla="*/ 446244 w 2582897"/>
                <a:gd name="connsiteY3" fmla="*/ 1644 h 3684615"/>
                <a:gd name="connsiteX4" fmla="*/ 935769 w 2582897"/>
                <a:gd name="connsiteY4" fmla="*/ 943745 h 3684615"/>
                <a:gd name="connsiteX5" fmla="*/ 1850169 w 2582897"/>
                <a:gd name="connsiteY5" fmla="*/ 1202364 h 3684615"/>
                <a:gd name="connsiteX6" fmla="*/ 2441297 w 2582897"/>
                <a:gd name="connsiteY6" fmla="*/ 1581054 h 3684615"/>
                <a:gd name="connsiteX7" fmla="*/ 2209911 w 2582897"/>
                <a:gd name="connsiteY7" fmla="*/ 3684615 h 3684615"/>
                <a:gd name="connsiteX0" fmla="*/ 417358 w 2582897"/>
                <a:gd name="connsiteY0" fmla="*/ 18709 h 3684615"/>
                <a:gd name="connsiteX1" fmla="*/ 933964 w 2582897"/>
                <a:gd name="connsiteY1" fmla="*/ 940258 h 3684615"/>
                <a:gd name="connsiteX2" fmla="*/ 1848363 w 2582897"/>
                <a:gd name="connsiteY2" fmla="*/ 1145992 h 3684615"/>
                <a:gd name="connsiteX3" fmla="*/ 2518913 w 2582897"/>
                <a:gd name="connsiteY3" fmla="*/ 1527004 h 3684615"/>
                <a:gd name="connsiteX4" fmla="*/ 2229365 w 2582897"/>
                <a:gd name="connsiteY4" fmla="*/ 3683460 h 3684615"/>
                <a:gd name="connsiteX0" fmla="*/ 2209911 w 2582897"/>
                <a:gd name="connsiteY0" fmla="*/ 3684615 h 3684615"/>
                <a:gd name="connsiteX1" fmla="*/ 13732 w 2582897"/>
                <a:gd name="connsiteY1" fmla="*/ 3676251 h 3684615"/>
                <a:gd name="connsiteX2" fmla="*/ 2895 w 2582897"/>
                <a:gd name="connsiteY2" fmla="*/ 29345 h 3684615"/>
                <a:gd name="connsiteX3" fmla="*/ 446244 w 2582897"/>
                <a:gd name="connsiteY3" fmla="*/ 1644 h 3684615"/>
                <a:gd name="connsiteX4" fmla="*/ 935769 w 2582897"/>
                <a:gd name="connsiteY4" fmla="*/ 943745 h 3684615"/>
                <a:gd name="connsiteX5" fmla="*/ 1850169 w 2582897"/>
                <a:gd name="connsiteY5" fmla="*/ 1202364 h 3684615"/>
                <a:gd name="connsiteX6" fmla="*/ 2441297 w 2582897"/>
                <a:gd name="connsiteY6" fmla="*/ 1581054 h 3684615"/>
                <a:gd name="connsiteX7" fmla="*/ 2209911 w 2582897"/>
                <a:gd name="connsiteY7" fmla="*/ 3684615 h 3684615"/>
                <a:gd name="connsiteX0" fmla="*/ 417358 w 2582897"/>
                <a:gd name="connsiteY0" fmla="*/ 18709 h 3684615"/>
                <a:gd name="connsiteX1" fmla="*/ 970910 w 2582897"/>
                <a:gd name="connsiteY1" fmla="*/ 949495 h 3684615"/>
                <a:gd name="connsiteX2" fmla="*/ 1848363 w 2582897"/>
                <a:gd name="connsiteY2" fmla="*/ 1145992 h 3684615"/>
                <a:gd name="connsiteX3" fmla="*/ 2518913 w 2582897"/>
                <a:gd name="connsiteY3" fmla="*/ 1527004 h 3684615"/>
                <a:gd name="connsiteX4" fmla="*/ 2229365 w 2582897"/>
                <a:gd name="connsiteY4" fmla="*/ 3683460 h 3684615"/>
                <a:gd name="connsiteX0" fmla="*/ 2209911 w 2582897"/>
                <a:gd name="connsiteY0" fmla="*/ 3684615 h 3684615"/>
                <a:gd name="connsiteX1" fmla="*/ 13732 w 2582897"/>
                <a:gd name="connsiteY1" fmla="*/ 3676251 h 3684615"/>
                <a:gd name="connsiteX2" fmla="*/ 2895 w 2582897"/>
                <a:gd name="connsiteY2" fmla="*/ 29345 h 3684615"/>
                <a:gd name="connsiteX3" fmla="*/ 446244 w 2582897"/>
                <a:gd name="connsiteY3" fmla="*/ 1644 h 3684615"/>
                <a:gd name="connsiteX4" fmla="*/ 935769 w 2582897"/>
                <a:gd name="connsiteY4" fmla="*/ 943745 h 3684615"/>
                <a:gd name="connsiteX5" fmla="*/ 1850169 w 2582897"/>
                <a:gd name="connsiteY5" fmla="*/ 1202364 h 3684615"/>
                <a:gd name="connsiteX6" fmla="*/ 2441297 w 2582897"/>
                <a:gd name="connsiteY6" fmla="*/ 1581054 h 3684615"/>
                <a:gd name="connsiteX7" fmla="*/ 2209911 w 2582897"/>
                <a:gd name="connsiteY7" fmla="*/ 3684615 h 3684615"/>
                <a:gd name="connsiteX0" fmla="*/ 417358 w 2582897"/>
                <a:gd name="connsiteY0" fmla="*/ 18709 h 3684615"/>
                <a:gd name="connsiteX1" fmla="*/ 970910 w 2582897"/>
                <a:gd name="connsiteY1" fmla="*/ 949495 h 3684615"/>
                <a:gd name="connsiteX2" fmla="*/ 1848363 w 2582897"/>
                <a:gd name="connsiteY2" fmla="*/ 1145992 h 3684615"/>
                <a:gd name="connsiteX3" fmla="*/ 2518913 w 2582897"/>
                <a:gd name="connsiteY3" fmla="*/ 1527004 h 3684615"/>
                <a:gd name="connsiteX4" fmla="*/ 2229365 w 2582897"/>
                <a:gd name="connsiteY4" fmla="*/ 3683460 h 3684615"/>
                <a:gd name="connsiteX0" fmla="*/ 2209911 w 2582897"/>
                <a:gd name="connsiteY0" fmla="*/ 3684615 h 3684615"/>
                <a:gd name="connsiteX1" fmla="*/ 13732 w 2582897"/>
                <a:gd name="connsiteY1" fmla="*/ 3676251 h 3684615"/>
                <a:gd name="connsiteX2" fmla="*/ 2895 w 2582897"/>
                <a:gd name="connsiteY2" fmla="*/ 29345 h 3684615"/>
                <a:gd name="connsiteX3" fmla="*/ 446244 w 2582897"/>
                <a:gd name="connsiteY3" fmla="*/ 1644 h 3684615"/>
                <a:gd name="connsiteX4" fmla="*/ 1009660 w 2582897"/>
                <a:gd name="connsiteY4" fmla="*/ 925272 h 3684615"/>
                <a:gd name="connsiteX5" fmla="*/ 1850169 w 2582897"/>
                <a:gd name="connsiteY5" fmla="*/ 1202364 h 3684615"/>
                <a:gd name="connsiteX6" fmla="*/ 2441297 w 2582897"/>
                <a:gd name="connsiteY6" fmla="*/ 1581054 h 3684615"/>
                <a:gd name="connsiteX7" fmla="*/ 2209911 w 2582897"/>
                <a:gd name="connsiteY7" fmla="*/ 3684615 h 3684615"/>
                <a:gd name="connsiteX0" fmla="*/ 417358 w 2582897"/>
                <a:gd name="connsiteY0" fmla="*/ 18709 h 3684615"/>
                <a:gd name="connsiteX1" fmla="*/ 970910 w 2582897"/>
                <a:gd name="connsiteY1" fmla="*/ 949495 h 3684615"/>
                <a:gd name="connsiteX2" fmla="*/ 1848363 w 2582897"/>
                <a:gd name="connsiteY2" fmla="*/ 1145992 h 3684615"/>
                <a:gd name="connsiteX3" fmla="*/ 2518913 w 2582897"/>
                <a:gd name="connsiteY3" fmla="*/ 1527004 h 3684615"/>
                <a:gd name="connsiteX4" fmla="*/ 2229365 w 2582897"/>
                <a:gd name="connsiteY4" fmla="*/ 3683460 h 3684615"/>
                <a:gd name="connsiteX0" fmla="*/ 2209911 w 2582897"/>
                <a:gd name="connsiteY0" fmla="*/ 3684615 h 3684615"/>
                <a:gd name="connsiteX1" fmla="*/ 13732 w 2582897"/>
                <a:gd name="connsiteY1" fmla="*/ 3676251 h 3684615"/>
                <a:gd name="connsiteX2" fmla="*/ 2895 w 2582897"/>
                <a:gd name="connsiteY2" fmla="*/ 29345 h 3684615"/>
                <a:gd name="connsiteX3" fmla="*/ 446244 w 2582897"/>
                <a:gd name="connsiteY3" fmla="*/ 1644 h 3684615"/>
                <a:gd name="connsiteX4" fmla="*/ 945005 w 2582897"/>
                <a:gd name="connsiteY4" fmla="*/ 962218 h 3684615"/>
                <a:gd name="connsiteX5" fmla="*/ 1850169 w 2582897"/>
                <a:gd name="connsiteY5" fmla="*/ 1202364 h 3684615"/>
                <a:gd name="connsiteX6" fmla="*/ 2441297 w 2582897"/>
                <a:gd name="connsiteY6" fmla="*/ 1581054 h 3684615"/>
                <a:gd name="connsiteX7" fmla="*/ 2209911 w 2582897"/>
                <a:gd name="connsiteY7" fmla="*/ 3684615 h 3684615"/>
                <a:gd name="connsiteX0" fmla="*/ 417358 w 2582897"/>
                <a:gd name="connsiteY0" fmla="*/ 18709 h 3684615"/>
                <a:gd name="connsiteX1" fmla="*/ 970910 w 2582897"/>
                <a:gd name="connsiteY1" fmla="*/ 949495 h 3684615"/>
                <a:gd name="connsiteX2" fmla="*/ 1848363 w 2582897"/>
                <a:gd name="connsiteY2" fmla="*/ 1145992 h 3684615"/>
                <a:gd name="connsiteX3" fmla="*/ 2518913 w 2582897"/>
                <a:gd name="connsiteY3" fmla="*/ 1527004 h 3684615"/>
                <a:gd name="connsiteX4" fmla="*/ 2229365 w 2582897"/>
                <a:gd name="connsiteY4" fmla="*/ 3683460 h 3684615"/>
                <a:gd name="connsiteX0" fmla="*/ 2209911 w 2582897"/>
                <a:gd name="connsiteY0" fmla="*/ 3684615 h 3684615"/>
                <a:gd name="connsiteX1" fmla="*/ 13732 w 2582897"/>
                <a:gd name="connsiteY1" fmla="*/ 3676251 h 3684615"/>
                <a:gd name="connsiteX2" fmla="*/ 2895 w 2582897"/>
                <a:gd name="connsiteY2" fmla="*/ 29345 h 3684615"/>
                <a:gd name="connsiteX3" fmla="*/ 446244 w 2582897"/>
                <a:gd name="connsiteY3" fmla="*/ 1644 h 3684615"/>
                <a:gd name="connsiteX4" fmla="*/ 945005 w 2582897"/>
                <a:gd name="connsiteY4" fmla="*/ 962218 h 3684615"/>
                <a:gd name="connsiteX5" fmla="*/ 1850169 w 2582897"/>
                <a:gd name="connsiteY5" fmla="*/ 1202364 h 3684615"/>
                <a:gd name="connsiteX6" fmla="*/ 2441297 w 2582897"/>
                <a:gd name="connsiteY6" fmla="*/ 1581054 h 3684615"/>
                <a:gd name="connsiteX7" fmla="*/ 2209911 w 2582897"/>
                <a:gd name="connsiteY7" fmla="*/ 3684615 h 3684615"/>
                <a:gd name="connsiteX0" fmla="*/ 417358 w 2582897"/>
                <a:gd name="connsiteY0" fmla="*/ 18709 h 3684615"/>
                <a:gd name="connsiteX1" fmla="*/ 970910 w 2582897"/>
                <a:gd name="connsiteY1" fmla="*/ 949495 h 3684615"/>
                <a:gd name="connsiteX2" fmla="*/ 1848363 w 2582897"/>
                <a:gd name="connsiteY2" fmla="*/ 1145992 h 3684615"/>
                <a:gd name="connsiteX3" fmla="*/ 2518913 w 2582897"/>
                <a:gd name="connsiteY3" fmla="*/ 1527004 h 3684615"/>
                <a:gd name="connsiteX4" fmla="*/ 2229365 w 2582897"/>
                <a:gd name="connsiteY4" fmla="*/ 3683460 h 3684615"/>
                <a:gd name="connsiteX0" fmla="*/ 2209911 w 2582897"/>
                <a:gd name="connsiteY0" fmla="*/ 3684615 h 3684615"/>
                <a:gd name="connsiteX1" fmla="*/ 13732 w 2582897"/>
                <a:gd name="connsiteY1" fmla="*/ 3676251 h 3684615"/>
                <a:gd name="connsiteX2" fmla="*/ 2895 w 2582897"/>
                <a:gd name="connsiteY2" fmla="*/ 29345 h 3684615"/>
                <a:gd name="connsiteX3" fmla="*/ 446244 w 2582897"/>
                <a:gd name="connsiteY3" fmla="*/ 1644 h 3684615"/>
                <a:gd name="connsiteX4" fmla="*/ 945005 w 2582897"/>
                <a:gd name="connsiteY4" fmla="*/ 962218 h 3684615"/>
                <a:gd name="connsiteX5" fmla="*/ 1850169 w 2582897"/>
                <a:gd name="connsiteY5" fmla="*/ 1202364 h 3684615"/>
                <a:gd name="connsiteX6" fmla="*/ 2441297 w 2582897"/>
                <a:gd name="connsiteY6" fmla="*/ 1581054 h 3684615"/>
                <a:gd name="connsiteX7" fmla="*/ 2209911 w 2582897"/>
                <a:gd name="connsiteY7" fmla="*/ 3684615 h 3684615"/>
                <a:gd name="connsiteX0" fmla="*/ 417358 w 2582897"/>
                <a:gd name="connsiteY0" fmla="*/ 18709 h 3684615"/>
                <a:gd name="connsiteX1" fmla="*/ 961674 w 2582897"/>
                <a:gd name="connsiteY1" fmla="*/ 931022 h 3684615"/>
                <a:gd name="connsiteX2" fmla="*/ 1848363 w 2582897"/>
                <a:gd name="connsiteY2" fmla="*/ 1145992 h 3684615"/>
                <a:gd name="connsiteX3" fmla="*/ 2518913 w 2582897"/>
                <a:gd name="connsiteY3" fmla="*/ 1527004 h 3684615"/>
                <a:gd name="connsiteX4" fmla="*/ 2229365 w 2582897"/>
                <a:gd name="connsiteY4" fmla="*/ 3683460 h 3684615"/>
                <a:gd name="connsiteX0" fmla="*/ 2209911 w 2582897"/>
                <a:gd name="connsiteY0" fmla="*/ 3684615 h 3684615"/>
                <a:gd name="connsiteX1" fmla="*/ 13732 w 2582897"/>
                <a:gd name="connsiteY1" fmla="*/ 3676251 h 3684615"/>
                <a:gd name="connsiteX2" fmla="*/ 2895 w 2582897"/>
                <a:gd name="connsiteY2" fmla="*/ 29345 h 3684615"/>
                <a:gd name="connsiteX3" fmla="*/ 446244 w 2582897"/>
                <a:gd name="connsiteY3" fmla="*/ 1644 h 3684615"/>
                <a:gd name="connsiteX4" fmla="*/ 945005 w 2582897"/>
                <a:gd name="connsiteY4" fmla="*/ 962218 h 3684615"/>
                <a:gd name="connsiteX5" fmla="*/ 1859405 w 2582897"/>
                <a:gd name="connsiteY5" fmla="*/ 1128474 h 3684615"/>
                <a:gd name="connsiteX6" fmla="*/ 2441297 w 2582897"/>
                <a:gd name="connsiteY6" fmla="*/ 1581054 h 3684615"/>
                <a:gd name="connsiteX7" fmla="*/ 2209911 w 2582897"/>
                <a:gd name="connsiteY7" fmla="*/ 3684615 h 3684615"/>
                <a:gd name="connsiteX0" fmla="*/ 417358 w 2582897"/>
                <a:gd name="connsiteY0" fmla="*/ 18709 h 3684615"/>
                <a:gd name="connsiteX1" fmla="*/ 961674 w 2582897"/>
                <a:gd name="connsiteY1" fmla="*/ 931022 h 3684615"/>
                <a:gd name="connsiteX2" fmla="*/ 1848363 w 2582897"/>
                <a:gd name="connsiteY2" fmla="*/ 1145992 h 3684615"/>
                <a:gd name="connsiteX3" fmla="*/ 2518913 w 2582897"/>
                <a:gd name="connsiteY3" fmla="*/ 1527004 h 3684615"/>
                <a:gd name="connsiteX4" fmla="*/ 2229365 w 2582897"/>
                <a:gd name="connsiteY4" fmla="*/ 3683460 h 3684615"/>
                <a:gd name="connsiteX0" fmla="*/ 2209911 w 2582897"/>
                <a:gd name="connsiteY0" fmla="*/ 3684615 h 3684615"/>
                <a:gd name="connsiteX1" fmla="*/ 13732 w 2582897"/>
                <a:gd name="connsiteY1" fmla="*/ 3676251 h 3684615"/>
                <a:gd name="connsiteX2" fmla="*/ 2895 w 2582897"/>
                <a:gd name="connsiteY2" fmla="*/ 29345 h 3684615"/>
                <a:gd name="connsiteX3" fmla="*/ 446244 w 2582897"/>
                <a:gd name="connsiteY3" fmla="*/ 1644 h 3684615"/>
                <a:gd name="connsiteX4" fmla="*/ 945005 w 2582897"/>
                <a:gd name="connsiteY4" fmla="*/ 962218 h 3684615"/>
                <a:gd name="connsiteX5" fmla="*/ 1859405 w 2582897"/>
                <a:gd name="connsiteY5" fmla="*/ 1128474 h 3684615"/>
                <a:gd name="connsiteX6" fmla="*/ 2441297 w 2582897"/>
                <a:gd name="connsiteY6" fmla="*/ 1581054 h 3684615"/>
                <a:gd name="connsiteX7" fmla="*/ 2209911 w 2582897"/>
                <a:gd name="connsiteY7" fmla="*/ 3684615 h 3684615"/>
                <a:gd name="connsiteX0" fmla="*/ 417358 w 2582897"/>
                <a:gd name="connsiteY0" fmla="*/ 18709 h 3684615"/>
                <a:gd name="connsiteX1" fmla="*/ 961674 w 2582897"/>
                <a:gd name="connsiteY1" fmla="*/ 931022 h 3684615"/>
                <a:gd name="connsiteX2" fmla="*/ 1848363 w 2582897"/>
                <a:gd name="connsiteY2" fmla="*/ 1145992 h 3684615"/>
                <a:gd name="connsiteX3" fmla="*/ 2518913 w 2582897"/>
                <a:gd name="connsiteY3" fmla="*/ 1527004 h 3684615"/>
                <a:gd name="connsiteX4" fmla="*/ 2229365 w 2582897"/>
                <a:gd name="connsiteY4" fmla="*/ 3683460 h 3684615"/>
                <a:gd name="connsiteX0" fmla="*/ 2209911 w 2582897"/>
                <a:gd name="connsiteY0" fmla="*/ 3684615 h 3684615"/>
                <a:gd name="connsiteX1" fmla="*/ 13732 w 2582897"/>
                <a:gd name="connsiteY1" fmla="*/ 3676251 h 3684615"/>
                <a:gd name="connsiteX2" fmla="*/ 2895 w 2582897"/>
                <a:gd name="connsiteY2" fmla="*/ 29345 h 3684615"/>
                <a:gd name="connsiteX3" fmla="*/ 446244 w 2582897"/>
                <a:gd name="connsiteY3" fmla="*/ 1644 h 3684615"/>
                <a:gd name="connsiteX4" fmla="*/ 945005 w 2582897"/>
                <a:gd name="connsiteY4" fmla="*/ 962218 h 3684615"/>
                <a:gd name="connsiteX5" fmla="*/ 1859405 w 2582897"/>
                <a:gd name="connsiteY5" fmla="*/ 1128474 h 3684615"/>
                <a:gd name="connsiteX6" fmla="*/ 2441297 w 2582897"/>
                <a:gd name="connsiteY6" fmla="*/ 1581054 h 3684615"/>
                <a:gd name="connsiteX7" fmla="*/ 2209911 w 2582897"/>
                <a:gd name="connsiteY7" fmla="*/ 3684615 h 3684615"/>
                <a:gd name="connsiteX0" fmla="*/ 417358 w 2582897"/>
                <a:gd name="connsiteY0" fmla="*/ 18709 h 3684615"/>
                <a:gd name="connsiteX1" fmla="*/ 961674 w 2582897"/>
                <a:gd name="connsiteY1" fmla="*/ 931022 h 3684615"/>
                <a:gd name="connsiteX2" fmla="*/ 1848363 w 2582897"/>
                <a:gd name="connsiteY2" fmla="*/ 1145992 h 3684615"/>
                <a:gd name="connsiteX3" fmla="*/ 2518913 w 2582897"/>
                <a:gd name="connsiteY3" fmla="*/ 1527004 h 3684615"/>
                <a:gd name="connsiteX4" fmla="*/ 2229365 w 2582897"/>
                <a:gd name="connsiteY4" fmla="*/ 3683460 h 3684615"/>
                <a:gd name="connsiteX0" fmla="*/ 2209911 w 2582897"/>
                <a:gd name="connsiteY0" fmla="*/ 3684615 h 3684615"/>
                <a:gd name="connsiteX1" fmla="*/ 13732 w 2582897"/>
                <a:gd name="connsiteY1" fmla="*/ 3676251 h 3684615"/>
                <a:gd name="connsiteX2" fmla="*/ 2895 w 2582897"/>
                <a:gd name="connsiteY2" fmla="*/ 29345 h 3684615"/>
                <a:gd name="connsiteX3" fmla="*/ 446244 w 2582897"/>
                <a:gd name="connsiteY3" fmla="*/ 1644 h 3684615"/>
                <a:gd name="connsiteX4" fmla="*/ 945005 w 2582897"/>
                <a:gd name="connsiteY4" fmla="*/ 962218 h 3684615"/>
                <a:gd name="connsiteX5" fmla="*/ 1859405 w 2582897"/>
                <a:gd name="connsiteY5" fmla="*/ 1128474 h 3684615"/>
                <a:gd name="connsiteX6" fmla="*/ 2441297 w 2582897"/>
                <a:gd name="connsiteY6" fmla="*/ 1581054 h 3684615"/>
                <a:gd name="connsiteX7" fmla="*/ 2209911 w 2582897"/>
                <a:gd name="connsiteY7" fmla="*/ 3684615 h 3684615"/>
                <a:gd name="connsiteX0" fmla="*/ 417358 w 2582897"/>
                <a:gd name="connsiteY0" fmla="*/ 18709 h 3684615"/>
                <a:gd name="connsiteX1" fmla="*/ 961674 w 2582897"/>
                <a:gd name="connsiteY1" fmla="*/ 931022 h 3684615"/>
                <a:gd name="connsiteX2" fmla="*/ 1848363 w 2582897"/>
                <a:gd name="connsiteY2" fmla="*/ 1145992 h 3684615"/>
                <a:gd name="connsiteX3" fmla="*/ 2518913 w 2582897"/>
                <a:gd name="connsiteY3" fmla="*/ 1527004 h 3684615"/>
                <a:gd name="connsiteX4" fmla="*/ 2229365 w 2582897"/>
                <a:gd name="connsiteY4" fmla="*/ 3683460 h 3684615"/>
                <a:gd name="connsiteX0" fmla="*/ 2209911 w 2582897"/>
                <a:gd name="connsiteY0" fmla="*/ 3684615 h 3684615"/>
                <a:gd name="connsiteX1" fmla="*/ 13732 w 2582897"/>
                <a:gd name="connsiteY1" fmla="*/ 3676251 h 3684615"/>
                <a:gd name="connsiteX2" fmla="*/ 2895 w 2582897"/>
                <a:gd name="connsiteY2" fmla="*/ 29345 h 3684615"/>
                <a:gd name="connsiteX3" fmla="*/ 446244 w 2582897"/>
                <a:gd name="connsiteY3" fmla="*/ 1644 h 3684615"/>
                <a:gd name="connsiteX4" fmla="*/ 945005 w 2582897"/>
                <a:gd name="connsiteY4" fmla="*/ 962218 h 3684615"/>
                <a:gd name="connsiteX5" fmla="*/ 1859405 w 2582897"/>
                <a:gd name="connsiteY5" fmla="*/ 1128474 h 3684615"/>
                <a:gd name="connsiteX6" fmla="*/ 2533660 w 2582897"/>
                <a:gd name="connsiteY6" fmla="*/ 1544108 h 3684615"/>
                <a:gd name="connsiteX7" fmla="*/ 2209911 w 2582897"/>
                <a:gd name="connsiteY7" fmla="*/ 3684615 h 3684615"/>
                <a:gd name="connsiteX0" fmla="*/ 417358 w 2582897"/>
                <a:gd name="connsiteY0" fmla="*/ 18709 h 3684615"/>
                <a:gd name="connsiteX1" fmla="*/ 961674 w 2582897"/>
                <a:gd name="connsiteY1" fmla="*/ 931022 h 3684615"/>
                <a:gd name="connsiteX2" fmla="*/ 1848363 w 2582897"/>
                <a:gd name="connsiteY2" fmla="*/ 1145992 h 3684615"/>
                <a:gd name="connsiteX3" fmla="*/ 2518913 w 2582897"/>
                <a:gd name="connsiteY3" fmla="*/ 1527004 h 3684615"/>
                <a:gd name="connsiteX4" fmla="*/ 2229365 w 2582897"/>
                <a:gd name="connsiteY4" fmla="*/ 3683460 h 3684615"/>
                <a:gd name="connsiteX0" fmla="*/ 2209911 w 2582897"/>
                <a:gd name="connsiteY0" fmla="*/ 3684615 h 3684615"/>
                <a:gd name="connsiteX1" fmla="*/ 13732 w 2582897"/>
                <a:gd name="connsiteY1" fmla="*/ 3676251 h 3684615"/>
                <a:gd name="connsiteX2" fmla="*/ 2895 w 2582897"/>
                <a:gd name="connsiteY2" fmla="*/ 29345 h 3684615"/>
                <a:gd name="connsiteX3" fmla="*/ 446244 w 2582897"/>
                <a:gd name="connsiteY3" fmla="*/ 1644 h 3684615"/>
                <a:gd name="connsiteX4" fmla="*/ 945005 w 2582897"/>
                <a:gd name="connsiteY4" fmla="*/ 962218 h 3684615"/>
                <a:gd name="connsiteX5" fmla="*/ 1859405 w 2582897"/>
                <a:gd name="connsiteY5" fmla="*/ 1128474 h 3684615"/>
                <a:gd name="connsiteX6" fmla="*/ 2533660 w 2582897"/>
                <a:gd name="connsiteY6" fmla="*/ 1544108 h 3684615"/>
                <a:gd name="connsiteX7" fmla="*/ 2209911 w 2582897"/>
                <a:gd name="connsiteY7" fmla="*/ 3684615 h 3684615"/>
                <a:gd name="connsiteX0" fmla="*/ 417358 w 2582897"/>
                <a:gd name="connsiteY0" fmla="*/ 18709 h 3684615"/>
                <a:gd name="connsiteX1" fmla="*/ 961674 w 2582897"/>
                <a:gd name="connsiteY1" fmla="*/ 931022 h 3684615"/>
                <a:gd name="connsiteX2" fmla="*/ 1848363 w 2582897"/>
                <a:gd name="connsiteY2" fmla="*/ 1145992 h 3684615"/>
                <a:gd name="connsiteX3" fmla="*/ 2518913 w 2582897"/>
                <a:gd name="connsiteY3" fmla="*/ 1527004 h 3684615"/>
                <a:gd name="connsiteX4" fmla="*/ 2229365 w 2582897"/>
                <a:gd name="connsiteY4" fmla="*/ 3683460 h 3684615"/>
                <a:gd name="connsiteX0" fmla="*/ 2209911 w 2582897"/>
                <a:gd name="connsiteY0" fmla="*/ 3684615 h 3684615"/>
                <a:gd name="connsiteX1" fmla="*/ 13732 w 2582897"/>
                <a:gd name="connsiteY1" fmla="*/ 3676251 h 3684615"/>
                <a:gd name="connsiteX2" fmla="*/ 2895 w 2582897"/>
                <a:gd name="connsiteY2" fmla="*/ 29345 h 3684615"/>
                <a:gd name="connsiteX3" fmla="*/ 446244 w 2582897"/>
                <a:gd name="connsiteY3" fmla="*/ 1644 h 3684615"/>
                <a:gd name="connsiteX4" fmla="*/ 945005 w 2582897"/>
                <a:gd name="connsiteY4" fmla="*/ 962218 h 3684615"/>
                <a:gd name="connsiteX5" fmla="*/ 1859405 w 2582897"/>
                <a:gd name="connsiteY5" fmla="*/ 1128474 h 3684615"/>
                <a:gd name="connsiteX6" fmla="*/ 2533660 w 2582897"/>
                <a:gd name="connsiteY6" fmla="*/ 1544108 h 3684615"/>
                <a:gd name="connsiteX7" fmla="*/ 2209911 w 2582897"/>
                <a:gd name="connsiteY7" fmla="*/ 3684615 h 3684615"/>
                <a:gd name="connsiteX0" fmla="*/ 417358 w 2582897"/>
                <a:gd name="connsiteY0" fmla="*/ 18709 h 3684615"/>
                <a:gd name="connsiteX1" fmla="*/ 961674 w 2582897"/>
                <a:gd name="connsiteY1" fmla="*/ 931022 h 3684615"/>
                <a:gd name="connsiteX2" fmla="*/ 1848363 w 2582897"/>
                <a:gd name="connsiteY2" fmla="*/ 1145992 h 3684615"/>
                <a:gd name="connsiteX3" fmla="*/ 2518913 w 2582897"/>
                <a:gd name="connsiteY3" fmla="*/ 1527004 h 3684615"/>
                <a:gd name="connsiteX4" fmla="*/ 2229365 w 2582897"/>
                <a:gd name="connsiteY4" fmla="*/ 3683460 h 3684615"/>
                <a:gd name="connsiteX0" fmla="*/ 2209911 w 2596409"/>
                <a:gd name="connsiteY0" fmla="*/ 3684615 h 3684615"/>
                <a:gd name="connsiteX1" fmla="*/ 13732 w 2596409"/>
                <a:gd name="connsiteY1" fmla="*/ 3676251 h 3684615"/>
                <a:gd name="connsiteX2" fmla="*/ 2895 w 2596409"/>
                <a:gd name="connsiteY2" fmla="*/ 29345 h 3684615"/>
                <a:gd name="connsiteX3" fmla="*/ 446244 w 2596409"/>
                <a:gd name="connsiteY3" fmla="*/ 1644 h 3684615"/>
                <a:gd name="connsiteX4" fmla="*/ 945005 w 2596409"/>
                <a:gd name="connsiteY4" fmla="*/ 962218 h 3684615"/>
                <a:gd name="connsiteX5" fmla="*/ 1859405 w 2596409"/>
                <a:gd name="connsiteY5" fmla="*/ 1128474 h 3684615"/>
                <a:gd name="connsiteX6" fmla="*/ 2533660 w 2596409"/>
                <a:gd name="connsiteY6" fmla="*/ 1544108 h 3684615"/>
                <a:gd name="connsiteX7" fmla="*/ 2209911 w 2596409"/>
                <a:gd name="connsiteY7" fmla="*/ 3684615 h 3684615"/>
                <a:gd name="connsiteX0" fmla="*/ 417358 w 2596409"/>
                <a:gd name="connsiteY0" fmla="*/ 18709 h 3684615"/>
                <a:gd name="connsiteX1" fmla="*/ 961674 w 2596409"/>
                <a:gd name="connsiteY1" fmla="*/ 931022 h 3684615"/>
                <a:gd name="connsiteX2" fmla="*/ 1848363 w 2596409"/>
                <a:gd name="connsiteY2" fmla="*/ 1145992 h 3684615"/>
                <a:gd name="connsiteX3" fmla="*/ 2518913 w 2596409"/>
                <a:gd name="connsiteY3" fmla="*/ 1527004 h 3684615"/>
                <a:gd name="connsiteX4" fmla="*/ 2229365 w 2596409"/>
                <a:gd name="connsiteY4" fmla="*/ 3683460 h 3684615"/>
                <a:gd name="connsiteX0" fmla="*/ 2209911 w 2592397"/>
                <a:gd name="connsiteY0" fmla="*/ 3684615 h 3684615"/>
                <a:gd name="connsiteX1" fmla="*/ 13732 w 2592397"/>
                <a:gd name="connsiteY1" fmla="*/ 3676251 h 3684615"/>
                <a:gd name="connsiteX2" fmla="*/ 2895 w 2592397"/>
                <a:gd name="connsiteY2" fmla="*/ 29345 h 3684615"/>
                <a:gd name="connsiteX3" fmla="*/ 446244 w 2592397"/>
                <a:gd name="connsiteY3" fmla="*/ 1644 h 3684615"/>
                <a:gd name="connsiteX4" fmla="*/ 945005 w 2592397"/>
                <a:gd name="connsiteY4" fmla="*/ 962218 h 3684615"/>
                <a:gd name="connsiteX5" fmla="*/ 1859405 w 2592397"/>
                <a:gd name="connsiteY5" fmla="*/ 1128474 h 3684615"/>
                <a:gd name="connsiteX6" fmla="*/ 2533660 w 2592397"/>
                <a:gd name="connsiteY6" fmla="*/ 1544108 h 3684615"/>
                <a:gd name="connsiteX7" fmla="*/ 2209911 w 2592397"/>
                <a:gd name="connsiteY7" fmla="*/ 3684615 h 3684615"/>
                <a:gd name="connsiteX0" fmla="*/ 417358 w 2592397"/>
                <a:gd name="connsiteY0" fmla="*/ 18709 h 3684615"/>
                <a:gd name="connsiteX1" fmla="*/ 961674 w 2592397"/>
                <a:gd name="connsiteY1" fmla="*/ 931022 h 3684615"/>
                <a:gd name="connsiteX2" fmla="*/ 1848363 w 2592397"/>
                <a:gd name="connsiteY2" fmla="*/ 1145992 h 3684615"/>
                <a:gd name="connsiteX3" fmla="*/ 2518913 w 2592397"/>
                <a:gd name="connsiteY3" fmla="*/ 1527004 h 3684615"/>
                <a:gd name="connsiteX4" fmla="*/ 2229365 w 2592397"/>
                <a:gd name="connsiteY4" fmla="*/ 3683460 h 3684615"/>
                <a:gd name="connsiteX0" fmla="*/ 2209911 w 2582897"/>
                <a:gd name="connsiteY0" fmla="*/ 3684615 h 3684615"/>
                <a:gd name="connsiteX1" fmla="*/ 13732 w 2582897"/>
                <a:gd name="connsiteY1" fmla="*/ 3676251 h 3684615"/>
                <a:gd name="connsiteX2" fmla="*/ 2895 w 2582897"/>
                <a:gd name="connsiteY2" fmla="*/ 29345 h 3684615"/>
                <a:gd name="connsiteX3" fmla="*/ 446244 w 2582897"/>
                <a:gd name="connsiteY3" fmla="*/ 1644 h 3684615"/>
                <a:gd name="connsiteX4" fmla="*/ 945005 w 2582897"/>
                <a:gd name="connsiteY4" fmla="*/ 962218 h 3684615"/>
                <a:gd name="connsiteX5" fmla="*/ 1859405 w 2582897"/>
                <a:gd name="connsiteY5" fmla="*/ 1128474 h 3684615"/>
                <a:gd name="connsiteX6" fmla="*/ 2533660 w 2582897"/>
                <a:gd name="connsiteY6" fmla="*/ 1544108 h 3684615"/>
                <a:gd name="connsiteX7" fmla="*/ 2209911 w 2582897"/>
                <a:gd name="connsiteY7" fmla="*/ 3684615 h 3684615"/>
                <a:gd name="connsiteX0" fmla="*/ 417358 w 2582897"/>
                <a:gd name="connsiteY0" fmla="*/ 18709 h 3684615"/>
                <a:gd name="connsiteX1" fmla="*/ 961674 w 2582897"/>
                <a:gd name="connsiteY1" fmla="*/ 931022 h 3684615"/>
                <a:gd name="connsiteX2" fmla="*/ 1848363 w 2582897"/>
                <a:gd name="connsiteY2" fmla="*/ 1145992 h 3684615"/>
                <a:gd name="connsiteX3" fmla="*/ 2518913 w 2582897"/>
                <a:gd name="connsiteY3" fmla="*/ 1527004 h 3684615"/>
                <a:gd name="connsiteX4" fmla="*/ 2229365 w 2582897"/>
                <a:gd name="connsiteY4" fmla="*/ 3683460 h 3684615"/>
                <a:gd name="connsiteX0" fmla="*/ 2209911 w 2564957"/>
                <a:gd name="connsiteY0" fmla="*/ 3684615 h 3684615"/>
                <a:gd name="connsiteX1" fmla="*/ 13732 w 2564957"/>
                <a:gd name="connsiteY1" fmla="*/ 3676251 h 3684615"/>
                <a:gd name="connsiteX2" fmla="*/ 2895 w 2564957"/>
                <a:gd name="connsiteY2" fmla="*/ 29345 h 3684615"/>
                <a:gd name="connsiteX3" fmla="*/ 446244 w 2564957"/>
                <a:gd name="connsiteY3" fmla="*/ 1644 h 3684615"/>
                <a:gd name="connsiteX4" fmla="*/ 945005 w 2564957"/>
                <a:gd name="connsiteY4" fmla="*/ 962218 h 3684615"/>
                <a:gd name="connsiteX5" fmla="*/ 1859405 w 2564957"/>
                <a:gd name="connsiteY5" fmla="*/ 1128474 h 3684615"/>
                <a:gd name="connsiteX6" fmla="*/ 2533660 w 2564957"/>
                <a:gd name="connsiteY6" fmla="*/ 1544108 h 3684615"/>
                <a:gd name="connsiteX7" fmla="*/ 2209911 w 2564957"/>
                <a:gd name="connsiteY7" fmla="*/ 3684615 h 3684615"/>
                <a:gd name="connsiteX0" fmla="*/ 417358 w 2564957"/>
                <a:gd name="connsiteY0" fmla="*/ 18709 h 3684615"/>
                <a:gd name="connsiteX1" fmla="*/ 961674 w 2564957"/>
                <a:gd name="connsiteY1" fmla="*/ 931022 h 3684615"/>
                <a:gd name="connsiteX2" fmla="*/ 1848363 w 2564957"/>
                <a:gd name="connsiteY2" fmla="*/ 1145992 h 3684615"/>
                <a:gd name="connsiteX3" fmla="*/ 2518913 w 2564957"/>
                <a:gd name="connsiteY3" fmla="*/ 1527004 h 3684615"/>
                <a:gd name="connsiteX4" fmla="*/ 2229365 w 2564957"/>
                <a:gd name="connsiteY4" fmla="*/ 3683460 h 3684615"/>
                <a:gd name="connsiteX0" fmla="*/ 2231342 w 2564957"/>
                <a:gd name="connsiteY0" fmla="*/ 3684615 h 3684615"/>
                <a:gd name="connsiteX1" fmla="*/ 13732 w 2564957"/>
                <a:gd name="connsiteY1" fmla="*/ 3676251 h 3684615"/>
                <a:gd name="connsiteX2" fmla="*/ 2895 w 2564957"/>
                <a:gd name="connsiteY2" fmla="*/ 29345 h 3684615"/>
                <a:gd name="connsiteX3" fmla="*/ 446244 w 2564957"/>
                <a:gd name="connsiteY3" fmla="*/ 1644 h 3684615"/>
                <a:gd name="connsiteX4" fmla="*/ 945005 w 2564957"/>
                <a:gd name="connsiteY4" fmla="*/ 962218 h 3684615"/>
                <a:gd name="connsiteX5" fmla="*/ 1859405 w 2564957"/>
                <a:gd name="connsiteY5" fmla="*/ 1128474 h 3684615"/>
                <a:gd name="connsiteX6" fmla="*/ 2533660 w 2564957"/>
                <a:gd name="connsiteY6" fmla="*/ 1544108 h 3684615"/>
                <a:gd name="connsiteX7" fmla="*/ 2231342 w 2564957"/>
                <a:gd name="connsiteY7" fmla="*/ 3684615 h 3684615"/>
                <a:gd name="connsiteX0" fmla="*/ 417358 w 2564957"/>
                <a:gd name="connsiteY0" fmla="*/ 18709 h 3684615"/>
                <a:gd name="connsiteX1" fmla="*/ 961674 w 2564957"/>
                <a:gd name="connsiteY1" fmla="*/ 931022 h 3684615"/>
                <a:gd name="connsiteX2" fmla="*/ 1848363 w 2564957"/>
                <a:gd name="connsiteY2" fmla="*/ 1145992 h 3684615"/>
                <a:gd name="connsiteX3" fmla="*/ 2518913 w 2564957"/>
                <a:gd name="connsiteY3" fmla="*/ 1527004 h 3684615"/>
                <a:gd name="connsiteX4" fmla="*/ 2229365 w 2564957"/>
                <a:gd name="connsiteY4" fmla="*/ 3683460 h 3684615"/>
                <a:gd name="connsiteX0" fmla="*/ 2231342 w 2564957"/>
                <a:gd name="connsiteY0" fmla="*/ 3684615 h 3684615"/>
                <a:gd name="connsiteX1" fmla="*/ 13732 w 2564957"/>
                <a:gd name="connsiteY1" fmla="*/ 3676251 h 3684615"/>
                <a:gd name="connsiteX2" fmla="*/ 2895 w 2564957"/>
                <a:gd name="connsiteY2" fmla="*/ 29345 h 3684615"/>
                <a:gd name="connsiteX3" fmla="*/ 446244 w 2564957"/>
                <a:gd name="connsiteY3" fmla="*/ 1644 h 3684615"/>
                <a:gd name="connsiteX4" fmla="*/ 945005 w 2564957"/>
                <a:gd name="connsiteY4" fmla="*/ 962218 h 3684615"/>
                <a:gd name="connsiteX5" fmla="*/ 1859405 w 2564957"/>
                <a:gd name="connsiteY5" fmla="*/ 1128474 h 3684615"/>
                <a:gd name="connsiteX6" fmla="*/ 2533660 w 2564957"/>
                <a:gd name="connsiteY6" fmla="*/ 1544108 h 3684615"/>
                <a:gd name="connsiteX7" fmla="*/ 2231342 w 2564957"/>
                <a:gd name="connsiteY7" fmla="*/ 3684615 h 3684615"/>
                <a:gd name="connsiteX0" fmla="*/ 417358 w 2564957"/>
                <a:gd name="connsiteY0" fmla="*/ 18709 h 3684615"/>
                <a:gd name="connsiteX1" fmla="*/ 961674 w 2564957"/>
                <a:gd name="connsiteY1" fmla="*/ 931022 h 3684615"/>
                <a:gd name="connsiteX2" fmla="*/ 1848363 w 2564957"/>
                <a:gd name="connsiteY2" fmla="*/ 1145992 h 3684615"/>
                <a:gd name="connsiteX3" fmla="*/ 2518913 w 2564957"/>
                <a:gd name="connsiteY3" fmla="*/ 1527004 h 3684615"/>
                <a:gd name="connsiteX4" fmla="*/ 2229365 w 2564957"/>
                <a:gd name="connsiteY4" fmla="*/ 3683460 h 3684615"/>
                <a:gd name="connsiteX0" fmla="*/ 2231342 w 2557258"/>
                <a:gd name="connsiteY0" fmla="*/ 3684615 h 3684615"/>
                <a:gd name="connsiteX1" fmla="*/ 13732 w 2557258"/>
                <a:gd name="connsiteY1" fmla="*/ 3676251 h 3684615"/>
                <a:gd name="connsiteX2" fmla="*/ 2895 w 2557258"/>
                <a:gd name="connsiteY2" fmla="*/ 29345 h 3684615"/>
                <a:gd name="connsiteX3" fmla="*/ 446244 w 2557258"/>
                <a:gd name="connsiteY3" fmla="*/ 1644 h 3684615"/>
                <a:gd name="connsiteX4" fmla="*/ 945005 w 2557258"/>
                <a:gd name="connsiteY4" fmla="*/ 962218 h 3684615"/>
                <a:gd name="connsiteX5" fmla="*/ 1859405 w 2557258"/>
                <a:gd name="connsiteY5" fmla="*/ 1128474 h 3684615"/>
                <a:gd name="connsiteX6" fmla="*/ 2533660 w 2557258"/>
                <a:gd name="connsiteY6" fmla="*/ 1544108 h 3684615"/>
                <a:gd name="connsiteX7" fmla="*/ 2231342 w 2557258"/>
                <a:gd name="connsiteY7" fmla="*/ 3684615 h 3684615"/>
                <a:gd name="connsiteX0" fmla="*/ 417358 w 2557258"/>
                <a:gd name="connsiteY0" fmla="*/ 18709 h 3684615"/>
                <a:gd name="connsiteX1" fmla="*/ 961674 w 2557258"/>
                <a:gd name="connsiteY1" fmla="*/ 931022 h 3684615"/>
                <a:gd name="connsiteX2" fmla="*/ 1848363 w 2557258"/>
                <a:gd name="connsiteY2" fmla="*/ 1145992 h 3684615"/>
                <a:gd name="connsiteX3" fmla="*/ 2518913 w 2557258"/>
                <a:gd name="connsiteY3" fmla="*/ 1527004 h 3684615"/>
                <a:gd name="connsiteX4" fmla="*/ 2229365 w 2557258"/>
                <a:gd name="connsiteY4" fmla="*/ 3683460 h 3684615"/>
                <a:gd name="connsiteX0" fmla="*/ 2231342 w 2557258"/>
                <a:gd name="connsiteY0" fmla="*/ 3684615 h 3684615"/>
                <a:gd name="connsiteX1" fmla="*/ 13732 w 2557258"/>
                <a:gd name="connsiteY1" fmla="*/ 3676251 h 3684615"/>
                <a:gd name="connsiteX2" fmla="*/ 2895 w 2557258"/>
                <a:gd name="connsiteY2" fmla="*/ 29345 h 3684615"/>
                <a:gd name="connsiteX3" fmla="*/ 446244 w 2557258"/>
                <a:gd name="connsiteY3" fmla="*/ 1644 h 3684615"/>
                <a:gd name="connsiteX4" fmla="*/ 945005 w 2557258"/>
                <a:gd name="connsiteY4" fmla="*/ 962218 h 3684615"/>
                <a:gd name="connsiteX5" fmla="*/ 1847498 w 2557258"/>
                <a:gd name="connsiteY5" fmla="*/ 1145146 h 3684615"/>
                <a:gd name="connsiteX6" fmla="*/ 2533660 w 2557258"/>
                <a:gd name="connsiteY6" fmla="*/ 1544108 h 3684615"/>
                <a:gd name="connsiteX7" fmla="*/ 2231342 w 2557258"/>
                <a:gd name="connsiteY7" fmla="*/ 3684615 h 3684615"/>
                <a:gd name="connsiteX0" fmla="*/ 417358 w 2557258"/>
                <a:gd name="connsiteY0" fmla="*/ 18709 h 3684615"/>
                <a:gd name="connsiteX1" fmla="*/ 961674 w 2557258"/>
                <a:gd name="connsiteY1" fmla="*/ 931022 h 3684615"/>
                <a:gd name="connsiteX2" fmla="*/ 1848363 w 2557258"/>
                <a:gd name="connsiteY2" fmla="*/ 1145992 h 3684615"/>
                <a:gd name="connsiteX3" fmla="*/ 2518913 w 2557258"/>
                <a:gd name="connsiteY3" fmla="*/ 1527004 h 3684615"/>
                <a:gd name="connsiteX4" fmla="*/ 2229365 w 2557258"/>
                <a:gd name="connsiteY4" fmla="*/ 3683460 h 3684615"/>
                <a:gd name="connsiteX0" fmla="*/ 2231342 w 2557258"/>
                <a:gd name="connsiteY0" fmla="*/ 3684615 h 3684615"/>
                <a:gd name="connsiteX1" fmla="*/ 13732 w 2557258"/>
                <a:gd name="connsiteY1" fmla="*/ 3676251 h 3684615"/>
                <a:gd name="connsiteX2" fmla="*/ 2895 w 2557258"/>
                <a:gd name="connsiteY2" fmla="*/ 29345 h 3684615"/>
                <a:gd name="connsiteX3" fmla="*/ 446244 w 2557258"/>
                <a:gd name="connsiteY3" fmla="*/ 1644 h 3684615"/>
                <a:gd name="connsiteX4" fmla="*/ 945005 w 2557258"/>
                <a:gd name="connsiteY4" fmla="*/ 962218 h 3684615"/>
                <a:gd name="connsiteX5" fmla="*/ 1847498 w 2557258"/>
                <a:gd name="connsiteY5" fmla="*/ 1145146 h 3684615"/>
                <a:gd name="connsiteX6" fmla="*/ 2533660 w 2557258"/>
                <a:gd name="connsiteY6" fmla="*/ 1544108 h 3684615"/>
                <a:gd name="connsiteX7" fmla="*/ 2231342 w 2557258"/>
                <a:gd name="connsiteY7" fmla="*/ 3684615 h 3684615"/>
                <a:gd name="connsiteX0" fmla="*/ 417358 w 2557258"/>
                <a:gd name="connsiteY0" fmla="*/ 18709 h 3684615"/>
                <a:gd name="connsiteX1" fmla="*/ 961674 w 2557258"/>
                <a:gd name="connsiteY1" fmla="*/ 931022 h 3684615"/>
                <a:gd name="connsiteX2" fmla="*/ 1848363 w 2557258"/>
                <a:gd name="connsiteY2" fmla="*/ 1145992 h 3684615"/>
                <a:gd name="connsiteX3" fmla="*/ 2518913 w 2557258"/>
                <a:gd name="connsiteY3" fmla="*/ 1527004 h 3684615"/>
                <a:gd name="connsiteX4" fmla="*/ 2229365 w 2557258"/>
                <a:gd name="connsiteY4" fmla="*/ 3683460 h 3684615"/>
                <a:gd name="connsiteX0" fmla="*/ 2231342 w 2557258"/>
                <a:gd name="connsiteY0" fmla="*/ 3684615 h 3684615"/>
                <a:gd name="connsiteX1" fmla="*/ 13732 w 2557258"/>
                <a:gd name="connsiteY1" fmla="*/ 3676251 h 3684615"/>
                <a:gd name="connsiteX2" fmla="*/ 2895 w 2557258"/>
                <a:gd name="connsiteY2" fmla="*/ 29345 h 3684615"/>
                <a:gd name="connsiteX3" fmla="*/ 446244 w 2557258"/>
                <a:gd name="connsiteY3" fmla="*/ 1644 h 3684615"/>
                <a:gd name="connsiteX4" fmla="*/ 945005 w 2557258"/>
                <a:gd name="connsiteY4" fmla="*/ 962218 h 3684615"/>
                <a:gd name="connsiteX5" fmla="*/ 1847498 w 2557258"/>
                <a:gd name="connsiteY5" fmla="*/ 1145146 h 3684615"/>
                <a:gd name="connsiteX6" fmla="*/ 2533660 w 2557258"/>
                <a:gd name="connsiteY6" fmla="*/ 1544108 h 3684615"/>
                <a:gd name="connsiteX7" fmla="*/ 2231342 w 2557258"/>
                <a:gd name="connsiteY7" fmla="*/ 3684615 h 3684615"/>
                <a:gd name="connsiteX0" fmla="*/ 417358 w 2557258"/>
                <a:gd name="connsiteY0" fmla="*/ 18709 h 3684615"/>
                <a:gd name="connsiteX1" fmla="*/ 961674 w 2557258"/>
                <a:gd name="connsiteY1" fmla="*/ 931022 h 3684615"/>
                <a:gd name="connsiteX2" fmla="*/ 1848363 w 2557258"/>
                <a:gd name="connsiteY2" fmla="*/ 1145992 h 3684615"/>
                <a:gd name="connsiteX3" fmla="*/ 2518913 w 2557258"/>
                <a:gd name="connsiteY3" fmla="*/ 1527004 h 3684615"/>
                <a:gd name="connsiteX4" fmla="*/ 2229365 w 2557258"/>
                <a:gd name="connsiteY4" fmla="*/ 3683460 h 3684615"/>
                <a:gd name="connsiteX0" fmla="*/ 2231342 w 2557258"/>
                <a:gd name="connsiteY0" fmla="*/ 3684615 h 3684615"/>
                <a:gd name="connsiteX1" fmla="*/ 13732 w 2557258"/>
                <a:gd name="connsiteY1" fmla="*/ 3676251 h 3684615"/>
                <a:gd name="connsiteX2" fmla="*/ 2895 w 2557258"/>
                <a:gd name="connsiteY2" fmla="*/ 29345 h 3684615"/>
                <a:gd name="connsiteX3" fmla="*/ 446244 w 2557258"/>
                <a:gd name="connsiteY3" fmla="*/ 1644 h 3684615"/>
                <a:gd name="connsiteX4" fmla="*/ 945005 w 2557258"/>
                <a:gd name="connsiteY4" fmla="*/ 962218 h 3684615"/>
                <a:gd name="connsiteX5" fmla="*/ 1847498 w 2557258"/>
                <a:gd name="connsiteY5" fmla="*/ 1145146 h 3684615"/>
                <a:gd name="connsiteX6" fmla="*/ 2533660 w 2557258"/>
                <a:gd name="connsiteY6" fmla="*/ 1544108 h 3684615"/>
                <a:gd name="connsiteX7" fmla="*/ 2231342 w 2557258"/>
                <a:gd name="connsiteY7" fmla="*/ 3684615 h 3684615"/>
                <a:gd name="connsiteX0" fmla="*/ 417358 w 2557258"/>
                <a:gd name="connsiteY0" fmla="*/ 18709 h 3684615"/>
                <a:gd name="connsiteX1" fmla="*/ 961674 w 2557258"/>
                <a:gd name="connsiteY1" fmla="*/ 931022 h 3684615"/>
                <a:gd name="connsiteX2" fmla="*/ 1848363 w 2557258"/>
                <a:gd name="connsiteY2" fmla="*/ 1145992 h 3684615"/>
                <a:gd name="connsiteX3" fmla="*/ 2518913 w 2557258"/>
                <a:gd name="connsiteY3" fmla="*/ 1527004 h 3684615"/>
                <a:gd name="connsiteX4" fmla="*/ 2229365 w 2557258"/>
                <a:gd name="connsiteY4" fmla="*/ 3683460 h 3684615"/>
                <a:gd name="connsiteX0" fmla="*/ 2231342 w 2557258"/>
                <a:gd name="connsiteY0" fmla="*/ 3684615 h 3684615"/>
                <a:gd name="connsiteX1" fmla="*/ 13732 w 2557258"/>
                <a:gd name="connsiteY1" fmla="*/ 3676251 h 3684615"/>
                <a:gd name="connsiteX2" fmla="*/ 2895 w 2557258"/>
                <a:gd name="connsiteY2" fmla="*/ 29345 h 3684615"/>
                <a:gd name="connsiteX3" fmla="*/ 446244 w 2557258"/>
                <a:gd name="connsiteY3" fmla="*/ 1644 h 3684615"/>
                <a:gd name="connsiteX4" fmla="*/ 945005 w 2557258"/>
                <a:gd name="connsiteY4" fmla="*/ 962218 h 3684615"/>
                <a:gd name="connsiteX5" fmla="*/ 1847498 w 2557258"/>
                <a:gd name="connsiteY5" fmla="*/ 1145146 h 3684615"/>
                <a:gd name="connsiteX6" fmla="*/ 2533660 w 2557258"/>
                <a:gd name="connsiteY6" fmla="*/ 1544108 h 3684615"/>
                <a:gd name="connsiteX7" fmla="*/ 2231342 w 2557258"/>
                <a:gd name="connsiteY7" fmla="*/ 3684615 h 3684615"/>
                <a:gd name="connsiteX0" fmla="*/ 444790 w 2557258"/>
                <a:gd name="connsiteY0" fmla="*/ 73575 h 3684615"/>
                <a:gd name="connsiteX1" fmla="*/ 961674 w 2557258"/>
                <a:gd name="connsiteY1" fmla="*/ 931022 h 3684615"/>
                <a:gd name="connsiteX2" fmla="*/ 1848363 w 2557258"/>
                <a:gd name="connsiteY2" fmla="*/ 1145992 h 3684615"/>
                <a:gd name="connsiteX3" fmla="*/ 2518913 w 2557258"/>
                <a:gd name="connsiteY3" fmla="*/ 1527004 h 3684615"/>
                <a:gd name="connsiteX4" fmla="*/ 2229365 w 2557258"/>
                <a:gd name="connsiteY4" fmla="*/ 3683460 h 3684615"/>
                <a:gd name="connsiteX0" fmla="*/ 2231342 w 2557258"/>
                <a:gd name="connsiteY0" fmla="*/ 3655270 h 3655270"/>
                <a:gd name="connsiteX1" fmla="*/ 13732 w 2557258"/>
                <a:gd name="connsiteY1" fmla="*/ 3646906 h 3655270"/>
                <a:gd name="connsiteX2" fmla="*/ 2895 w 2557258"/>
                <a:gd name="connsiteY2" fmla="*/ 0 h 3655270"/>
                <a:gd name="connsiteX3" fmla="*/ 464532 w 2557258"/>
                <a:gd name="connsiteY3" fmla="*/ 27165 h 3655270"/>
                <a:gd name="connsiteX4" fmla="*/ 945005 w 2557258"/>
                <a:gd name="connsiteY4" fmla="*/ 932873 h 3655270"/>
                <a:gd name="connsiteX5" fmla="*/ 1847498 w 2557258"/>
                <a:gd name="connsiteY5" fmla="*/ 1115801 h 3655270"/>
                <a:gd name="connsiteX6" fmla="*/ 2533660 w 2557258"/>
                <a:gd name="connsiteY6" fmla="*/ 1514763 h 3655270"/>
                <a:gd name="connsiteX7" fmla="*/ 2231342 w 2557258"/>
                <a:gd name="connsiteY7" fmla="*/ 3655270 h 3655270"/>
                <a:gd name="connsiteX0" fmla="*/ 444790 w 2557258"/>
                <a:gd name="connsiteY0" fmla="*/ 44230 h 3655270"/>
                <a:gd name="connsiteX1" fmla="*/ 961674 w 2557258"/>
                <a:gd name="connsiteY1" fmla="*/ 901677 h 3655270"/>
                <a:gd name="connsiteX2" fmla="*/ 1848363 w 2557258"/>
                <a:gd name="connsiteY2" fmla="*/ 1116647 h 3655270"/>
                <a:gd name="connsiteX3" fmla="*/ 2518913 w 2557258"/>
                <a:gd name="connsiteY3" fmla="*/ 1497659 h 3655270"/>
                <a:gd name="connsiteX4" fmla="*/ 2229365 w 2557258"/>
                <a:gd name="connsiteY4" fmla="*/ 3654115 h 365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7258" h="3655270" stroke="0" extrusionOk="0">
                  <a:moveTo>
                    <a:pt x="2231342" y="3655270"/>
                  </a:moveTo>
                  <a:lnTo>
                    <a:pt x="13732" y="3646906"/>
                  </a:lnTo>
                  <a:cubicBezTo>
                    <a:pt x="-3125" y="2107900"/>
                    <a:pt x="-1377" y="1140837"/>
                    <a:pt x="2895" y="0"/>
                  </a:cubicBezTo>
                  <a:cubicBezTo>
                    <a:pt x="122969" y="21553"/>
                    <a:pt x="141258" y="14852"/>
                    <a:pt x="464532" y="27165"/>
                  </a:cubicBezTo>
                  <a:cubicBezTo>
                    <a:pt x="950980" y="667553"/>
                    <a:pt x="925072" y="637698"/>
                    <a:pt x="945005" y="932873"/>
                  </a:cubicBezTo>
                  <a:cubicBezTo>
                    <a:pt x="1123575" y="1239212"/>
                    <a:pt x="1024095" y="1461400"/>
                    <a:pt x="1847498" y="1115801"/>
                  </a:cubicBezTo>
                  <a:cubicBezTo>
                    <a:pt x="2049782" y="1119222"/>
                    <a:pt x="2436758" y="1267310"/>
                    <a:pt x="2533660" y="1514763"/>
                  </a:cubicBezTo>
                  <a:cubicBezTo>
                    <a:pt x="2676745" y="2177853"/>
                    <a:pt x="2048562" y="2568701"/>
                    <a:pt x="2231342" y="3655270"/>
                  </a:cubicBezTo>
                  <a:close/>
                </a:path>
                <a:path w="2557258" h="3655270" fill="none">
                  <a:moveTo>
                    <a:pt x="444790" y="44230"/>
                  </a:moveTo>
                  <a:cubicBezTo>
                    <a:pt x="621753" y="148484"/>
                    <a:pt x="850750" y="427859"/>
                    <a:pt x="961674" y="901677"/>
                  </a:cubicBezTo>
                  <a:cubicBezTo>
                    <a:pt x="1095457" y="1642208"/>
                    <a:pt x="1618495" y="1103945"/>
                    <a:pt x="1848363" y="1116647"/>
                  </a:cubicBezTo>
                  <a:cubicBezTo>
                    <a:pt x="2126924" y="1133273"/>
                    <a:pt x="2440167" y="1313508"/>
                    <a:pt x="2518913" y="1497659"/>
                  </a:cubicBezTo>
                  <a:cubicBezTo>
                    <a:pt x="2725527" y="2130199"/>
                    <a:pt x="2019947" y="2553003"/>
                    <a:pt x="2229365" y="3654115"/>
                  </a:cubicBezTo>
                </a:path>
              </a:pathLst>
            </a:custGeom>
            <a:solidFill>
              <a:schemeClr val="accent5">
                <a:lumMod val="60000"/>
                <a:lumOff val="40000"/>
                <a:alpha val="50196"/>
              </a:schemeClr>
            </a:solidFill>
            <a:ln w="9525">
              <a:solidFill>
                <a:schemeClr val="tx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24E5E8FC-795B-B5D4-91FF-8F3160BA9171}"/>
              </a:ext>
            </a:extLst>
          </p:cNvPr>
          <p:cNvSpPr/>
          <p:nvPr/>
        </p:nvSpPr>
        <p:spPr>
          <a:xfrm>
            <a:off x="1493620" y="2911153"/>
            <a:ext cx="364145" cy="365760"/>
          </a:xfrm>
          <a:prstGeom prst="rect">
            <a:avLst/>
          </a:prstGeom>
          <a:noFill/>
          <a:ln w="2857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1BEF5F-DD46-FD67-6305-AE45DAF91CBF}"/>
              </a:ext>
            </a:extLst>
          </p:cNvPr>
          <p:cNvCxnSpPr>
            <a:cxnSpLocks/>
            <a:endCxn id="13" idx="0"/>
          </p:cNvCxnSpPr>
          <p:nvPr/>
        </p:nvCxnSpPr>
        <p:spPr>
          <a:xfrm flipV="1">
            <a:off x="1864468" y="1507185"/>
            <a:ext cx="1209521" cy="1397956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E07BB6B-C240-BC7B-7278-704F6A51F495}"/>
              </a:ext>
            </a:extLst>
          </p:cNvPr>
          <p:cNvCxnSpPr>
            <a:cxnSpLocks/>
            <a:endCxn id="13" idx="3"/>
          </p:cNvCxnSpPr>
          <p:nvPr/>
        </p:nvCxnSpPr>
        <p:spPr>
          <a:xfrm>
            <a:off x="1864468" y="3276913"/>
            <a:ext cx="1209521" cy="2011913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638D5B5-749B-A4EB-66FE-CFC578648F0B}"/>
              </a:ext>
            </a:extLst>
          </p:cNvPr>
          <p:cNvSpPr/>
          <p:nvPr/>
        </p:nvSpPr>
        <p:spPr>
          <a:xfrm>
            <a:off x="3073989" y="1507185"/>
            <a:ext cx="3781641" cy="3781641"/>
          </a:xfrm>
          <a:custGeom>
            <a:avLst/>
            <a:gdLst>
              <a:gd name="connsiteX0" fmla="*/ 0 w 3781641"/>
              <a:gd name="connsiteY0" fmla="*/ 0 h 3781641"/>
              <a:gd name="connsiteX1" fmla="*/ 3781641 w 3781641"/>
              <a:gd name="connsiteY1" fmla="*/ 0 h 3781641"/>
              <a:gd name="connsiteX2" fmla="*/ 3781641 w 3781641"/>
              <a:gd name="connsiteY2" fmla="*/ 3781641 h 3781641"/>
              <a:gd name="connsiteX3" fmla="*/ 0 w 3781641"/>
              <a:gd name="connsiteY3" fmla="*/ 3781641 h 37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1641" h="3781641">
                <a:moveTo>
                  <a:pt x="0" y="0"/>
                </a:moveTo>
                <a:lnTo>
                  <a:pt x="3781641" y="0"/>
                </a:lnTo>
                <a:lnTo>
                  <a:pt x="3781641" y="3781641"/>
                </a:lnTo>
                <a:lnTo>
                  <a:pt x="0" y="3781641"/>
                </a:lnTo>
                <a:close/>
              </a:path>
            </a:pathLst>
          </a:custGeom>
          <a:noFill/>
          <a:ln w="52514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89F2636-F5CD-6C4D-1D91-C86005624412}"/>
              </a:ext>
            </a:extLst>
          </p:cNvPr>
          <p:cNvSpPr/>
          <p:nvPr/>
        </p:nvSpPr>
        <p:spPr>
          <a:xfrm>
            <a:off x="4928044" y="2287673"/>
            <a:ext cx="630273" cy="630273"/>
          </a:xfrm>
          <a:custGeom>
            <a:avLst/>
            <a:gdLst>
              <a:gd name="connsiteX0" fmla="*/ 0 w 630273"/>
              <a:gd name="connsiteY0" fmla="*/ 0 h 630273"/>
              <a:gd name="connsiteX1" fmla="*/ 630274 w 630273"/>
              <a:gd name="connsiteY1" fmla="*/ 0 h 630273"/>
              <a:gd name="connsiteX2" fmla="*/ 630274 w 630273"/>
              <a:gd name="connsiteY2" fmla="*/ 630274 h 630273"/>
              <a:gd name="connsiteX3" fmla="*/ 0 w 630273"/>
              <a:gd name="connsiteY3" fmla="*/ 630274 h 630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273" h="630273">
                <a:moveTo>
                  <a:pt x="0" y="0"/>
                </a:moveTo>
                <a:lnTo>
                  <a:pt x="630274" y="0"/>
                </a:lnTo>
                <a:lnTo>
                  <a:pt x="630274" y="630274"/>
                </a:lnTo>
                <a:lnTo>
                  <a:pt x="0" y="630274"/>
                </a:lnTo>
                <a:close/>
              </a:path>
            </a:pathLst>
          </a:custGeom>
          <a:noFill/>
          <a:ln w="26257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56F5507-12F0-D90B-21E3-05384D587396}"/>
              </a:ext>
            </a:extLst>
          </p:cNvPr>
          <p:cNvSpPr/>
          <p:nvPr/>
        </p:nvSpPr>
        <p:spPr>
          <a:xfrm>
            <a:off x="5336672" y="3062209"/>
            <a:ext cx="474455" cy="342448"/>
          </a:xfrm>
          <a:custGeom>
            <a:avLst/>
            <a:gdLst>
              <a:gd name="connsiteX0" fmla="*/ 0 w 474455"/>
              <a:gd name="connsiteY0" fmla="*/ 0 h 342448"/>
              <a:gd name="connsiteX1" fmla="*/ 474456 w 474455"/>
              <a:gd name="connsiteY1" fmla="*/ 0 h 342448"/>
              <a:gd name="connsiteX2" fmla="*/ 474456 w 474455"/>
              <a:gd name="connsiteY2" fmla="*/ 342449 h 342448"/>
              <a:gd name="connsiteX3" fmla="*/ 0 w 474455"/>
              <a:gd name="connsiteY3" fmla="*/ 342449 h 342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455" h="342448">
                <a:moveTo>
                  <a:pt x="0" y="0"/>
                </a:moveTo>
                <a:lnTo>
                  <a:pt x="474456" y="0"/>
                </a:lnTo>
                <a:lnTo>
                  <a:pt x="474456" y="342449"/>
                </a:lnTo>
                <a:lnTo>
                  <a:pt x="0" y="342449"/>
                </a:lnTo>
                <a:close/>
              </a:path>
            </a:pathLst>
          </a:custGeom>
          <a:noFill/>
          <a:ln w="26257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2FEB19C-5085-DE24-E4B7-9E1041CAF749}"/>
              </a:ext>
            </a:extLst>
          </p:cNvPr>
          <p:cNvSpPr/>
          <p:nvPr/>
        </p:nvSpPr>
        <p:spPr>
          <a:xfrm>
            <a:off x="4617810" y="3395554"/>
            <a:ext cx="609614" cy="409327"/>
          </a:xfrm>
          <a:custGeom>
            <a:avLst/>
            <a:gdLst>
              <a:gd name="connsiteX0" fmla="*/ 0 w 609614"/>
              <a:gd name="connsiteY0" fmla="*/ 0 h 409327"/>
              <a:gd name="connsiteX1" fmla="*/ 609615 w 609614"/>
              <a:gd name="connsiteY1" fmla="*/ 0 h 409327"/>
              <a:gd name="connsiteX2" fmla="*/ 609615 w 609614"/>
              <a:gd name="connsiteY2" fmla="*/ 409328 h 409327"/>
              <a:gd name="connsiteX3" fmla="*/ 0 w 609614"/>
              <a:gd name="connsiteY3" fmla="*/ 409328 h 409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14" h="409327">
                <a:moveTo>
                  <a:pt x="0" y="0"/>
                </a:moveTo>
                <a:lnTo>
                  <a:pt x="609615" y="0"/>
                </a:lnTo>
                <a:lnTo>
                  <a:pt x="609615" y="409328"/>
                </a:lnTo>
                <a:lnTo>
                  <a:pt x="0" y="409328"/>
                </a:lnTo>
                <a:close/>
              </a:path>
            </a:pathLst>
          </a:custGeom>
          <a:noFill/>
          <a:ln w="26257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2057E50-C530-59B3-9C56-F48ACEC7E0CF}"/>
              </a:ext>
            </a:extLst>
          </p:cNvPr>
          <p:cNvSpPr/>
          <p:nvPr/>
        </p:nvSpPr>
        <p:spPr>
          <a:xfrm>
            <a:off x="4494452" y="5246106"/>
            <a:ext cx="35015" cy="35015"/>
          </a:xfrm>
          <a:custGeom>
            <a:avLst/>
            <a:gdLst>
              <a:gd name="connsiteX0" fmla="*/ 0 w 35015"/>
              <a:gd name="connsiteY0" fmla="*/ 35015 h 35015"/>
              <a:gd name="connsiteX1" fmla="*/ 0 w 35015"/>
              <a:gd name="connsiteY1" fmla="*/ 0 h 35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015" h="35015">
                <a:moveTo>
                  <a:pt x="0" y="35015"/>
                </a:moveTo>
                <a:lnTo>
                  <a:pt x="0" y="0"/>
                </a:lnTo>
              </a:path>
            </a:pathLst>
          </a:custGeom>
          <a:ln w="26257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BF667ED-790A-C74F-465A-716687257463}"/>
              </a:ext>
            </a:extLst>
          </p:cNvPr>
          <p:cNvSpPr/>
          <p:nvPr/>
        </p:nvSpPr>
        <p:spPr>
          <a:xfrm flipH="1">
            <a:off x="4381753" y="1566360"/>
            <a:ext cx="121256" cy="3662239"/>
          </a:xfrm>
          <a:custGeom>
            <a:avLst/>
            <a:gdLst>
              <a:gd name="connsiteX0" fmla="*/ 0 w 35015"/>
              <a:gd name="connsiteY0" fmla="*/ 3557544 h 3557543"/>
              <a:gd name="connsiteX1" fmla="*/ 0 w 35015"/>
              <a:gd name="connsiteY1" fmla="*/ 0 h 355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015" h="3557543">
                <a:moveTo>
                  <a:pt x="0" y="3557544"/>
                </a:moveTo>
                <a:lnTo>
                  <a:pt x="0" y="0"/>
                </a:lnTo>
              </a:path>
            </a:pathLst>
          </a:custGeom>
          <a:ln w="26257" cap="flat">
            <a:solidFill>
              <a:srgbClr val="231F20"/>
            </a:solidFill>
            <a:custDash>
              <a:ds d="147750" sp="14775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7023734-5D65-F57B-BBFF-CFA7A3A8DF93}"/>
              </a:ext>
            </a:extLst>
          </p:cNvPr>
          <p:cNvSpPr/>
          <p:nvPr/>
        </p:nvSpPr>
        <p:spPr>
          <a:xfrm>
            <a:off x="4502346" y="1531345"/>
            <a:ext cx="35015" cy="35015"/>
          </a:xfrm>
          <a:custGeom>
            <a:avLst/>
            <a:gdLst>
              <a:gd name="connsiteX0" fmla="*/ 0 w 35015"/>
              <a:gd name="connsiteY0" fmla="*/ 35015 h 35015"/>
              <a:gd name="connsiteX1" fmla="*/ 0 w 35015"/>
              <a:gd name="connsiteY1" fmla="*/ 0 h 35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015" h="35015">
                <a:moveTo>
                  <a:pt x="0" y="35015"/>
                </a:moveTo>
                <a:lnTo>
                  <a:pt x="0" y="0"/>
                </a:lnTo>
              </a:path>
            </a:pathLst>
          </a:custGeom>
          <a:ln w="26257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184AC3-F902-DF55-8988-25CDBA99E1B7}"/>
              </a:ext>
            </a:extLst>
          </p:cNvPr>
          <p:cNvSpPr/>
          <p:nvPr/>
        </p:nvSpPr>
        <p:spPr>
          <a:xfrm>
            <a:off x="5811127" y="5228599"/>
            <a:ext cx="35015" cy="35015"/>
          </a:xfrm>
          <a:custGeom>
            <a:avLst/>
            <a:gdLst>
              <a:gd name="connsiteX0" fmla="*/ 0 w 35015"/>
              <a:gd name="connsiteY0" fmla="*/ 35015 h 35015"/>
              <a:gd name="connsiteX1" fmla="*/ 0 w 35015"/>
              <a:gd name="connsiteY1" fmla="*/ 0 h 35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015" h="35015">
                <a:moveTo>
                  <a:pt x="0" y="35015"/>
                </a:moveTo>
                <a:lnTo>
                  <a:pt x="0" y="0"/>
                </a:lnTo>
              </a:path>
            </a:pathLst>
          </a:custGeom>
          <a:ln w="26257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E86E720-6343-DFC2-ABD5-FB39D0EDBC04}"/>
              </a:ext>
            </a:extLst>
          </p:cNvPr>
          <p:cNvSpPr/>
          <p:nvPr/>
        </p:nvSpPr>
        <p:spPr>
          <a:xfrm>
            <a:off x="5811127" y="1601025"/>
            <a:ext cx="77734" cy="3602362"/>
          </a:xfrm>
          <a:custGeom>
            <a:avLst/>
            <a:gdLst>
              <a:gd name="connsiteX0" fmla="*/ 0 w 35015"/>
              <a:gd name="connsiteY0" fmla="*/ 3558594 h 3558594"/>
              <a:gd name="connsiteX1" fmla="*/ 0 w 35015"/>
              <a:gd name="connsiteY1" fmla="*/ 0 h 355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015" h="3558594">
                <a:moveTo>
                  <a:pt x="0" y="3558594"/>
                </a:moveTo>
                <a:lnTo>
                  <a:pt x="0" y="0"/>
                </a:lnTo>
              </a:path>
            </a:pathLst>
          </a:custGeom>
          <a:ln w="26257" cap="flat">
            <a:solidFill>
              <a:srgbClr val="231F20"/>
            </a:solidFill>
            <a:custDash>
              <a:ds d="147750" sp="14775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031D57F-9D05-525C-0BAF-69F4CE7EA539}"/>
              </a:ext>
            </a:extLst>
          </p:cNvPr>
          <p:cNvSpPr/>
          <p:nvPr/>
        </p:nvSpPr>
        <p:spPr>
          <a:xfrm>
            <a:off x="5811127" y="1531345"/>
            <a:ext cx="35015" cy="35015"/>
          </a:xfrm>
          <a:custGeom>
            <a:avLst/>
            <a:gdLst>
              <a:gd name="connsiteX0" fmla="*/ 0 w 35015"/>
              <a:gd name="connsiteY0" fmla="*/ 35015 h 35015"/>
              <a:gd name="connsiteX1" fmla="*/ 0 w 35015"/>
              <a:gd name="connsiteY1" fmla="*/ 0 h 35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015" h="35015">
                <a:moveTo>
                  <a:pt x="0" y="35015"/>
                </a:moveTo>
                <a:lnTo>
                  <a:pt x="0" y="0"/>
                </a:lnTo>
              </a:path>
            </a:pathLst>
          </a:custGeom>
          <a:ln w="26257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EE3AEFC-A361-D189-108C-D06F973E8AD6}"/>
              </a:ext>
            </a:extLst>
          </p:cNvPr>
          <p:cNvSpPr/>
          <p:nvPr/>
        </p:nvSpPr>
        <p:spPr>
          <a:xfrm>
            <a:off x="3099901" y="3011087"/>
            <a:ext cx="35015" cy="35015"/>
          </a:xfrm>
          <a:custGeom>
            <a:avLst/>
            <a:gdLst>
              <a:gd name="connsiteX0" fmla="*/ 0 w 35015"/>
              <a:gd name="connsiteY0" fmla="*/ 0 h 35015"/>
              <a:gd name="connsiteX1" fmla="*/ 35015 w 35015"/>
              <a:gd name="connsiteY1" fmla="*/ 0 h 35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015" h="35015">
                <a:moveTo>
                  <a:pt x="0" y="0"/>
                </a:moveTo>
                <a:lnTo>
                  <a:pt x="35015" y="0"/>
                </a:lnTo>
              </a:path>
            </a:pathLst>
          </a:custGeom>
          <a:ln w="26257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9E2D165-FF23-C970-09FC-5EB48456FC65}"/>
              </a:ext>
            </a:extLst>
          </p:cNvPr>
          <p:cNvSpPr/>
          <p:nvPr/>
        </p:nvSpPr>
        <p:spPr>
          <a:xfrm>
            <a:off x="3203896" y="3011087"/>
            <a:ext cx="3557193" cy="35015"/>
          </a:xfrm>
          <a:custGeom>
            <a:avLst/>
            <a:gdLst>
              <a:gd name="connsiteX0" fmla="*/ 0 w 3557193"/>
              <a:gd name="connsiteY0" fmla="*/ 0 h 35015"/>
              <a:gd name="connsiteX1" fmla="*/ 3557194 w 3557193"/>
              <a:gd name="connsiteY1" fmla="*/ 0 h 35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57193" h="35015">
                <a:moveTo>
                  <a:pt x="0" y="0"/>
                </a:moveTo>
                <a:lnTo>
                  <a:pt x="3557194" y="0"/>
                </a:lnTo>
              </a:path>
            </a:pathLst>
          </a:custGeom>
          <a:ln w="26257" cap="flat">
            <a:solidFill>
              <a:srgbClr val="231F20"/>
            </a:solidFill>
            <a:custDash>
              <a:ds d="147750" sp="14775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FF4418A-000B-2051-DE0A-B92E6A816AFE}"/>
              </a:ext>
            </a:extLst>
          </p:cNvPr>
          <p:cNvSpPr/>
          <p:nvPr/>
        </p:nvSpPr>
        <p:spPr>
          <a:xfrm>
            <a:off x="6795405" y="3011087"/>
            <a:ext cx="35015" cy="35015"/>
          </a:xfrm>
          <a:custGeom>
            <a:avLst/>
            <a:gdLst>
              <a:gd name="connsiteX0" fmla="*/ 0 w 35015"/>
              <a:gd name="connsiteY0" fmla="*/ 0 h 35015"/>
              <a:gd name="connsiteX1" fmla="*/ 35015 w 35015"/>
              <a:gd name="connsiteY1" fmla="*/ 0 h 35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015" h="35015">
                <a:moveTo>
                  <a:pt x="0" y="0"/>
                </a:moveTo>
                <a:lnTo>
                  <a:pt x="35015" y="0"/>
                </a:lnTo>
              </a:path>
            </a:pathLst>
          </a:custGeom>
          <a:ln w="26257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2C2CBF9-E7C6-0AD3-983B-545853883B3C}"/>
              </a:ext>
            </a:extLst>
          </p:cNvPr>
          <p:cNvSpPr/>
          <p:nvPr/>
        </p:nvSpPr>
        <p:spPr>
          <a:xfrm>
            <a:off x="3099200" y="3804882"/>
            <a:ext cx="35015" cy="35015"/>
          </a:xfrm>
          <a:custGeom>
            <a:avLst/>
            <a:gdLst>
              <a:gd name="connsiteX0" fmla="*/ 0 w 35015"/>
              <a:gd name="connsiteY0" fmla="*/ 0 h 35015"/>
              <a:gd name="connsiteX1" fmla="*/ 35015 w 35015"/>
              <a:gd name="connsiteY1" fmla="*/ 0 h 35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015" h="35015">
                <a:moveTo>
                  <a:pt x="0" y="0"/>
                </a:moveTo>
                <a:lnTo>
                  <a:pt x="35015" y="0"/>
                </a:lnTo>
              </a:path>
            </a:pathLst>
          </a:custGeom>
          <a:ln w="26257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717F984-92CD-40BC-5E39-E278EC37365A}"/>
              </a:ext>
            </a:extLst>
          </p:cNvPr>
          <p:cNvSpPr/>
          <p:nvPr/>
        </p:nvSpPr>
        <p:spPr>
          <a:xfrm>
            <a:off x="3203196" y="3804882"/>
            <a:ext cx="3556493" cy="35015"/>
          </a:xfrm>
          <a:custGeom>
            <a:avLst/>
            <a:gdLst>
              <a:gd name="connsiteX0" fmla="*/ 0 w 3556493"/>
              <a:gd name="connsiteY0" fmla="*/ 0 h 35015"/>
              <a:gd name="connsiteX1" fmla="*/ 3556494 w 3556493"/>
              <a:gd name="connsiteY1" fmla="*/ 0 h 35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56493" h="35015">
                <a:moveTo>
                  <a:pt x="0" y="0"/>
                </a:moveTo>
                <a:lnTo>
                  <a:pt x="3556494" y="0"/>
                </a:lnTo>
              </a:path>
            </a:pathLst>
          </a:custGeom>
          <a:ln w="26257" cap="flat">
            <a:solidFill>
              <a:srgbClr val="231F20"/>
            </a:solidFill>
            <a:custDash>
              <a:ds d="147750" sp="14775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4F7A7279-E4A0-E4FD-E2F9-A5773082D338}"/>
              </a:ext>
            </a:extLst>
          </p:cNvPr>
          <p:cNvSpPr/>
          <p:nvPr/>
        </p:nvSpPr>
        <p:spPr>
          <a:xfrm>
            <a:off x="6794354" y="3804882"/>
            <a:ext cx="35015" cy="35015"/>
          </a:xfrm>
          <a:custGeom>
            <a:avLst/>
            <a:gdLst>
              <a:gd name="connsiteX0" fmla="*/ 0 w 35015"/>
              <a:gd name="connsiteY0" fmla="*/ 0 h 35015"/>
              <a:gd name="connsiteX1" fmla="*/ 35015 w 35015"/>
              <a:gd name="connsiteY1" fmla="*/ 0 h 35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015" h="35015">
                <a:moveTo>
                  <a:pt x="0" y="0"/>
                </a:moveTo>
                <a:lnTo>
                  <a:pt x="35015" y="0"/>
                </a:lnTo>
              </a:path>
            </a:pathLst>
          </a:custGeom>
          <a:ln w="26257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886548C-4051-A8EF-DAFF-46F4234F6ED6}"/>
              </a:ext>
            </a:extLst>
          </p:cNvPr>
          <p:cNvSpPr/>
          <p:nvPr/>
        </p:nvSpPr>
        <p:spPr>
          <a:xfrm>
            <a:off x="3892645" y="1680160"/>
            <a:ext cx="1170558" cy="408627"/>
          </a:xfrm>
          <a:custGeom>
            <a:avLst/>
            <a:gdLst>
              <a:gd name="connsiteX0" fmla="*/ 0 w 1170558"/>
              <a:gd name="connsiteY0" fmla="*/ 0 h 408627"/>
              <a:gd name="connsiteX1" fmla="*/ 1170558 w 1170558"/>
              <a:gd name="connsiteY1" fmla="*/ 0 h 408627"/>
              <a:gd name="connsiteX2" fmla="*/ 1170558 w 1170558"/>
              <a:gd name="connsiteY2" fmla="*/ 408627 h 408627"/>
              <a:gd name="connsiteX3" fmla="*/ 0 w 1170558"/>
              <a:gd name="connsiteY3" fmla="*/ 408627 h 40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0558" h="408627">
                <a:moveTo>
                  <a:pt x="0" y="0"/>
                </a:moveTo>
                <a:lnTo>
                  <a:pt x="1170558" y="0"/>
                </a:lnTo>
                <a:lnTo>
                  <a:pt x="1170558" y="408627"/>
                </a:lnTo>
                <a:lnTo>
                  <a:pt x="0" y="408627"/>
                </a:lnTo>
                <a:close/>
              </a:path>
            </a:pathLst>
          </a:custGeom>
          <a:noFill/>
          <a:ln w="26257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46DEB0B0-7598-770F-FEAC-EA1CF23E8FE0}"/>
              </a:ext>
            </a:extLst>
          </p:cNvPr>
          <p:cNvSpPr/>
          <p:nvPr/>
        </p:nvSpPr>
        <p:spPr>
          <a:xfrm>
            <a:off x="3191290" y="2912694"/>
            <a:ext cx="585103" cy="466752"/>
          </a:xfrm>
          <a:custGeom>
            <a:avLst/>
            <a:gdLst>
              <a:gd name="connsiteX0" fmla="*/ 0 w 585103"/>
              <a:gd name="connsiteY0" fmla="*/ 0 h 466752"/>
              <a:gd name="connsiteX1" fmla="*/ 585104 w 585103"/>
              <a:gd name="connsiteY1" fmla="*/ 0 h 466752"/>
              <a:gd name="connsiteX2" fmla="*/ 585104 w 585103"/>
              <a:gd name="connsiteY2" fmla="*/ 466753 h 466752"/>
              <a:gd name="connsiteX3" fmla="*/ 0 w 585103"/>
              <a:gd name="connsiteY3" fmla="*/ 466753 h 466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103" h="466752">
                <a:moveTo>
                  <a:pt x="0" y="0"/>
                </a:moveTo>
                <a:lnTo>
                  <a:pt x="585104" y="0"/>
                </a:lnTo>
                <a:lnTo>
                  <a:pt x="585104" y="466753"/>
                </a:lnTo>
                <a:lnTo>
                  <a:pt x="0" y="466753"/>
                </a:lnTo>
                <a:close/>
              </a:path>
            </a:pathLst>
          </a:custGeom>
          <a:noFill/>
          <a:ln w="26257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B6A3E0BA-7454-7C7C-2DBD-56852DF84FBA}"/>
              </a:ext>
            </a:extLst>
          </p:cNvPr>
          <p:cNvSpPr/>
          <p:nvPr/>
        </p:nvSpPr>
        <p:spPr>
          <a:xfrm>
            <a:off x="4064569" y="3219428"/>
            <a:ext cx="413179" cy="751075"/>
          </a:xfrm>
          <a:custGeom>
            <a:avLst/>
            <a:gdLst>
              <a:gd name="connsiteX0" fmla="*/ 0 w 413179"/>
              <a:gd name="connsiteY0" fmla="*/ 0 h 751075"/>
              <a:gd name="connsiteX1" fmla="*/ 413179 w 413179"/>
              <a:gd name="connsiteY1" fmla="*/ 0 h 751075"/>
              <a:gd name="connsiteX2" fmla="*/ 413179 w 413179"/>
              <a:gd name="connsiteY2" fmla="*/ 751076 h 751075"/>
              <a:gd name="connsiteX3" fmla="*/ 0 w 413179"/>
              <a:gd name="connsiteY3" fmla="*/ 751076 h 75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179" h="751075">
                <a:moveTo>
                  <a:pt x="0" y="0"/>
                </a:moveTo>
                <a:lnTo>
                  <a:pt x="413179" y="0"/>
                </a:lnTo>
                <a:lnTo>
                  <a:pt x="413179" y="751076"/>
                </a:lnTo>
                <a:lnTo>
                  <a:pt x="0" y="751076"/>
                </a:lnTo>
                <a:close/>
              </a:path>
            </a:pathLst>
          </a:custGeom>
          <a:noFill/>
          <a:ln w="26257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3B308939-7A73-85FC-53F3-82C664B00CF5}"/>
              </a:ext>
            </a:extLst>
          </p:cNvPr>
          <p:cNvSpPr/>
          <p:nvPr/>
        </p:nvSpPr>
        <p:spPr>
          <a:xfrm>
            <a:off x="5945586" y="2949811"/>
            <a:ext cx="455897" cy="1279455"/>
          </a:xfrm>
          <a:custGeom>
            <a:avLst/>
            <a:gdLst>
              <a:gd name="connsiteX0" fmla="*/ 0 w 455897"/>
              <a:gd name="connsiteY0" fmla="*/ 0 h 1279455"/>
              <a:gd name="connsiteX1" fmla="*/ 455898 w 455897"/>
              <a:gd name="connsiteY1" fmla="*/ 0 h 1279455"/>
              <a:gd name="connsiteX2" fmla="*/ 455898 w 455897"/>
              <a:gd name="connsiteY2" fmla="*/ 1279455 h 1279455"/>
              <a:gd name="connsiteX3" fmla="*/ 0 w 455897"/>
              <a:gd name="connsiteY3" fmla="*/ 1279455 h 12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897" h="1279455">
                <a:moveTo>
                  <a:pt x="0" y="0"/>
                </a:moveTo>
                <a:lnTo>
                  <a:pt x="455898" y="0"/>
                </a:lnTo>
                <a:lnTo>
                  <a:pt x="455898" y="1279455"/>
                </a:lnTo>
                <a:lnTo>
                  <a:pt x="0" y="1279455"/>
                </a:lnTo>
                <a:close/>
              </a:path>
            </a:pathLst>
          </a:custGeom>
          <a:noFill/>
          <a:ln w="26257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11038ECD-F894-84A6-9017-5225F0740D69}"/>
              </a:ext>
            </a:extLst>
          </p:cNvPr>
          <p:cNvSpPr/>
          <p:nvPr/>
        </p:nvSpPr>
        <p:spPr>
          <a:xfrm>
            <a:off x="4665080" y="4527595"/>
            <a:ext cx="1023494" cy="388318"/>
          </a:xfrm>
          <a:custGeom>
            <a:avLst/>
            <a:gdLst>
              <a:gd name="connsiteX0" fmla="*/ 0 w 1023494"/>
              <a:gd name="connsiteY0" fmla="*/ 0 h 388318"/>
              <a:gd name="connsiteX1" fmla="*/ 1023494 w 1023494"/>
              <a:gd name="connsiteY1" fmla="*/ 0 h 388318"/>
              <a:gd name="connsiteX2" fmla="*/ 1023494 w 1023494"/>
              <a:gd name="connsiteY2" fmla="*/ 388318 h 388318"/>
              <a:gd name="connsiteX3" fmla="*/ 0 w 1023494"/>
              <a:gd name="connsiteY3" fmla="*/ 388318 h 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3494" h="388318">
                <a:moveTo>
                  <a:pt x="0" y="0"/>
                </a:moveTo>
                <a:lnTo>
                  <a:pt x="1023494" y="0"/>
                </a:lnTo>
                <a:lnTo>
                  <a:pt x="1023494" y="388318"/>
                </a:lnTo>
                <a:lnTo>
                  <a:pt x="0" y="388318"/>
                </a:lnTo>
                <a:close/>
              </a:path>
            </a:pathLst>
          </a:custGeom>
          <a:noFill/>
          <a:ln w="26257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6E977A8-B8D6-B283-65B2-64C34B366600}"/>
              </a:ext>
            </a:extLst>
          </p:cNvPr>
          <p:cNvSpPr/>
          <p:nvPr/>
        </p:nvSpPr>
        <p:spPr>
          <a:xfrm>
            <a:off x="6281382" y="3148697"/>
            <a:ext cx="517874" cy="344549"/>
          </a:xfrm>
          <a:custGeom>
            <a:avLst/>
            <a:gdLst>
              <a:gd name="connsiteX0" fmla="*/ 0 w 517874"/>
              <a:gd name="connsiteY0" fmla="*/ 0 h 344549"/>
              <a:gd name="connsiteX1" fmla="*/ 517875 w 517874"/>
              <a:gd name="connsiteY1" fmla="*/ 0 h 344549"/>
              <a:gd name="connsiteX2" fmla="*/ 517875 w 517874"/>
              <a:gd name="connsiteY2" fmla="*/ 344550 h 344549"/>
              <a:gd name="connsiteX3" fmla="*/ 0 w 517874"/>
              <a:gd name="connsiteY3" fmla="*/ 344550 h 344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74" h="344549">
                <a:moveTo>
                  <a:pt x="0" y="0"/>
                </a:moveTo>
                <a:lnTo>
                  <a:pt x="517875" y="0"/>
                </a:lnTo>
                <a:lnTo>
                  <a:pt x="517875" y="344550"/>
                </a:lnTo>
                <a:lnTo>
                  <a:pt x="0" y="344550"/>
                </a:lnTo>
                <a:close/>
              </a:path>
            </a:pathLst>
          </a:custGeom>
          <a:noFill/>
          <a:ln w="26257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2665C21-F3F2-19E6-7037-7872179F46CE}"/>
              </a:ext>
            </a:extLst>
          </p:cNvPr>
          <p:cNvSpPr/>
          <p:nvPr/>
        </p:nvSpPr>
        <p:spPr>
          <a:xfrm>
            <a:off x="3445851" y="4406793"/>
            <a:ext cx="502117" cy="463951"/>
          </a:xfrm>
          <a:custGeom>
            <a:avLst/>
            <a:gdLst>
              <a:gd name="connsiteX0" fmla="*/ 0 w 502117"/>
              <a:gd name="connsiteY0" fmla="*/ 0 h 463951"/>
              <a:gd name="connsiteX1" fmla="*/ 502118 w 502117"/>
              <a:gd name="connsiteY1" fmla="*/ 0 h 463951"/>
              <a:gd name="connsiteX2" fmla="*/ 502118 w 502117"/>
              <a:gd name="connsiteY2" fmla="*/ 463951 h 463951"/>
              <a:gd name="connsiteX3" fmla="*/ 0 w 502117"/>
              <a:gd name="connsiteY3" fmla="*/ 463951 h 46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2117" h="463951">
                <a:moveTo>
                  <a:pt x="0" y="0"/>
                </a:moveTo>
                <a:lnTo>
                  <a:pt x="502118" y="0"/>
                </a:lnTo>
                <a:lnTo>
                  <a:pt x="502118" y="463951"/>
                </a:lnTo>
                <a:lnTo>
                  <a:pt x="0" y="463951"/>
                </a:lnTo>
                <a:close/>
              </a:path>
            </a:pathLst>
          </a:custGeom>
          <a:noFill/>
          <a:ln w="26257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E2ED9F4-A8D7-DDD1-AACB-27CBAB1C964E}"/>
              </a:ext>
            </a:extLst>
          </p:cNvPr>
          <p:cNvSpPr txBox="1"/>
          <p:nvPr/>
        </p:nvSpPr>
        <p:spPr>
          <a:xfrm>
            <a:off x="4925193" y="3536815"/>
            <a:ext cx="277421" cy="2805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41" spc="0" baseline="0">
                <a:ln/>
                <a:solidFill>
                  <a:srgbClr val="231F20"/>
                </a:solidFill>
                <a:latin typeface="Cambria Math"/>
                <a:ea typeface="Cambria Math"/>
                <a:sym typeface="Cambria Math"/>
                <a:rtl val="0"/>
              </a:rPr>
              <a:t>6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1C5FF883-D293-49A8-94D3-8282369E913C}"/>
              </a:ext>
            </a:extLst>
          </p:cNvPr>
          <p:cNvSpPr/>
          <p:nvPr/>
        </p:nvSpPr>
        <p:spPr>
          <a:xfrm>
            <a:off x="6252319" y="1680160"/>
            <a:ext cx="482159" cy="482159"/>
          </a:xfrm>
          <a:custGeom>
            <a:avLst/>
            <a:gdLst>
              <a:gd name="connsiteX0" fmla="*/ 0 w 482159"/>
              <a:gd name="connsiteY0" fmla="*/ 0 h 482159"/>
              <a:gd name="connsiteX1" fmla="*/ 482159 w 482159"/>
              <a:gd name="connsiteY1" fmla="*/ 0 h 482159"/>
              <a:gd name="connsiteX2" fmla="*/ 482159 w 482159"/>
              <a:gd name="connsiteY2" fmla="*/ 482159 h 482159"/>
              <a:gd name="connsiteX3" fmla="*/ 0 w 482159"/>
              <a:gd name="connsiteY3" fmla="*/ 482159 h 48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159" h="482159">
                <a:moveTo>
                  <a:pt x="0" y="0"/>
                </a:moveTo>
                <a:lnTo>
                  <a:pt x="482159" y="0"/>
                </a:lnTo>
                <a:lnTo>
                  <a:pt x="482159" y="482159"/>
                </a:lnTo>
                <a:lnTo>
                  <a:pt x="0" y="482159"/>
                </a:lnTo>
                <a:close/>
              </a:path>
            </a:pathLst>
          </a:custGeom>
          <a:noFill/>
          <a:ln w="26257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24BC879F-628F-E789-AB6A-1620BE83A9E0}"/>
              </a:ext>
            </a:extLst>
          </p:cNvPr>
          <p:cNvSpPr/>
          <p:nvPr/>
        </p:nvSpPr>
        <p:spPr>
          <a:xfrm>
            <a:off x="6216253" y="4693917"/>
            <a:ext cx="517874" cy="344549"/>
          </a:xfrm>
          <a:custGeom>
            <a:avLst/>
            <a:gdLst>
              <a:gd name="connsiteX0" fmla="*/ 0 w 517874"/>
              <a:gd name="connsiteY0" fmla="*/ 0 h 344549"/>
              <a:gd name="connsiteX1" fmla="*/ 517875 w 517874"/>
              <a:gd name="connsiteY1" fmla="*/ 0 h 344549"/>
              <a:gd name="connsiteX2" fmla="*/ 517875 w 517874"/>
              <a:gd name="connsiteY2" fmla="*/ 344549 h 344549"/>
              <a:gd name="connsiteX3" fmla="*/ 0 w 517874"/>
              <a:gd name="connsiteY3" fmla="*/ 344549 h 344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74" h="344549">
                <a:moveTo>
                  <a:pt x="0" y="0"/>
                </a:moveTo>
                <a:lnTo>
                  <a:pt x="517875" y="0"/>
                </a:lnTo>
                <a:lnTo>
                  <a:pt x="517875" y="344549"/>
                </a:lnTo>
                <a:lnTo>
                  <a:pt x="0" y="344549"/>
                </a:lnTo>
                <a:close/>
              </a:path>
            </a:pathLst>
          </a:custGeom>
          <a:noFill/>
          <a:ln w="26257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7519A53-7301-3858-B2D2-99694D28AAE2}"/>
              </a:ext>
            </a:extLst>
          </p:cNvPr>
          <p:cNvSpPr txBox="1"/>
          <p:nvPr/>
        </p:nvSpPr>
        <p:spPr>
          <a:xfrm>
            <a:off x="4212633" y="1810216"/>
            <a:ext cx="277421" cy="2805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41" spc="0" baseline="0">
                <a:ln/>
                <a:solidFill>
                  <a:srgbClr val="231F20"/>
                </a:solidFill>
                <a:latin typeface="Cambria Math"/>
                <a:ea typeface="Cambria Math"/>
                <a:sym typeface="Cambria Math"/>
                <a:rtl val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6A2985D-D0E3-1CB4-72FB-A69B3B1360C0}"/>
              </a:ext>
            </a:extLst>
          </p:cNvPr>
          <p:cNvSpPr txBox="1"/>
          <p:nvPr/>
        </p:nvSpPr>
        <p:spPr>
          <a:xfrm>
            <a:off x="6486170" y="1857837"/>
            <a:ext cx="272832" cy="2832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41" spc="0" baseline="0" dirty="0">
                <a:ln/>
                <a:solidFill>
                  <a:srgbClr val="231F20"/>
                </a:solidFill>
                <a:latin typeface="Cambria Math"/>
                <a:ea typeface="Cambria Math"/>
                <a:sym typeface="Cambria Math"/>
                <a:rtl val="0"/>
              </a:rPr>
              <a:t>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B2E2A49-B351-52C0-19BA-AD0E92E90DB1}"/>
              </a:ext>
            </a:extLst>
          </p:cNvPr>
          <p:cNvSpPr txBox="1"/>
          <p:nvPr/>
        </p:nvSpPr>
        <p:spPr>
          <a:xfrm>
            <a:off x="5242780" y="2548686"/>
            <a:ext cx="277421" cy="2805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41" spc="0" baseline="0">
                <a:ln/>
                <a:solidFill>
                  <a:srgbClr val="231F20"/>
                </a:solidFill>
                <a:latin typeface="Cambria Math"/>
                <a:ea typeface="Cambria Math"/>
                <a:sym typeface="Cambria Math"/>
                <a:rtl val="0"/>
              </a:rPr>
              <a:t>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5E9F334-C1DD-9B7C-366C-2B2833613B33}"/>
              </a:ext>
            </a:extLst>
          </p:cNvPr>
          <p:cNvSpPr txBox="1"/>
          <p:nvPr/>
        </p:nvSpPr>
        <p:spPr>
          <a:xfrm>
            <a:off x="3492721" y="3115232"/>
            <a:ext cx="272832" cy="2832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41" spc="0" baseline="0" dirty="0">
                <a:ln/>
                <a:solidFill>
                  <a:srgbClr val="231F20"/>
                </a:solidFill>
                <a:latin typeface="Cambria Math"/>
                <a:ea typeface="Cambria Math"/>
                <a:sym typeface="Cambria Math"/>
                <a:rtl val="0"/>
              </a:rPr>
              <a:t>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CAAAE37-3B76-1EDD-2A72-AEDA816C40BC}"/>
              </a:ext>
            </a:extLst>
          </p:cNvPr>
          <p:cNvSpPr txBox="1"/>
          <p:nvPr/>
        </p:nvSpPr>
        <p:spPr>
          <a:xfrm>
            <a:off x="4256402" y="3462233"/>
            <a:ext cx="277421" cy="2805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41" spc="0" baseline="0">
                <a:ln/>
                <a:solidFill>
                  <a:srgbClr val="231F20"/>
                </a:solidFill>
                <a:latin typeface="Cambria Math"/>
                <a:ea typeface="Cambria Math"/>
                <a:sym typeface="Cambria Math"/>
                <a:rtl val="0"/>
              </a:rPr>
              <a:t>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F2CC048-FD1A-6D5D-5CCF-2B5B8E167F9E}"/>
              </a:ext>
            </a:extLst>
          </p:cNvPr>
          <p:cNvSpPr txBox="1"/>
          <p:nvPr/>
        </p:nvSpPr>
        <p:spPr>
          <a:xfrm>
            <a:off x="5558968" y="3169856"/>
            <a:ext cx="277421" cy="2805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41" spc="0" baseline="0">
                <a:ln/>
                <a:solidFill>
                  <a:srgbClr val="231F20"/>
                </a:solidFill>
                <a:latin typeface="Cambria Math"/>
                <a:ea typeface="Cambria Math"/>
                <a:sym typeface="Cambria Math"/>
                <a:rtl val="0"/>
              </a:rPr>
              <a:t>7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3FBFDFC-B659-6186-1237-5B75B489B679}"/>
              </a:ext>
            </a:extLst>
          </p:cNvPr>
          <p:cNvSpPr txBox="1"/>
          <p:nvPr/>
        </p:nvSpPr>
        <p:spPr>
          <a:xfrm>
            <a:off x="6165081" y="3566228"/>
            <a:ext cx="277421" cy="2805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41" spc="0" baseline="0">
                <a:ln/>
                <a:solidFill>
                  <a:srgbClr val="231F20"/>
                </a:solidFill>
                <a:latin typeface="Cambria Math"/>
                <a:ea typeface="Cambria Math"/>
                <a:sym typeface="Cambria Math"/>
                <a:rtl val="0"/>
              </a:rPr>
              <a:t>8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AF30D31-6052-D65F-B7F7-DA1268234DB8}"/>
              </a:ext>
            </a:extLst>
          </p:cNvPr>
          <p:cNvSpPr txBox="1"/>
          <p:nvPr/>
        </p:nvSpPr>
        <p:spPr>
          <a:xfrm>
            <a:off x="6581762" y="3254943"/>
            <a:ext cx="277421" cy="2805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41" spc="0" baseline="0">
                <a:ln/>
                <a:solidFill>
                  <a:srgbClr val="231F20"/>
                </a:solidFill>
                <a:latin typeface="Cambria Math"/>
                <a:ea typeface="Cambria Math"/>
                <a:sym typeface="Cambria Math"/>
                <a:rtl val="0"/>
              </a:rPr>
              <a:t>9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9236FCE-C490-FBD3-FECE-F3DD1C758036}"/>
              </a:ext>
            </a:extLst>
          </p:cNvPr>
          <p:cNvSpPr txBox="1"/>
          <p:nvPr/>
        </p:nvSpPr>
        <p:spPr>
          <a:xfrm>
            <a:off x="3638384" y="4575366"/>
            <a:ext cx="371962" cy="2805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41" spc="0" baseline="0">
                <a:ln/>
                <a:solidFill>
                  <a:srgbClr val="231F20"/>
                </a:solidFill>
                <a:latin typeface="Cambria Math"/>
                <a:ea typeface="Cambria Math"/>
                <a:sym typeface="Cambria Math"/>
                <a:rtl val="0"/>
              </a:rPr>
              <a:t>10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ABD1264-8F5F-CC10-61AE-9ACCCB8A8971}"/>
              </a:ext>
            </a:extLst>
          </p:cNvPr>
          <p:cNvSpPr txBox="1"/>
          <p:nvPr/>
        </p:nvSpPr>
        <p:spPr>
          <a:xfrm>
            <a:off x="5153492" y="4658352"/>
            <a:ext cx="371962" cy="2805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41" spc="0" baseline="0">
                <a:ln/>
                <a:solidFill>
                  <a:srgbClr val="231F20"/>
                </a:solidFill>
                <a:latin typeface="Cambria Math"/>
                <a:ea typeface="Cambria Math"/>
                <a:sym typeface="Cambria Math"/>
                <a:rtl val="0"/>
              </a:rPr>
              <a:t>11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0E69AE3-D387-30B0-36BF-22273EAE4442}"/>
              </a:ext>
            </a:extLst>
          </p:cNvPr>
          <p:cNvSpPr txBox="1"/>
          <p:nvPr/>
        </p:nvSpPr>
        <p:spPr>
          <a:xfrm>
            <a:off x="6435048" y="4794561"/>
            <a:ext cx="371962" cy="2805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41" spc="0" baseline="0">
                <a:ln/>
                <a:solidFill>
                  <a:srgbClr val="231F20"/>
                </a:solidFill>
                <a:latin typeface="Cambria Math"/>
                <a:ea typeface="Cambria Math"/>
                <a:sym typeface="Cambria Math"/>
                <a:rtl val="0"/>
              </a:rPr>
              <a:t>12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9227D98-2578-39FF-2B54-9A8BD53D41B7}"/>
              </a:ext>
            </a:extLst>
          </p:cNvPr>
          <p:cNvSpPr txBox="1"/>
          <p:nvPr/>
        </p:nvSpPr>
        <p:spPr>
          <a:xfrm>
            <a:off x="4237494" y="5257112"/>
            <a:ext cx="322940" cy="5116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57" spc="0" baseline="0">
                <a:ln/>
                <a:solidFill>
                  <a:srgbClr val="231F20"/>
                </a:solidFill>
                <a:latin typeface="Cambria Math"/>
                <a:ea typeface="Cambria Math"/>
                <a:sym typeface="Cambria Math"/>
                <a:rtl val="0"/>
              </a:rPr>
              <a:t>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235EABE-3E67-E5FB-DAA4-F3DC1BA5613C}"/>
              </a:ext>
            </a:extLst>
          </p:cNvPr>
          <p:cNvSpPr txBox="1"/>
          <p:nvPr/>
        </p:nvSpPr>
        <p:spPr>
          <a:xfrm>
            <a:off x="4464743" y="5467203"/>
            <a:ext cx="403475" cy="2805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41" spc="0" baseline="0">
                <a:ln/>
                <a:solidFill>
                  <a:srgbClr val="231F20"/>
                </a:solidFill>
                <a:latin typeface="Cambria Math"/>
                <a:ea typeface="Cambria Math"/>
                <a:sym typeface="Cambria Math"/>
                <a:rtl val="0"/>
              </a:rPr>
              <a:t>1,1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C2E5AC3-1870-C66A-8585-27E7F8664A32}"/>
              </a:ext>
            </a:extLst>
          </p:cNvPr>
          <p:cNvSpPr txBox="1"/>
          <p:nvPr/>
        </p:nvSpPr>
        <p:spPr>
          <a:xfrm>
            <a:off x="5569472" y="5257112"/>
            <a:ext cx="322940" cy="5116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57" spc="0" baseline="0">
                <a:ln/>
                <a:solidFill>
                  <a:srgbClr val="231F20"/>
                </a:solidFill>
                <a:latin typeface="Cambria Math"/>
                <a:ea typeface="Cambria Math"/>
                <a:sym typeface="Cambria Math"/>
                <a:rtl val="0"/>
              </a:rPr>
              <a:t>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5940BCE-EB81-D0D4-2D9F-5E5B2B1CE77F}"/>
              </a:ext>
            </a:extLst>
          </p:cNvPr>
          <p:cNvSpPr txBox="1"/>
          <p:nvPr/>
        </p:nvSpPr>
        <p:spPr>
          <a:xfrm>
            <a:off x="5797071" y="5467203"/>
            <a:ext cx="403475" cy="2805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41" spc="0" baseline="0">
                <a:ln/>
                <a:solidFill>
                  <a:srgbClr val="231F20"/>
                </a:solidFill>
                <a:latin typeface="Cambria Math"/>
                <a:ea typeface="Cambria Math"/>
                <a:sym typeface="Cambria Math"/>
                <a:rtl val="0"/>
              </a:rPr>
              <a:t>1,2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FEDEA6A-6478-F4EA-6DCA-CA7293BE96DA}"/>
              </a:ext>
            </a:extLst>
          </p:cNvPr>
          <p:cNvSpPr txBox="1"/>
          <p:nvPr/>
        </p:nvSpPr>
        <p:spPr>
          <a:xfrm>
            <a:off x="2426858" y="3531213"/>
            <a:ext cx="322940" cy="5116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57" spc="0" baseline="0">
                <a:ln/>
                <a:solidFill>
                  <a:srgbClr val="231F20"/>
                </a:solidFill>
                <a:latin typeface="Cambria Math"/>
                <a:ea typeface="Cambria Math"/>
                <a:sym typeface="Cambria Math"/>
                <a:rtl val="0"/>
              </a:rPr>
              <a:t>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E3E8363-5996-08C6-090C-3C66CC709FFA}"/>
              </a:ext>
            </a:extLst>
          </p:cNvPr>
          <p:cNvSpPr txBox="1"/>
          <p:nvPr/>
        </p:nvSpPr>
        <p:spPr>
          <a:xfrm>
            <a:off x="2654457" y="3741304"/>
            <a:ext cx="403475" cy="2805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41" spc="0" baseline="0">
                <a:ln/>
                <a:solidFill>
                  <a:srgbClr val="231F20"/>
                </a:solidFill>
                <a:latin typeface="Cambria Math"/>
                <a:ea typeface="Cambria Math"/>
                <a:sym typeface="Cambria Math"/>
                <a:rtl val="0"/>
              </a:rPr>
              <a:t>2,1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C719340-A299-E1D9-48EE-55569BBCEF0A}"/>
              </a:ext>
            </a:extLst>
          </p:cNvPr>
          <p:cNvSpPr txBox="1"/>
          <p:nvPr/>
        </p:nvSpPr>
        <p:spPr>
          <a:xfrm>
            <a:off x="2426858" y="2737418"/>
            <a:ext cx="322940" cy="5116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57" spc="0" baseline="0">
                <a:ln/>
                <a:solidFill>
                  <a:srgbClr val="231F20"/>
                </a:solidFill>
                <a:latin typeface="Cambria Math"/>
                <a:ea typeface="Cambria Math"/>
                <a:sym typeface="Cambria Math"/>
                <a:rtl val="0"/>
              </a:rPr>
              <a:t>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6170758-8873-C132-C861-DC6B2BA78E2C}"/>
              </a:ext>
            </a:extLst>
          </p:cNvPr>
          <p:cNvSpPr txBox="1"/>
          <p:nvPr/>
        </p:nvSpPr>
        <p:spPr>
          <a:xfrm>
            <a:off x="2654457" y="2947509"/>
            <a:ext cx="403475" cy="2805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41" spc="0" baseline="0">
                <a:ln/>
                <a:solidFill>
                  <a:srgbClr val="231F20"/>
                </a:solidFill>
                <a:latin typeface="Cambria Math"/>
                <a:ea typeface="Cambria Math"/>
                <a:sym typeface="Cambria Math"/>
                <a:rtl val="0"/>
              </a:rPr>
              <a:t>2,2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A866EE3-3EE3-84BC-B392-45CF4F2204B4}"/>
              </a:ext>
            </a:extLst>
          </p:cNvPr>
          <p:cNvSpPr txBox="1"/>
          <p:nvPr/>
        </p:nvSpPr>
        <p:spPr>
          <a:xfrm>
            <a:off x="2718080" y="1357303"/>
            <a:ext cx="3786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spc="0" baseline="0" dirty="0">
                <a:ln/>
                <a:solidFill>
                  <a:srgbClr val="231F20"/>
                </a:solidFill>
                <a:latin typeface="Cambria Math"/>
                <a:ea typeface="Cambria Math"/>
                <a:sym typeface="Cambria Math"/>
                <a:rtl val="0"/>
              </a:rPr>
              <a:t>[2]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2D8BA49-0B67-D330-5CBA-8A1E3A5B229E}"/>
              </a:ext>
            </a:extLst>
          </p:cNvPr>
          <p:cNvSpPr txBox="1"/>
          <p:nvPr/>
        </p:nvSpPr>
        <p:spPr>
          <a:xfrm>
            <a:off x="2617693" y="1306053"/>
            <a:ext cx="287925" cy="336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54" spc="0" baseline="0" dirty="0">
                <a:ln/>
                <a:solidFill>
                  <a:srgbClr val="231F20"/>
                </a:solidFill>
                <a:latin typeface="Cambria Math"/>
                <a:ea typeface="Cambria Math"/>
                <a:sym typeface="Cambria Math"/>
                <a:rtl val="0"/>
              </a:rPr>
              <a:t>x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E4D793C6-4E91-8580-53FF-646D37BEF460}"/>
              </a:ext>
            </a:extLst>
          </p:cNvPr>
          <p:cNvSpPr txBox="1"/>
          <p:nvPr/>
        </p:nvSpPr>
        <p:spPr>
          <a:xfrm>
            <a:off x="6666315" y="5288826"/>
            <a:ext cx="3786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spc="0" baseline="0" dirty="0">
                <a:ln/>
                <a:solidFill>
                  <a:srgbClr val="231F20"/>
                </a:solidFill>
                <a:latin typeface="Cambria Math"/>
                <a:ea typeface="Cambria Math"/>
                <a:sym typeface="Cambria Math"/>
                <a:rtl val="0"/>
              </a:rPr>
              <a:t>[1]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1AB014F-E326-C55E-BD41-2A75CBC5487E}"/>
              </a:ext>
            </a:extLst>
          </p:cNvPr>
          <p:cNvSpPr txBox="1"/>
          <p:nvPr/>
        </p:nvSpPr>
        <p:spPr>
          <a:xfrm>
            <a:off x="6565928" y="5237576"/>
            <a:ext cx="287925" cy="336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54" spc="0" baseline="0" dirty="0">
                <a:ln/>
                <a:solidFill>
                  <a:srgbClr val="231F20"/>
                </a:solidFill>
                <a:latin typeface="Cambria Math"/>
                <a:ea typeface="Cambria Math"/>
                <a:sym typeface="Cambria Math"/>
                <a:rtl val="0"/>
              </a:rPr>
              <a:t>x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4ED7B9D-B367-6CC3-DC07-AEE723F6C55A}"/>
              </a:ext>
            </a:extLst>
          </p:cNvPr>
          <p:cNvSpPr/>
          <p:nvPr/>
        </p:nvSpPr>
        <p:spPr>
          <a:xfrm rot="20700000">
            <a:off x="3389320" y="2446119"/>
            <a:ext cx="137160" cy="137160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D6BE69F-A179-E323-E38A-837E39FF32A0}"/>
                  </a:ext>
                </a:extLst>
              </p:cNvPr>
              <p:cNvSpPr txBox="1"/>
              <p:nvPr/>
            </p:nvSpPr>
            <p:spPr>
              <a:xfrm>
                <a:off x="3219818" y="2100936"/>
                <a:ext cx="4248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000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D6BE69F-A179-E323-E38A-837E39FF32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9818" y="2100936"/>
                <a:ext cx="424873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38E68BB7-4DF9-633E-4D9A-CD7AE90A22E7}"/>
              </a:ext>
            </a:extLst>
          </p:cNvPr>
          <p:cNvCxnSpPr>
            <a:cxnSpLocks/>
          </p:cNvCxnSpPr>
          <p:nvPr/>
        </p:nvCxnSpPr>
        <p:spPr>
          <a:xfrm flipV="1">
            <a:off x="3524143" y="2111747"/>
            <a:ext cx="368502" cy="385202"/>
          </a:xfrm>
          <a:prstGeom prst="straightConnector1">
            <a:avLst/>
          </a:prstGeom>
          <a:ln w="38100">
            <a:solidFill>
              <a:schemeClr val="tx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46F4D903-8A0B-6110-D814-A713DB4AA845}"/>
              </a:ext>
            </a:extLst>
          </p:cNvPr>
          <p:cNvCxnSpPr>
            <a:cxnSpLocks/>
            <a:stCxn id="3" idx="4"/>
          </p:cNvCxnSpPr>
          <p:nvPr/>
        </p:nvCxnSpPr>
        <p:spPr>
          <a:xfrm flipH="1">
            <a:off x="3466510" y="2580942"/>
            <a:ext cx="9140" cy="324199"/>
          </a:xfrm>
          <a:prstGeom prst="straightConnector1">
            <a:avLst/>
          </a:prstGeom>
          <a:ln w="38100">
            <a:solidFill>
              <a:schemeClr val="tx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Content Placeholder 2">
            <a:extLst>
              <a:ext uri="{FF2B5EF4-FFF2-40B4-BE49-F238E27FC236}">
                <a16:creationId xmlns:a16="http://schemas.microsoft.com/office/drawing/2014/main" id="{41986627-415D-161B-7948-60212C62B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1582" y="1545351"/>
            <a:ext cx="4357497" cy="141441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Compute the location of each region relative to the partition</a:t>
            </a:r>
          </a:p>
          <a:p>
            <a:pPr>
              <a:lnSpc>
                <a:spcPct val="100000"/>
              </a:lnSpc>
            </a:pPr>
            <a:r>
              <a:rPr lang="en-US" dirty="0"/>
              <a:t>Store all results as a bit-vector index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BA9FDB-CC37-DCF5-B22C-5D9AD23ADFBB}"/>
              </a:ext>
            </a:extLst>
          </p:cNvPr>
          <p:cNvSpPr txBox="1"/>
          <p:nvPr/>
        </p:nvSpPr>
        <p:spPr>
          <a:xfrm>
            <a:off x="4684638" y="3326724"/>
            <a:ext cx="404278" cy="5166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57" spc="0" baseline="0" dirty="0">
                <a:ln/>
                <a:solidFill>
                  <a:srgbClr val="231F20"/>
                </a:solidFill>
                <a:latin typeface="Cambria Math"/>
                <a:ea typeface="Cambria Math"/>
                <a:sym typeface="Cambria Math"/>
                <a:rtl val="0"/>
              </a:rPr>
              <a:t>R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4470B6F-AF05-EE82-C219-3600A1BF41D7}"/>
              </a:ext>
            </a:extLst>
          </p:cNvPr>
          <p:cNvSpPr txBox="1"/>
          <p:nvPr/>
        </p:nvSpPr>
        <p:spPr>
          <a:xfrm>
            <a:off x="3972079" y="1600125"/>
            <a:ext cx="404278" cy="5166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57" spc="0" baseline="0" dirty="0">
                <a:ln/>
                <a:solidFill>
                  <a:srgbClr val="231F20"/>
                </a:solidFill>
                <a:latin typeface="Cambria Math"/>
                <a:ea typeface="Cambria Math"/>
                <a:sym typeface="Cambria Math"/>
                <a:rtl val="0"/>
              </a:rPr>
              <a:t>R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51A4C7-C978-D99B-72ED-A76FDF9AD7DA}"/>
              </a:ext>
            </a:extLst>
          </p:cNvPr>
          <p:cNvSpPr txBox="1"/>
          <p:nvPr/>
        </p:nvSpPr>
        <p:spPr>
          <a:xfrm>
            <a:off x="6245616" y="1647745"/>
            <a:ext cx="404278" cy="5166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57" spc="0" baseline="0" dirty="0">
                <a:ln/>
                <a:solidFill>
                  <a:srgbClr val="231F20"/>
                </a:solidFill>
                <a:latin typeface="Cambria Math"/>
                <a:ea typeface="Cambria Math"/>
                <a:sym typeface="Cambria Math"/>
                <a:rtl val="0"/>
              </a:rPr>
              <a:t>R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A6ED29F-2066-2AA1-03DA-22B052EAE8D8}"/>
              </a:ext>
            </a:extLst>
          </p:cNvPr>
          <p:cNvSpPr txBox="1"/>
          <p:nvPr/>
        </p:nvSpPr>
        <p:spPr>
          <a:xfrm>
            <a:off x="5002576" y="2338595"/>
            <a:ext cx="404278" cy="5166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57" spc="0" baseline="0" dirty="0">
                <a:ln/>
                <a:solidFill>
                  <a:srgbClr val="231F20"/>
                </a:solidFill>
                <a:latin typeface="Cambria Math"/>
                <a:ea typeface="Cambria Math"/>
                <a:sym typeface="Cambria Math"/>
                <a:rtl val="0"/>
              </a:rPr>
              <a:t>R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5E255DE-BE87-F120-B7CE-3C91979D95ED}"/>
              </a:ext>
            </a:extLst>
          </p:cNvPr>
          <p:cNvSpPr txBox="1"/>
          <p:nvPr/>
        </p:nvSpPr>
        <p:spPr>
          <a:xfrm>
            <a:off x="3252517" y="2905141"/>
            <a:ext cx="404278" cy="5166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57" spc="0" baseline="0" dirty="0">
                <a:ln/>
                <a:solidFill>
                  <a:srgbClr val="231F20"/>
                </a:solidFill>
                <a:latin typeface="Cambria Math"/>
                <a:ea typeface="Cambria Math"/>
                <a:sym typeface="Cambria Math"/>
                <a:rtl val="0"/>
              </a:rPr>
              <a:t>R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BDE5327-E830-DF52-2BEB-6B47312A35A9}"/>
              </a:ext>
            </a:extLst>
          </p:cNvPr>
          <p:cNvSpPr txBox="1"/>
          <p:nvPr/>
        </p:nvSpPr>
        <p:spPr>
          <a:xfrm>
            <a:off x="4016198" y="3252142"/>
            <a:ext cx="404278" cy="5166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57" spc="0" baseline="0" dirty="0">
                <a:ln/>
                <a:solidFill>
                  <a:srgbClr val="231F20"/>
                </a:solidFill>
                <a:latin typeface="Cambria Math"/>
                <a:ea typeface="Cambria Math"/>
                <a:sym typeface="Cambria Math"/>
                <a:rtl val="0"/>
              </a:rPr>
              <a:t>R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2DA70C5-9E92-369C-3F71-6328A0962035}"/>
              </a:ext>
            </a:extLst>
          </p:cNvPr>
          <p:cNvSpPr txBox="1"/>
          <p:nvPr/>
        </p:nvSpPr>
        <p:spPr>
          <a:xfrm>
            <a:off x="5318763" y="2959765"/>
            <a:ext cx="404278" cy="5166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57" spc="0" baseline="0" dirty="0">
                <a:ln/>
                <a:solidFill>
                  <a:srgbClr val="231F20"/>
                </a:solidFill>
                <a:latin typeface="Cambria Math"/>
                <a:ea typeface="Cambria Math"/>
                <a:sym typeface="Cambria Math"/>
                <a:rtl val="0"/>
              </a:rPr>
              <a:t>R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8C09128-F493-4572-FEE3-2E22A515FAF4}"/>
              </a:ext>
            </a:extLst>
          </p:cNvPr>
          <p:cNvSpPr txBox="1"/>
          <p:nvPr/>
        </p:nvSpPr>
        <p:spPr>
          <a:xfrm>
            <a:off x="5924876" y="3356137"/>
            <a:ext cx="404278" cy="5166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57" spc="0" baseline="0" dirty="0">
                <a:ln/>
                <a:solidFill>
                  <a:srgbClr val="231F20"/>
                </a:solidFill>
                <a:latin typeface="Cambria Math"/>
                <a:ea typeface="Cambria Math"/>
                <a:sym typeface="Cambria Math"/>
                <a:rtl val="0"/>
              </a:rPr>
              <a:t>R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E98A03E-938B-8EB0-97AF-5190FACD06D6}"/>
              </a:ext>
            </a:extLst>
          </p:cNvPr>
          <p:cNvSpPr txBox="1"/>
          <p:nvPr/>
        </p:nvSpPr>
        <p:spPr>
          <a:xfrm>
            <a:off x="6341557" y="3044852"/>
            <a:ext cx="404278" cy="5166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57" spc="0" baseline="0" dirty="0">
                <a:ln/>
                <a:solidFill>
                  <a:srgbClr val="231F20"/>
                </a:solidFill>
                <a:latin typeface="Cambria Math"/>
                <a:ea typeface="Cambria Math"/>
                <a:sym typeface="Cambria Math"/>
                <a:rtl val="0"/>
              </a:rPr>
              <a:t>R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0401BD0-FF6A-BEE1-D141-38E96DF96FA6}"/>
              </a:ext>
            </a:extLst>
          </p:cNvPr>
          <p:cNvSpPr txBox="1"/>
          <p:nvPr/>
        </p:nvSpPr>
        <p:spPr>
          <a:xfrm>
            <a:off x="3398180" y="4365275"/>
            <a:ext cx="404278" cy="5166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57" spc="0" baseline="0" dirty="0">
                <a:ln/>
                <a:solidFill>
                  <a:srgbClr val="231F20"/>
                </a:solidFill>
                <a:latin typeface="Cambria Math"/>
                <a:ea typeface="Cambria Math"/>
                <a:sym typeface="Cambria Math"/>
                <a:rtl val="0"/>
              </a:rPr>
              <a:t>R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9D7F1C1-4E0A-4408-D320-B72237B056F6}"/>
              </a:ext>
            </a:extLst>
          </p:cNvPr>
          <p:cNvSpPr txBox="1"/>
          <p:nvPr/>
        </p:nvSpPr>
        <p:spPr>
          <a:xfrm>
            <a:off x="4913287" y="4448261"/>
            <a:ext cx="404278" cy="5166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57" spc="0" baseline="0" dirty="0">
                <a:ln/>
                <a:solidFill>
                  <a:srgbClr val="231F20"/>
                </a:solidFill>
                <a:latin typeface="Cambria Math"/>
                <a:ea typeface="Cambria Math"/>
                <a:sym typeface="Cambria Math"/>
                <a:rtl val="0"/>
              </a:rPr>
              <a:t>R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D0E8392-206C-D58C-F28C-C4F10E9BE505}"/>
              </a:ext>
            </a:extLst>
          </p:cNvPr>
          <p:cNvSpPr txBox="1"/>
          <p:nvPr/>
        </p:nvSpPr>
        <p:spPr>
          <a:xfrm>
            <a:off x="6194493" y="4584470"/>
            <a:ext cx="404278" cy="5166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57" spc="0" baseline="0" dirty="0">
                <a:ln/>
                <a:solidFill>
                  <a:srgbClr val="231F20"/>
                </a:solidFill>
                <a:latin typeface="Cambria Math"/>
                <a:ea typeface="Cambria Math"/>
                <a:sym typeface="Cambria Math"/>
                <a:rtl val="0"/>
              </a:rPr>
              <a:t>R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3714988C-6D31-E39D-E47F-E81EE047F481}"/>
              </a:ext>
            </a:extLst>
          </p:cNvPr>
          <p:cNvGrpSpPr/>
          <p:nvPr/>
        </p:nvGrpSpPr>
        <p:grpSpPr>
          <a:xfrm>
            <a:off x="7754092" y="3928599"/>
            <a:ext cx="2336618" cy="1323427"/>
            <a:chOff x="7754092" y="3928599"/>
            <a:chExt cx="2336618" cy="1323427"/>
          </a:xfrm>
        </p:grpSpPr>
        <p:pic>
          <p:nvPicPr>
            <p:cNvPr id="86" name="Picture 85" descr="A white check mark in a green circle&#10;&#10;Description automatically generated">
              <a:extLst>
                <a:ext uri="{FF2B5EF4-FFF2-40B4-BE49-F238E27FC236}">
                  <a16:creationId xmlns:a16="http://schemas.microsoft.com/office/drawing/2014/main" id="{89A9DD1D-B7B4-D4F5-1E3D-135EDF7E7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56666" y="4417695"/>
              <a:ext cx="320040" cy="320040"/>
            </a:xfrm>
            <a:prstGeom prst="rect">
              <a:avLst/>
            </a:prstGeom>
          </p:spPr>
        </p:pic>
        <p:pic>
          <p:nvPicPr>
            <p:cNvPr id="87" name="Picture 86" descr="A white check mark in a green circle&#10;&#10;Description automatically generated">
              <a:extLst>
                <a:ext uri="{FF2B5EF4-FFF2-40B4-BE49-F238E27FC236}">
                  <a16:creationId xmlns:a16="http://schemas.microsoft.com/office/drawing/2014/main" id="{91A2C5E6-F4B5-E999-65CF-60B707165B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54572" y="4013127"/>
              <a:ext cx="320040" cy="320040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88A2F93-C5F0-5269-EC33-53B76C70000A}"/>
                </a:ext>
              </a:extLst>
            </p:cNvPr>
            <p:cNvSpPr txBox="1"/>
            <p:nvPr/>
          </p:nvSpPr>
          <p:spPr>
            <a:xfrm>
              <a:off x="8047179" y="3928599"/>
              <a:ext cx="204353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Personalized</a:t>
              </a:r>
              <a:endParaRPr lang="en-US" sz="2400" dirty="0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5F363093-90DB-DF67-C6DF-6DB1A445CF7A}"/>
                </a:ext>
              </a:extLst>
            </p:cNvPr>
            <p:cNvSpPr txBox="1"/>
            <p:nvPr/>
          </p:nvSpPr>
          <p:spPr>
            <a:xfrm>
              <a:off x="8047179" y="4357362"/>
              <a:ext cx="204353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Robust</a:t>
              </a:r>
              <a:endParaRPr lang="en-US" sz="2400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DD3D035-CD8B-3B54-F70E-1D6EE08C22F8}"/>
                </a:ext>
              </a:extLst>
            </p:cNvPr>
            <p:cNvSpPr txBox="1"/>
            <p:nvPr/>
          </p:nvSpPr>
          <p:spPr>
            <a:xfrm>
              <a:off x="8047179" y="4790361"/>
              <a:ext cx="204353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Efficient</a:t>
              </a:r>
              <a:endParaRPr lang="en-US" sz="2400" dirty="0"/>
            </a:p>
          </p:txBody>
        </p:sp>
        <p:pic>
          <p:nvPicPr>
            <p:cNvPr id="92" name="Picture 91" descr="A white check mark in a green circle&#10;&#10;Description automatically generated">
              <a:extLst>
                <a:ext uri="{FF2B5EF4-FFF2-40B4-BE49-F238E27FC236}">
                  <a16:creationId xmlns:a16="http://schemas.microsoft.com/office/drawing/2014/main" id="{75FAB8EC-476F-8FD7-C080-D7F2C6FA3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54092" y="4855888"/>
              <a:ext cx="320040" cy="3200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771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 animBg="1"/>
      <p:bldP spid="26" grpId="0" animBg="1"/>
      <p:bldP spid="27" grpId="0" animBg="1"/>
      <p:bldP spid="28" grpId="0" animBg="1"/>
      <p:bldP spid="66" grpId="0"/>
      <p:bldP spid="67" grpId="0"/>
      <p:bldP spid="68" grpId="0"/>
      <p:bldP spid="69" grpId="0"/>
      <p:bldP spid="3" grpId="0" animBg="1"/>
      <p:bldP spid="7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C9A8313-8908-DFB3-C1D0-21C1D491F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Highlights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20FCFF-B152-A95F-C481-D8113B4BC7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E1F1B9-E804-D2B6-4377-2C594729A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335" y="5020983"/>
            <a:ext cx="2096748" cy="1289601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260CE8D-0905-CE24-19CC-F297BF0BEAC9}"/>
              </a:ext>
            </a:extLst>
          </p:cNvPr>
          <p:cNvCxnSpPr>
            <a:cxnSpLocks/>
          </p:cNvCxnSpPr>
          <p:nvPr/>
        </p:nvCxnSpPr>
        <p:spPr>
          <a:xfrm flipV="1">
            <a:off x="2188902" y="4451801"/>
            <a:ext cx="1023904" cy="4322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F14E5F0-DC4A-0A49-C000-FE08439E54AC}"/>
              </a:ext>
            </a:extLst>
          </p:cNvPr>
          <p:cNvGrpSpPr/>
          <p:nvPr/>
        </p:nvGrpSpPr>
        <p:grpSpPr>
          <a:xfrm>
            <a:off x="977335" y="1864713"/>
            <a:ext cx="5254479" cy="3329816"/>
            <a:chOff x="261334" y="1546168"/>
            <a:chExt cx="4210912" cy="266849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54019B5-6398-0925-9BD6-99D6F4D5DB7C}"/>
                </a:ext>
              </a:extLst>
            </p:cNvPr>
            <p:cNvSpPr txBox="1"/>
            <p:nvPr/>
          </p:nvSpPr>
          <p:spPr>
            <a:xfrm>
              <a:off x="1882080" y="3629890"/>
              <a:ext cx="22133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Size of Variation as % of Dataset Size</a:t>
              </a:r>
            </a:p>
          </p:txBody>
        </p:sp>
        <p:pic>
          <p:nvPicPr>
            <p:cNvPr id="18" name="Content Placeholder 4" descr="A diagram of a train&#10;&#10;Description automatically generated with medium confidence">
              <a:extLst>
                <a:ext uri="{FF2B5EF4-FFF2-40B4-BE49-F238E27FC236}">
                  <a16:creationId xmlns:a16="http://schemas.microsoft.com/office/drawing/2014/main" id="{108ED5FB-AA62-E3F7-544C-ADFDC83F84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611" r="72995"/>
            <a:stretch/>
          </p:blipFill>
          <p:spPr>
            <a:xfrm>
              <a:off x="261334" y="1600872"/>
              <a:ext cx="3902291" cy="2029018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1B55BA6-236F-6CE6-DD31-D0DEB0672092}"/>
                </a:ext>
              </a:extLst>
            </p:cNvPr>
            <p:cNvSpPr/>
            <p:nvPr/>
          </p:nvSpPr>
          <p:spPr>
            <a:xfrm>
              <a:off x="4135915" y="1546168"/>
              <a:ext cx="336331" cy="18177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0229B64-1D59-6D60-DBF9-6218F77B6FD2}"/>
              </a:ext>
            </a:extLst>
          </p:cNvPr>
          <p:cNvSpPr txBox="1"/>
          <p:nvPr/>
        </p:nvSpPr>
        <p:spPr>
          <a:xfrm>
            <a:off x="2215487" y="1459085"/>
            <a:ext cx="42604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Explanation Robustness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87D1AB8-44A6-ED11-E17A-4C714E4FDB3F}"/>
              </a:ext>
            </a:extLst>
          </p:cNvPr>
          <p:cNvSpPr txBox="1"/>
          <p:nvPr/>
        </p:nvSpPr>
        <p:spPr>
          <a:xfrm>
            <a:off x="7155411" y="1459085"/>
            <a:ext cx="36640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Explanation Time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30927B1F-ACC1-6765-9433-D6B0533402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65" t="2769"/>
          <a:stretch/>
        </p:blipFill>
        <p:spPr>
          <a:xfrm>
            <a:off x="7046598" y="1932974"/>
            <a:ext cx="3476910" cy="2543657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01FC5CFA-7C31-42B7-4A22-82C84C4AF089}"/>
              </a:ext>
            </a:extLst>
          </p:cNvPr>
          <p:cNvSpPr/>
          <p:nvPr/>
        </p:nvSpPr>
        <p:spPr>
          <a:xfrm>
            <a:off x="6797829" y="4033692"/>
            <a:ext cx="419682" cy="5269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29C05AB-3E03-48CE-8D45-DA012D6D009B}"/>
              </a:ext>
            </a:extLst>
          </p:cNvPr>
          <p:cNvSpPr txBox="1"/>
          <p:nvPr/>
        </p:nvSpPr>
        <p:spPr>
          <a:xfrm rot="16200000">
            <a:off x="5491462" y="2901582"/>
            <a:ext cx="2761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Time (sec) for one query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BC9BC7A-8570-2CD1-1E7D-9E4DEBECBB75}"/>
              </a:ext>
            </a:extLst>
          </p:cNvPr>
          <p:cNvSpPr txBox="1"/>
          <p:nvPr/>
        </p:nvSpPr>
        <p:spPr>
          <a:xfrm>
            <a:off x="7336753" y="4491126"/>
            <a:ext cx="3186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Ensemble Complexity (# Trees)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A761EE6-1696-144C-BFA1-4576CB1EFB86}"/>
              </a:ext>
            </a:extLst>
          </p:cNvPr>
          <p:cNvGrpSpPr/>
          <p:nvPr/>
        </p:nvGrpSpPr>
        <p:grpSpPr>
          <a:xfrm>
            <a:off x="7538270" y="2032096"/>
            <a:ext cx="1342236" cy="659979"/>
            <a:chOff x="6484293" y="4857428"/>
            <a:chExt cx="1342236" cy="659979"/>
          </a:xfrm>
        </p:grpSpPr>
        <p:pic>
          <p:nvPicPr>
            <p:cNvPr id="45" name="Content Placeholder 4" descr="A diagram of a train&#10;&#10;Description automatically generated with medium confidence">
              <a:extLst>
                <a:ext uri="{FF2B5EF4-FFF2-40B4-BE49-F238E27FC236}">
                  <a16:creationId xmlns:a16="http://schemas.microsoft.com/office/drawing/2014/main" id="{EC761D2E-E494-3060-7BB1-15B1A4DA5F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2681" r="92556" b="55989"/>
            <a:stretch/>
          </p:blipFill>
          <p:spPr>
            <a:xfrm>
              <a:off x="6484293" y="4857428"/>
              <a:ext cx="1342236" cy="590931"/>
            </a:xfrm>
            <a:prstGeom prst="rect">
              <a:avLst/>
            </a:prstGeom>
          </p:spPr>
        </p:pic>
        <p:pic>
          <p:nvPicPr>
            <p:cNvPr id="46" name="Content Placeholder 4" descr="A diagram of a train&#10;&#10;Description automatically generated with medium confidence">
              <a:extLst>
                <a:ext uri="{FF2B5EF4-FFF2-40B4-BE49-F238E27FC236}">
                  <a16:creationId xmlns:a16="http://schemas.microsoft.com/office/drawing/2014/main" id="{A73C7211-BFBE-8ACE-9DE6-06A760BA50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1704" r="92556" b="24662"/>
            <a:stretch/>
          </p:blipFill>
          <p:spPr>
            <a:xfrm>
              <a:off x="6484293" y="5416715"/>
              <a:ext cx="1342236" cy="100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723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6" grpId="0"/>
      <p:bldP spid="39" grpId="0"/>
      <p:bldP spid="4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8CB60-5F8C-8894-EF0C-EBA2BB0BF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+ Future Work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6B297B-8031-F65E-DB17-C44AF9EA81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736EBB6-41A5-5EB0-DB31-2B42F30112D3}"/>
              </a:ext>
            </a:extLst>
          </p:cNvPr>
          <p:cNvSpPr txBox="1"/>
          <p:nvPr/>
        </p:nvSpPr>
        <p:spPr>
          <a:xfrm>
            <a:off x="4208500" y="3930475"/>
            <a:ext cx="33333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Future Work</a:t>
            </a:r>
            <a:endParaRPr lang="en-US" sz="2400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46717AAC-42C4-4B84-C719-0652040BC65A}"/>
              </a:ext>
            </a:extLst>
          </p:cNvPr>
          <p:cNvSpPr txBox="1">
            <a:spLocks/>
          </p:cNvSpPr>
          <p:nvPr/>
        </p:nvSpPr>
        <p:spPr>
          <a:xfrm>
            <a:off x="4208500" y="4419443"/>
            <a:ext cx="7784665" cy="10268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rgbClr val="A6192E"/>
              </a:buClr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rgbClr val="A6192E"/>
              </a:buClr>
              <a:buSzPct val="120000"/>
              <a:buFont typeface="System Font Regular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rgbClr val="A6192E"/>
              </a:buClr>
              <a:buSzPct val="120000"/>
              <a:buFont typeface="System Font Regular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rgbClr val="A6192E"/>
              </a:buClr>
              <a:buSzPct val="120000"/>
              <a:buFont typeface="System Font Regular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rgbClr val="A6192E"/>
              </a:buClr>
              <a:buSzPct val="120000"/>
              <a:buFont typeface="System Font Regular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/>
              <a:t>Generating region explanations for other model types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Advanced region analytics (Diversity? Causality?)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7B16286-FC70-76D1-276F-0186106C42AC}"/>
              </a:ext>
            </a:extLst>
          </p:cNvPr>
          <p:cNvSpPr txBox="1"/>
          <p:nvPr/>
        </p:nvSpPr>
        <p:spPr>
          <a:xfrm>
            <a:off x="4208500" y="1935596"/>
            <a:ext cx="33333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Conclusion</a:t>
            </a:r>
            <a:endParaRPr lang="en-US" sz="2400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8DA829D1-ABFC-1795-C44B-F0080BF250E7}"/>
              </a:ext>
            </a:extLst>
          </p:cNvPr>
          <p:cNvSpPr txBox="1">
            <a:spLocks/>
          </p:cNvSpPr>
          <p:nvPr/>
        </p:nvSpPr>
        <p:spPr>
          <a:xfrm>
            <a:off x="4208499" y="2397261"/>
            <a:ext cx="7933277" cy="1451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rgbClr val="A6192E"/>
              </a:buClr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rgbClr val="A6192E"/>
              </a:buClr>
              <a:buSzPct val="120000"/>
              <a:buFont typeface="System Font Regular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rgbClr val="A6192E"/>
              </a:buClr>
              <a:buSzPct val="120000"/>
              <a:buFont typeface="System Font Regular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rgbClr val="A6192E"/>
              </a:buClr>
              <a:buSzPct val="120000"/>
              <a:buFont typeface="System Font Regular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rgbClr val="A6192E"/>
              </a:buClr>
              <a:buSzPct val="120000"/>
              <a:buFont typeface="System Font Regular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/>
              <a:t>FACET uses indexing to provide users robust personalized counterfactual explanations in real time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Encourage treating explanation with a database lens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D94ABC8-B40B-F6C1-37CB-65A9DF30E212}"/>
              </a:ext>
            </a:extLst>
          </p:cNvPr>
          <p:cNvGrpSpPr/>
          <p:nvPr/>
        </p:nvGrpSpPr>
        <p:grpSpPr>
          <a:xfrm>
            <a:off x="1071136" y="3122951"/>
            <a:ext cx="2252782" cy="461665"/>
            <a:chOff x="821887" y="4906169"/>
            <a:chExt cx="2252782" cy="461665"/>
          </a:xfrm>
        </p:grpSpPr>
        <p:pic>
          <p:nvPicPr>
            <p:cNvPr id="41" name="Picture 40" descr="A white check mark in a green circle&#10;&#10;Description automatically generated">
              <a:extLst>
                <a:ext uri="{FF2B5EF4-FFF2-40B4-BE49-F238E27FC236}">
                  <a16:creationId xmlns:a16="http://schemas.microsoft.com/office/drawing/2014/main" id="{12199840-58D8-131B-E20C-E166E0179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1887" y="4990697"/>
              <a:ext cx="320040" cy="320040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6CA8E81-E1DE-CB1F-766F-86A904F12E3E}"/>
                </a:ext>
              </a:extLst>
            </p:cNvPr>
            <p:cNvSpPr txBox="1"/>
            <p:nvPr/>
          </p:nvSpPr>
          <p:spPr>
            <a:xfrm>
              <a:off x="1114494" y="4906169"/>
              <a:ext cx="196017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Personalized</a:t>
              </a:r>
              <a:endParaRPr lang="en-US" sz="2400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EC56F79-0E20-596B-A01A-6CC1EEDB46F6}"/>
              </a:ext>
            </a:extLst>
          </p:cNvPr>
          <p:cNvGrpSpPr/>
          <p:nvPr/>
        </p:nvGrpSpPr>
        <p:grpSpPr>
          <a:xfrm>
            <a:off x="467023" y="5381624"/>
            <a:ext cx="1485696" cy="461665"/>
            <a:chOff x="823981" y="5334932"/>
            <a:chExt cx="1485696" cy="461665"/>
          </a:xfrm>
        </p:grpSpPr>
        <p:pic>
          <p:nvPicPr>
            <p:cNvPr id="44" name="Picture 43" descr="A white check mark in a green circle&#10;&#10;Description automatically generated">
              <a:extLst>
                <a:ext uri="{FF2B5EF4-FFF2-40B4-BE49-F238E27FC236}">
                  <a16:creationId xmlns:a16="http://schemas.microsoft.com/office/drawing/2014/main" id="{527142C0-DA1A-DE85-F0F3-9B80D02A7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3981" y="5395265"/>
              <a:ext cx="320040" cy="320040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DB6B9F4-2738-3A0E-E95B-FC0F1E4086AC}"/>
                </a:ext>
              </a:extLst>
            </p:cNvPr>
            <p:cNvSpPr txBox="1"/>
            <p:nvPr/>
          </p:nvSpPr>
          <p:spPr>
            <a:xfrm>
              <a:off x="1114495" y="5334932"/>
              <a:ext cx="119518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Robust</a:t>
              </a:r>
              <a:endParaRPr lang="en-US" sz="2400" dirty="0"/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E5F1BE91-AAF0-C727-3E34-F55CA74E6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682" y="3672712"/>
            <a:ext cx="1716604" cy="171660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CCAC470-815C-4FE4-61EA-5F87721D0D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478" y="3685040"/>
            <a:ext cx="1684787" cy="169483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4F0E62CF-3713-AFC9-7141-84F3AA1A6440}"/>
              </a:ext>
            </a:extLst>
          </p:cNvPr>
          <p:cNvGrpSpPr/>
          <p:nvPr/>
        </p:nvGrpSpPr>
        <p:grpSpPr>
          <a:xfrm>
            <a:off x="2198809" y="5381624"/>
            <a:ext cx="1572472" cy="461665"/>
            <a:chOff x="821407" y="5767931"/>
            <a:chExt cx="1572472" cy="461665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B923E9C-03C9-6E95-A7F3-3E28A5478138}"/>
                </a:ext>
              </a:extLst>
            </p:cNvPr>
            <p:cNvSpPr txBox="1"/>
            <p:nvPr/>
          </p:nvSpPr>
          <p:spPr>
            <a:xfrm>
              <a:off x="1114494" y="5767931"/>
              <a:ext cx="127938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Efficient</a:t>
              </a:r>
              <a:endParaRPr lang="en-US" sz="2400" dirty="0"/>
            </a:p>
          </p:txBody>
        </p:sp>
        <p:pic>
          <p:nvPicPr>
            <p:cNvPr id="50" name="Picture 49" descr="A white check mark in a green circle&#10;&#10;Description automatically generated">
              <a:extLst>
                <a:ext uri="{FF2B5EF4-FFF2-40B4-BE49-F238E27FC236}">
                  <a16:creationId xmlns:a16="http://schemas.microsoft.com/office/drawing/2014/main" id="{DE694745-5F4B-BEEF-E0B3-EE2E172E2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1407" y="5833458"/>
              <a:ext cx="320040" cy="320040"/>
            </a:xfrm>
            <a:prstGeom prst="rect">
              <a:avLst/>
            </a:prstGeom>
          </p:spPr>
        </p:pic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5035849A-9F19-2863-F2DB-51DAF9CA18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929" y="1982955"/>
            <a:ext cx="1816224" cy="1026975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512FDCE1-A8A9-FFD5-C44F-B17C43EE20EC}"/>
              </a:ext>
            </a:extLst>
          </p:cNvPr>
          <p:cNvSpPr/>
          <p:nvPr/>
        </p:nvSpPr>
        <p:spPr>
          <a:xfrm>
            <a:off x="367479" y="1910449"/>
            <a:ext cx="3498808" cy="1231633"/>
          </a:xfrm>
          <a:prstGeom prst="rect">
            <a:avLst/>
          </a:prstGeom>
          <a:noFill/>
          <a:ln w="222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75696150-78C3-1EDB-8915-1559B9F349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4476" y="2163956"/>
            <a:ext cx="1480140" cy="773837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A8756950-83D6-4F12-50C5-710D8C96C893}"/>
              </a:ext>
            </a:extLst>
          </p:cNvPr>
          <p:cNvSpPr txBox="1"/>
          <p:nvPr/>
        </p:nvSpPr>
        <p:spPr>
          <a:xfrm>
            <a:off x="307687" y="1330447"/>
            <a:ext cx="36839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FACET System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226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30" grpId="0"/>
      <p:bldP spid="33" grpId="0"/>
      <p:bldP spid="52" grpId="0" animBg="1"/>
      <p:bldP spid="5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F5222CF-EC96-17EC-DBDD-69FA5C488364}"/>
              </a:ext>
            </a:extLst>
          </p:cNvPr>
          <p:cNvSpPr>
            <a:spLocks/>
          </p:cNvSpPr>
          <p:nvPr/>
        </p:nvSpPr>
        <p:spPr>
          <a:xfrm>
            <a:off x="4931082" y="0"/>
            <a:ext cx="7319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9B053AE-CA17-47BC-AE69-34765913A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168" y="379085"/>
            <a:ext cx="6638544" cy="1155032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E96EB1-24CF-0845-F47F-52FF77703CC8}"/>
              </a:ext>
            </a:extLst>
          </p:cNvPr>
          <p:cNvSpPr>
            <a:spLocks/>
          </p:cNvSpPr>
          <p:nvPr/>
        </p:nvSpPr>
        <p:spPr>
          <a:xfrm>
            <a:off x="0" y="0"/>
            <a:ext cx="4917439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E68EA3-2CED-3AF3-B194-B058BA575C24}"/>
              </a:ext>
            </a:extLst>
          </p:cNvPr>
          <p:cNvSpPr txBox="1"/>
          <p:nvPr/>
        </p:nvSpPr>
        <p:spPr>
          <a:xfrm>
            <a:off x="214811" y="379085"/>
            <a:ext cx="4487817" cy="329321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Checkout our paper for </a:t>
            </a:r>
            <a:r>
              <a:rPr lang="en-US" sz="3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full details, </a:t>
            </a:r>
            <a:r>
              <a:rPr lang="en-US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code and more!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134DD8-478F-B866-A13D-9F2A944F4643}"/>
              </a:ext>
            </a:extLst>
          </p:cNvPr>
          <p:cNvSpPr txBox="1"/>
          <p:nvPr/>
        </p:nvSpPr>
        <p:spPr>
          <a:xfrm>
            <a:off x="5142608" y="4924279"/>
            <a:ext cx="6768177" cy="61555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>
              <a:lnSpc>
                <a:spcPts val="2400"/>
              </a:lnSpc>
            </a:pPr>
            <a:r>
              <a:rPr lang="de-DE" sz="2000" i="1" dirty="0"/>
              <a:t>Peter M. VanNostrand, Huayi Zhang, Dennis M. Hofmann, and Elke A. Rundensteiner.</a:t>
            </a:r>
            <a:endParaRPr lang="en-US" sz="2000" i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F8D788-8B71-67C5-F462-A78DA8F0270D}"/>
              </a:ext>
            </a:extLst>
          </p:cNvPr>
          <p:cNvSpPr txBox="1"/>
          <p:nvPr/>
        </p:nvSpPr>
        <p:spPr>
          <a:xfrm>
            <a:off x="5142608" y="5716790"/>
            <a:ext cx="5513397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en-US" sz="2400" dirty="0"/>
              <a:t>ACM SIGMOD 2024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43141EF2-79F1-87AF-C2D7-EAE0AF57D368}"/>
              </a:ext>
            </a:extLst>
          </p:cNvPr>
          <p:cNvSpPr txBox="1">
            <a:spLocks/>
          </p:cNvSpPr>
          <p:nvPr/>
        </p:nvSpPr>
        <p:spPr>
          <a:xfrm>
            <a:off x="5132250" y="4102457"/>
            <a:ext cx="7059750" cy="53228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None/>
              <a:defRPr sz="2800" b="0" i="0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6858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  <a:latin typeface="+mj-lt"/>
              </a:rPr>
              <a:t>FACET: Robust Counterfactual Explanation Analytics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CBF0CE7-CFFD-2DBB-5883-CE2552122A72}"/>
              </a:ext>
            </a:extLst>
          </p:cNvPr>
          <p:cNvGrpSpPr/>
          <p:nvPr/>
        </p:nvGrpSpPr>
        <p:grpSpPr>
          <a:xfrm>
            <a:off x="957969" y="5683885"/>
            <a:ext cx="3001500" cy="960120"/>
            <a:chOff x="4645712" y="5737860"/>
            <a:chExt cx="3001500" cy="960120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02E161B5-D182-3447-9F7C-3993015B2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711207" y="5760720"/>
              <a:ext cx="914400" cy="914400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AF092267-8B77-7BC6-CE29-A7551F56D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645712" y="5737860"/>
              <a:ext cx="958291" cy="960120"/>
            </a:xfrm>
            <a:prstGeom prst="rect">
              <a:avLst/>
            </a:prstGeom>
          </p:spPr>
        </p:pic>
        <p:pic>
          <p:nvPicPr>
            <p:cNvPr id="7" name="Picture 6" descr="A logo of a university&#10;&#10;Description automatically generated">
              <a:extLst>
                <a:ext uri="{FF2B5EF4-FFF2-40B4-BE49-F238E27FC236}">
                  <a16:creationId xmlns:a16="http://schemas.microsoft.com/office/drawing/2014/main" id="{ED80547D-265F-9971-D61C-1DEFAE2FD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32812" y="5760720"/>
              <a:ext cx="914400" cy="91440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F3D273E-4B83-9EF2-0E01-E29D91BC948F}"/>
              </a:ext>
            </a:extLst>
          </p:cNvPr>
          <p:cNvGrpSpPr/>
          <p:nvPr/>
        </p:nvGrpSpPr>
        <p:grpSpPr>
          <a:xfrm>
            <a:off x="6977125" y="326780"/>
            <a:ext cx="3200400" cy="3445525"/>
            <a:chOff x="3842450" y="47001"/>
            <a:chExt cx="2933700" cy="3158398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B484A3AF-5EC8-66E8-0B8A-A51EF57C0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029686" y="47001"/>
              <a:ext cx="2559229" cy="255922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1E947C7-9C66-D299-A5E0-CC3B2FF1FD56}"/>
                </a:ext>
              </a:extLst>
            </p:cNvPr>
            <p:cNvSpPr txBox="1"/>
            <p:nvPr/>
          </p:nvSpPr>
          <p:spPr>
            <a:xfrm>
              <a:off x="3842450" y="2497513"/>
              <a:ext cx="29337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/>
                <a:t>petervannostrand.github.io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6173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71C2BA-14B4-4C2B-A896-CFE33F07E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6450" y="2514600"/>
            <a:ext cx="6319101" cy="1828800"/>
          </a:xfrm>
        </p:spPr>
        <p:txBody>
          <a:bodyPr/>
          <a:lstStyle/>
          <a:p>
            <a:r>
              <a:rPr lang="en-US" dirty="0"/>
              <a:t>That’s just what the machine said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CE90D1-E235-4EA9-9C7E-417AB3AF2C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204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6B3AE60-344D-9FA8-084D-F61243C55ACF}"/>
              </a:ext>
            </a:extLst>
          </p:cNvPr>
          <p:cNvSpPr txBox="1">
            <a:spLocks/>
          </p:cNvSpPr>
          <p:nvPr/>
        </p:nvSpPr>
        <p:spPr>
          <a:xfrm>
            <a:off x="609600" y="5741327"/>
            <a:ext cx="10972800" cy="63641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74320" indent="-27432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chemeClr val="bg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594360" indent="-27432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Verdana" pitchFamily="34" charset="0"/>
              <a:buChar char="─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86868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1430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3716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[1] Transforming Paradigms: A Global AI in Financial Services Survey, University of Cambridge, 2020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[2] Liberty at Risk: Pre-trial Risk Assessment Tools in the U.S., Electronic Privacy Information Center, 2022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[3] Hidden Workers: Untapped Talent, 2021 Harvard Business School Survey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CCB70C-648A-CDDD-CB8B-D7A2DB487982}"/>
              </a:ext>
            </a:extLst>
          </p:cNvPr>
          <p:cNvSpPr txBox="1"/>
          <p:nvPr/>
        </p:nvSpPr>
        <p:spPr>
          <a:xfrm>
            <a:off x="1910671" y="1993182"/>
            <a:ext cx="46384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85% of banks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use ML in lending and investment decisions</a:t>
            </a:r>
            <a:r>
              <a:rPr lang="en-US" sz="2400" baseline="40000" dirty="0">
                <a:solidFill>
                  <a:schemeClr val="bg1">
                    <a:lumMod val="75000"/>
                  </a:schemeClr>
                </a:solidFill>
              </a:rPr>
              <a:t>[1]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030258-4C24-383C-254D-25336EBA6740}"/>
              </a:ext>
            </a:extLst>
          </p:cNvPr>
          <p:cNvSpPr txBox="1"/>
          <p:nvPr/>
        </p:nvSpPr>
        <p:spPr>
          <a:xfrm>
            <a:off x="1910671" y="3137834"/>
            <a:ext cx="46384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49 States </a:t>
            </a:r>
            <a:r>
              <a:rPr lang="en-US" sz="2400" dirty="0">
                <a:solidFill>
                  <a:srgbClr val="000000"/>
                </a:solidFill>
              </a:rPr>
              <a:t>use ML in pre-trial detention and parole decisions</a:t>
            </a:r>
            <a:r>
              <a:rPr lang="en-US" sz="2400" baseline="40000" dirty="0">
                <a:solidFill>
                  <a:schemeClr val="bg1">
                    <a:lumMod val="75000"/>
                  </a:schemeClr>
                </a:solidFill>
              </a:rPr>
              <a:t>[2]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3AC6D0-2161-352F-FEF5-8ED390C7F246}"/>
              </a:ext>
            </a:extLst>
          </p:cNvPr>
          <p:cNvSpPr txBox="1"/>
          <p:nvPr/>
        </p:nvSpPr>
        <p:spPr>
          <a:xfrm>
            <a:off x="1910671" y="4282486"/>
            <a:ext cx="46384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&gt;90% of F500 companies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use automated applicant screening</a:t>
            </a:r>
            <a:r>
              <a:rPr lang="en-US" sz="2400" baseline="40000" dirty="0">
                <a:solidFill>
                  <a:schemeClr val="bg1">
                    <a:lumMod val="75000"/>
                  </a:schemeClr>
                </a:solidFill>
              </a:rPr>
              <a:t>[3]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EE1BFC7-9F99-8E80-551B-4D495AEA6D89}"/>
              </a:ext>
            </a:extLst>
          </p:cNvPr>
          <p:cNvGrpSpPr/>
          <p:nvPr/>
        </p:nvGrpSpPr>
        <p:grpSpPr>
          <a:xfrm>
            <a:off x="7749955" y="2090475"/>
            <a:ext cx="2298094" cy="636410"/>
            <a:chOff x="1835756" y="3403182"/>
            <a:chExt cx="2298094" cy="63641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6AEE3B7-7ECD-C697-98D4-6DE9A238CBE3}"/>
                </a:ext>
              </a:extLst>
            </p:cNvPr>
            <p:cNvSpPr txBox="1"/>
            <p:nvPr/>
          </p:nvSpPr>
          <p:spPr>
            <a:xfrm>
              <a:off x="2394169" y="3429000"/>
              <a:ext cx="17396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tx2"/>
                  </a:solidFill>
                </a:rPr>
                <a:t>rejected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D12725D-CA04-6CCB-8A4A-26C0B9B7C2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686" r="12606" b="13716"/>
            <a:stretch/>
          </p:blipFill>
          <p:spPr>
            <a:xfrm>
              <a:off x="1835756" y="3403182"/>
              <a:ext cx="558413" cy="63641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0BEF40A-24BD-66A4-ACFC-F7F47A59A474}"/>
              </a:ext>
            </a:extLst>
          </p:cNvPr>
          <p:cNvGrpSpPr/>
          <p:nvPr/>
        </p:nvGrpSpPr>
        <p:grpSpPr>
          <a:xfrm>
            <a:off x="7735359" y="3260945"/>
            <a:ext cx="2327287" cy="584775"/>
            <a:chOff x="5149838" y="3429000"/>
            <a:chExt cx="2327287" cy="58477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450327-5A0F-0EDF-81C3-3504DBE28866}"/>
                </a:ext>
              </a:extLst>
            </p:cNvPr>
            <p:cNvSpPr txBox="1"/>
            <p:nvPr/>
          </p:nvSpPr>
          <p:spPr>
            <a:xfrm>
              <a:off x="5867400" y="3429000"/>
              <a:ext cx="16097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denied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A7F2ABA-19D1-9815-7D73-340AB7A1FA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343" t="6450" r="8663" b="26729"/>
            <a:stretch/>
          </p:blipFill>
          <p:spPr>
            <a:xfrm>
              <a:off x="5149838" y="3429000"/>
              <a:ext cx="717563" cy="584775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F529AE3-3B4A-607B-F086-C2585112C948}"/>
              </a:ext>
            </a:extLst>
          </p:cNvPr>
          <p:cNvGrpSpPr/>
          <p:nvPr/>
        </p:nvGrpSpPr>
        <p:grpSpPr>
          <a:xfrm>
            <a:off x="7962096" y="4405376"/>
            <a:ext cx="1873813" cy="585216"/>
            <a:chOff x="8434530" y="3428779"/>
            <a:chExt cx="1873813" cy="585216"/>
          </a:xfrm>
        </p:grpSpPr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C18F406F-1691-3005-02D7-EBE867B9F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434530" y="3428779"/>
              <a:ext cx="625299" cy="585216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557D455-B1D3-5CDD-06CA-6C435F6733DD}"/>
                </a:ext>
              </a:extLst>
            </p:cNvPr>
            <p:cNvSpPr txBox="1"/>
            <p:nvPr/>
          </p:nvSpPr>
          <p:spPr>
            <a:xfrm>
              <a:off x="9059829" y="3429000"/>
              <a:ext cx="12485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trike="sngStrike" dirty="0">
                  <a:solidFill>
                    <a:schemeClr val="accent1"/>
                  </a:solidFill>
                </a:rPr>
                <a:t>hired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28660AF-C482-9533-6902-79A317715B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81329" y="2639513"/>
            <a:ext cx="1292879" cy="129287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6A56D2B-FC41-72C6-FBAA-B2DC4F41C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335" y="172694"/>
            <a:ext cx="10515600" cy="590931"/>
          </a:xfrm>
        </p:spPr>
        <p:txBody>
          <a:bodyPr/>
          <a:lstStyle/>
          <a:p>
            <a:r>
              <a:rPr lang="en-US" dirty="0"/>
              <a:t>Automated Consequential Decisions</a:t>
            </a:r>
          </a:p>
        </p:txBody>
      </p:sp>
    </p:spTree>
    <p:extLst>
      <p:ext uri="{BB962C8B-B14F-4D97-AF65-F5344CB8AC3E}">
        <p14:creationId xmlns:p14="http://schemas.microsoft.com/office/powerpoint/2010/main" val="34814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2E3990-20D2-43C7-9CD5-9C2A052D9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Why?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18AE06EE-9953-46CA-A151-309AA69F14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1227776" y="6319774"/>
            <a:ext cx="461303" cy="365125"/>
          </a:xfrm>
        </p:spPr>
        <p:txBody>
          <a:bodyPr/>
          <a:lstStyle/>
          <a:p>
            <a:fld id="{EB53C135-CEC6-A548-8917-8F7FEB82358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957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644F30-18FB-BFC1-E1BE-7FBF97D8E0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5AC327-EEB0-BBD1-0F3B-DC07F3768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6421" y="1904950"/>
            <a:ext cx="9557861" cy="59206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Why was my </a:t>
            </a:r>
            <a:r>
              <a:rPr lang="en-US" sz="2800" dirty="0">
                <a:solidFill>
                  <a:srgbClr val="FF6600"/>
                </a:solidFill>
              </a:rPr>
              <a:t>____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classified as </a:t>
            </a:r>
            <a:r>
              <a:rPr lang="en-US" sz="2800" dirty="0">
                <a:solidFill>
                  <a:schemeClr val="accent1"/>
                </a:solidFill>
              </a:rPr>
              <a:t>____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rather than </a:t>
            </a:r>
            <a:r>
              <a:rPr lang="en-US" sz="2800" dirty="0">
                <a:solidFill>
                  <a:schemeClr val="accent5"/>
                </a:solidFill>
              </a:rPr>
              <a:t>____</a:t>
            </a:r>
            <a:r>
              <a:rPr lang="en-US" sz="2800" dirty="0">
                <a:solidFill>
                  <a:srgbClr val="000000"/>
                </a:solidFill>
              </a:rPr>
              <a:t>?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CAF397A-C20E-E0AF-814D-8D64BEBDC346}"/>
              </a:ext>
            </a:extLst>
          </p:cNvPr>
          <p:cNvGrpSpPr/>
          <p:nvPr/>
        </p:nvGrpSpPr>
        <p:grpSpPr>
          <a:xfrm>
            <a:off x="1633468" y="3051291"/>
            <a:ext cx="8950956" cy="558291"/>
            <a:chOff x="2937374" y="2981588"/>
            <a:chExt cx="8950956" cy="55829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5AAC60C-27FD-082B-649B-BD80389DECB6}"/>
                </a:ext>
              </a:extLst>
            </p:cNvPr>
            <p:cNvSpPr txBox="1"/>
            <p:nvPr/>
          </p:nvSpPr>
          <p:spPr>
            <a:xfrm>
              <a:off x="3579980" y="2981588"/>
              <a:ext cx="2699211" cy="458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6600"/>
                  </a:solidFill>
                </a:rPr>
                <a:t>loan application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2564010-49EB-1C17-B0EE-6C14E5058C53}"/>
                </a:ext>
              </a:extLst>
            </p:cNvPr>
            <p:cNvSpPr txBox="1"/>
            <p:nvPr/>
          </p:nvSpPr>
          <p:spPr>
            <a:xfrm>
              <a:off x="6750698" y="2981589"/>
              <a:ext cx="2699211" cy="458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accent1"/>
                  </a:solidFill>
                </a:rPr>
                <a:t>rejected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EA0100-FAC4-D46B-5FD2-F9463391DE32}"/>
                </a:ext>
              </a:extLst>
            </p:cNvPr>
            <p:cNvSpPr txBox="1"/>
            <p:nvPr/>
          </p:nvSpPr>
          <p:spPr>
            <a:xfrm>
              <a:off x="10131221" y="2981590"/>
              <a:ext cx="1757109" cy="458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accent5"/>
                  </a:solidFill>
                </a:rPr>
                <a:t>accepted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2235511-56C7-8EB7-842D-C6E797E2B5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686" r="12606" b="13716"/>
            <a:stretch/>
          </p:blipFill>
          <p:spPr>
            <a:xfrm>
              <a:off x="2937374" y="2981588"/>
              <a:ext cx="489868" cy="558291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5006622-1E13-1A62-0A34-A2624DAC1D3C}"/>
              </a:ext>
            </a:extLst>
          </p:cNvPr>
          <p:cNvGrpSpPr/>
          <p:nvPr/>
        </p:nvGrpSpPr>
        <p:grpSpPr>
          <a:xfrm>
            <a:off x="1569693" y="4002843"/>
            <a:ext cx="9014731" cy="558292"/>
            <a:chOff x="2873599" y="3933140"/>
            <a:chExt cx="9014731" cy="55829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AD670F5-B303-8C80-71D8-05128C1EF60E}"/>
                </a:ext>
              </a:extLst>
            </p:cNvPr>
            <p:cNvSpPr txBox="1"/>
            <p:nvPr/>
          </p:nvSpPr>
          <p:spPr>
            <a:xfrm>
              <a:off x="3579980" y="3933140"/>
              <a:ext cx="2699211" cy="458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6600"/>
                  </a:solidFill>
                </a:rPr>
                <a:t>parole request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8A1A4DB-F586-0C92-21DD-53492714B268}"/>
                </a:ext>
              </a:extLst>
            </p:cNvPr>
            <p:cNvSpPr txBox="1"/>
            <p:nvPr/>
          </p:nvSpPr>
          <p:spPr>
            <a:xfrm>
              <a:off x="6750698" y="3933141"/>
              <a:ext cx="2699211" cy="458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accent1"/>
                  </a:solidFill>
                </a:rPr>
                <a:t>denied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AF99C24-D799-46D7-8483-8A7751B4BB4F}"/>
                </a:ext>
              </a:extLst>
            </p:cNvPr>
            <p:cNvSpPr txBox="1"/>
            <p:nvPr/>
          </p:nvSpPr>
          <p:spPr>
            <a:xfrm>
              <a:off x="10131221" y="3933142"/>
              <a:ext cx="1757109" cy="458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accent5"/>
                  </a:solidFill>
                </a:rPr>
                <a:t>approved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37BA696-C16F-0BF5-8A9E-A038CEA904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-6699" b="-2686"/>
            <a:stretch/>
          </p:blipFill>
          <p:spPr>
            <a:xfrm>
              <a:off x="2873599" y="3933141"/>
              <a:ext cx="617420" cy="558291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A6C1F01-2AF8-8FC3-03EC-1316D590825C}"/>
              </a:ext>
            </a:extLst>
          </p:cNvPr>
          <p:cNvGrpSpPr/>
          <p:nvPr/>
        </p:nvGrpSpPr>
        <p:grpSpPr>
          <a:xfrm>
            <a:off x="1607575" y="4831610"/>
            <a:ext cx="8976849" cy="540122"/>
            <a:chOff x="2911481" y="4761907"/>
            <a:chExt cx="8976849" cy="54012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65A9B0E-2583-3E41-F715-541E91556805}"/>
                </a:ext>
              </a:extLst>
            </p:cNvPr>
            <p:cNvSpPr txBox="1"/>
            <p:nvPr/>
          </p:nvSpPr>
          <p:spPr>
            <a:xfrm>
              <a:off x="3579980" y="4761907"/>
              <a:ext cx="26992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6600"/>
                  </a:solidFill>
                </a:rPr>
                <a:t>resume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EAB6E4E-16B8-3F6C-EF50-F046AB31D01D}"/>
                </a:ext>
              </a:extLst>
            </p:cNvPr>
            <p:cNvSpPr txBox="1"/>
            <p:nvPr/>
          </p:nvSpPr>
          <p:spPr>
            <a:xfrm>
              <a:off x="6750698" y="4761908"/>
              <a:ext cx="2699211" cy="458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solidFill>
                    <a:schemeClr val="accent1"/>
                  </a:solidFill>
                </a:rPr>
                <a:t>hired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FEDCE7B-7DF1-111C-8B3A-09F2EB2127AB}"/>
                </a:ext>
              </a:extLst>
            </p:cNvPr>
            <p:cNvSpPr txBox="1"/>
            <p:nvPr/>
          </p:nvSpPr>
          <p:spPr>
            <a:xfrm>
              <a:off x="10131221" y="4761909"/>
              <a:ext cx="1757109" cy="458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accent5"/>
                  </a:solidFill>
                </a:rPr>
                <a:t>hired</a:t>
              </a:r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A20E76AB-9664-5880-273D-D897D3FCE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911481" y="4788648"/>
              <a:ext cx="548544" cy="5133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928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644F30-18FB-BFC1-E1BE-7FBF97D8E0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5AC327-EEB0-BBD1-0F3B-DC07F3768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6421" y="1904950"/>
            <a:ext cx="9557861" cy="59206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Why was my </a:t>
            </a:r>
            <a:r>
              <a:rPr lang="en-US" sz="2800" dirty="0">
                <a:solidFill>
                  <a:srgbClr val="FF6600"/>
                </a:solidFill>
              </a:rPr>
              <a:t>____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classified as </a:t>
            </a:r>
            <a:r>
              <a:rPr lang="en-US" sz="2800" dirty="0">
                <a:solidFill>
                  <a:schemeClr val="accent1"/>
                </a:solidFill>
              </a:rPr>
              <a:t>____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rather than </a:t>
            </a:r>
            <a:r>
              <a:rPr lang="en-US" sz="2800" dirty="0">
                <a:solidFill>
                  <a:schemeClr val="accent5"/>
                </a:solidFill>
              </a:rPr>
              <a:t>____</a:t>
            </a:r>
            <a:r>
              <a:rPr lang="en-US" sz="2800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39" name="Title 3">
            <a:extLst>
              <a:ext uri="{FF2B5EF4-FFF2-40B4-BE49-F238E27FC236}">
                <a16:creationId xmlns:a16="http://schemas.microsoft.com/office/drawing/2014/main" id="{600B7317-8454-6A64-F912-2407C5D39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39" y="182880"/>
            <a:ext cx="9557859" cy="59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992001-3558-0196-08DC-6760EAD812F7}"/>
              </a:ext>
            </a:extLst>
          </p:cNvPr>
          <p:cNvSpPr txBox="1"/>
          <p:nvPr/>
        </p:nvSpPr>
        <p:spPr>
          <a:xfrm>
            <a:off x="1022363" y="994125"/>
            <a:ext cx="10147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Counterfactual Question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F5AA7D-6DCF-CBB5-3FC0-A98213D498A0}"/>
              </a:ext>
            </a:extLst>
          </p:cNvPr>
          <p:cNvSpPr/>
          <p:nvPr/>
        </p:nvSpPr>
        <p:spPr>
          <a:xfrm>
            <a:off x="1022362" y="1456909"/>
            <a:ext cx="10147276" cy="1581086"/>
          </a:xfrm>
          <a:prstGeom prst="rect">
            <a:avLst/>
          </a:prstGeom>
          <a:noFill/>
          <a:ln w="2857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C25B670-2595-EAB6-4D9A-5540BAFFA23E}"/>
                  </a:ext>
                </a:extLst>
              </p:cNvPr>
              <p:cNvSpPr txBox="1"/>
              <p:nvPr/>
            </p:nvSpPr>
            <p:spPr>
              <a:xfrm>
                <a:off x="3859605" y="1948106"/>
                <a:ext cx="5468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1600" b="1" dirty="0">
                  <a:solidFill>
                    <a:srgbClr val="FF66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C25B670-2595-EAB6-4D9A-5540BAFFA2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605" y="1948106"/>
                <a:ext cx="546847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1193B935-0702-698F-5BE2-33392A38BE0C}"/>
              </a:ext>
            </a:extLst>
          </p:cNvPr>
          <p:cNvSpPr txBox="1"/>
          <p:nvPr/>
        </p:nvSpPr>
        <p:spPr>
          <a:xfrm>
            <a:off x="6782842" y="1965350"/>
            <a:ext cx="546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32DFF7-91FA-8674-A420-B394000D6373}"/>
              </a:ext>
            </a:extLst>
          </p:cNvPr>
          <p:cNvSpPr txBox="1"/>
          <p:nvPr/>
        </p:nvSpPr>
        <p:spPr>
          <a:xfrm>
            <a:off x="9432655" y="1961397"/>
            <a:ext cx="546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/>
                </a:solidFill>
              </a:rPr>
              <a:t>B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AE3B2D9-321A-F16C-526D-D39D641AB55A}"/>
              </a:ext>
            </a:extLst>
          </p:cNvPr>
          <p:cNvCxnSpPr>
            <a:cxnSpLocks/>
            <a:stCxn id="22" idx="0"/>
          </p:cNvCxnSpPr>
          <p:nvPr/>
        </p:nvCxnSpPr>
        <p:spPr>
          <a:xfrm flipV="1">
            <a:off x="3534624" y="2456134"/>
            <a:ext cx="556587" cy="1023442"/>
          </a:xfrm>
          <a:prstGeom prst="straightConnector1">
            <a:avLst/>
          </a:prstGeom>
          <a:ln w="28575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B5C1E9C-8EBB-B922-1FB6-919DF5C8373C}"/>
              </a:ext>
            </a:extLst>
          </p:cNvPr>
          <p:cNvSpPr txBox="1"/>
          <p:nvPr/>
        </p:nvSpPr>
        <p:spPr>
          <a:xfrm>
            <a:off x="2132767" y="3479576"/>
            <a:ext cx="2803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6600"/>
                </a:solidFill>
              </a:rPr>
              <a:t>Observed Instance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2D3634D-860A-DC3B-0ECC-068A94B3A0BA}"/>
              </a:ext>
            </a:extLst>
          </p:cNvPr>
          <p:cNvCxnSpPr>
            <a:cxnSpLocks/>
            <a:stCxn id="25" idx="0"/>
          </p:cNvCxnSpPr>
          <p:nvPr/>
        </p:nvCxnSpPr>
        <p:spPr>
          <a:xfrm flipV="1">
            <a:off x="7014447" y="2473378"/>
            <a:ext cx="1" cy="884476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DF451AA-BD74-7A03-3E04-21E383DCC893}"/>
              </a:ext>
            </a:extLst>
          </p:cNvPr>
          <p:cNvCxnSpPr>
            <a:cxnSpLocks/>
            <a:stCxn id="26" idx="0"/>
          </p:cNvCxnSpPr>
          <p:nvPr/>
        </p:nvCxnSpPr>
        <p:spPr>
          <a:xfrm flipH="1" flipV="1">
            <a:off x="9664261" y="2469425"/>
            <a:ext cx="581325" cy="895754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21CFC1F-03BC-5A71-6DE1-D418D59FC01C}"/>
              </a:ext>
            </a:extLst>
          </p:cNvPr>
          <p:cNvSpPr txBox="1"/>
          <p:nvPr/>
        </p:nvSpPr>
        <p:spPr>
          <a:xfrm>
            <a:off x="5716806" y="3357854"/>
            <a:ext cx="2595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Factual Outcome</a:t>
            </a:r>
          </a:p>
          <a:p>
            <a:pPr algn="ctr"/>
            <a:r>
              <a:rPr lang="en-US" sz="2400" dirty="0">
                <a:solidFill>
                  <a:schemeClr val="tx2"/>
                </a:solidFill>
              </a:rPr>
              <a:t>(undesired)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7610B4A-2CAA-2A99-F59B-1ADAB335634D}"/>
              </a:ext>
            </a:extLst>
          </p:cNvPr>
          <p:cNvSpPr txBox="1"/>
          <p:nvPr/>
        </p:nvSpPr>
        <p:spPr>
          <a:xfrm>
            <a:off x="8565871" y="3365179"/>
            <a:ext cx="3359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-50" dirty="0">
                <a:solidFill>
                  <a:schemeClr val="accent5"/>
                </a:solidFill>
              </a:rPr>
              <a:t>Counterfactual Outcome</a:t>
            </a:r>
          </a:p>
          <a:p>
            <a:pPr algn="ctr"/>
            <a:r>
              <a:rPr lang="en-US" sz="2400" dirty="0">
                <a:solidFill>
                  <a:schemeClr val="accent5"/>
                </a:solidFill>
              </a:rPr>
              <a:t>(desired)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71D31C-66C5-11E9-477B-5C4A6CAEC5F3}"/>
              </a:ext>
            </a:extLst>
          </p:cNvPr>
          <p:cNvSpPr txBox="1"/>
          <p:nvPr/>
        </p:nvSpPr>
        <p:spPr>
          <a:xfrm>
            <a:off x="4262239" y="4536452"/>
            <a:ext cx="49942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How was the decision was made?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62D89FC-340A-AEDD-6B67-1E73AC996A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511" r="33156" b="13466"/>
          <a:stretch/>
        </p:blipFill>
        <p:spPr>
          <a:xfrm>
            <a:off x="3534623" y="4178329"/>
            <a:ext cx="619628" cy="16085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AF6BDB5-B978-E46C-3F81-5AECDD26C002}"/>
              </a:ext>
            </a:extLst>
          </p:cNvPr>
          <p:cNvSpPr txBox="1"/>
          <p:nvPr/>
        </p:nvSpPr>
        <p:spPr>
          <a:xfrm>
            <a:off x="4262239" y="4965036"/>
            <a:ext cx="49942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What can I do about?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826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19" grpId="0"/>
      <p:bldP spid="20" grpId="0"/>
      <p:bldP spid="22" grpId="0"/>
      <p:bldP spid="25" grpId="0"/>
      <p:bldP spid="26" grpId="0"/>
      <p:bldP spid="11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5BDA9-2D40-9818-DA8A-B923BC9A3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39" y="-315718"/>
            <a:ext cx="8979989" cy="1089529"/>
          </a:xfrm>
        </p:spPr>
        <p:txBody>
          <a:bodyPr/>
          <a:lstStyle/>
          <a:p>
            <a:r>
              <a:rPr lang="en-US" dirty="0"/>
              <a:t>State-of-the-Art: Counterfactual Examples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78E354-5AA0-11F0-3E06-0901926CCB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2A3F4A9F-DA8D-F743-CF3B-9B9631E11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11193" y="1282517"/>
            <a:ext cx="3597044" cy="3657600"/>
          </a:xfrm>
          <a:prstGeom prst="rect">
            <a:avLst/>
          </a:prstGeom>
        </p:spPr>
      </p:pic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DBFA1D27-6172-4B05-4C34-244D3BB693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240419"/>
              </p:ext>
            </p:extLst>
          </p:nvPr>
        </p:nvGraphicFramePr>
        <p:xfrm>
          <a:off x="2041055" y="1716093"/>
          <a:ext cx="4259607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9237">
                  <a:extLst>
                    <a:ext uri="{9D8B030D-6E8A-4147-A177-3AD203B41FA5}">
                      <a16:colId xmlns:a16="http://schemas.microsoft.com/office/drawing/2014/main" val="2214848338"/>
                    </a:ext>
                  </a:extLst>
                </a:gridCol>
                <a:gridCol w="990395">
                  <a:extLst>
                    <a:ext uri="{9D8B030D-6E8A-4147-A177-3AD203B41FA5}">
                      <a16:colId xmlns:a16="http://schemas.microsoft.com/office/drawing/2014/main" val="2661832152"/>
                    </a:ext>
                  </a:extLst>
                </a:gridCol>
                <a:gridCol w="1184170">
                  <a:extLst>
                    <a:ext uri="{9D8B030D-6E8A-4147-A177-3AD203B41FA5}">
                      <a16:colId xmlns:a16="http://schemas.microsoft.com/office/drawing/2014/main" val="96945634"/>
                    </a:ext>
                  </a:extLst>
                </a:gridCol>
                <a:gridCol w="925805">
                  <a:extLst>
                    <a:ext uri="{9D8B030D-6E8A-4147-A177-3AD203B41FA5}">
                      <a16:colId xmlns:a16="http://schemas.microsoft.com/office/drawing/2014/main" val="2380480809"/>
                    </a:ext>
                  </a:extLst>
                </a:gridCol>
              </a:tblGrid>
              <a:tr h="33588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Income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Rent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Savings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Debt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766240"/>
                  </a:ext>
                </a:extLst>
              </a:tr>
              <a:tr h="31665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$3,000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$1,500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$4,000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$850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1837860"/>
                  </a:ext>
                </a:extLst>
              </a:tr>
            </a:tbl>
          </a:graphicData>
        </a:graphic>
      </p:graphicFrame>
      <p:sp>
        <p:nvSpPr>
          <p:cNvPr id="45" name="Arrow: Right 44">
            <a:extLst>
              <a:ext uri="{FF2B5EF4-FFF2-40B4-BE49-F238E27FC236}">
                <a16:creationId xmlns:a16="http://schemas.microsoft.com/office/drawing/2014/main" id="{3D5165CD-FC07-282A-3A85-411CF5A7A498}"/>
              </a:ext>
            </a:extLst>
          </p:cNvPr>
          <p:cNvSpPr/>
          <p:nvPr/>
        </p:nvSpPr>
        <p:spPr>
          <a:xfrm rot="5400000">
            <a:off x="3742029" y="2879361"/>
            <a:ext cx="857660" cy="391504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0C7B99E0-4393-F2CD-C6AC-BC83817096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000" t="7816" r="11379" b="20215"/>
          <a:stretch/>
        </p:blipFill>
        <p:spPr>
          <a:xfrm>
            <a:off x="3926639" y="2794932"/>
            <a:ext cx="488439" cy="447114"/>
          </a:xfrm>
          <a:prstGeom prst="rect">
            <a:avLst/>
          </a:prstGeom>
        </p:spPr>
      </p:pic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D661DA8F-7354-3D7C-6135-1B125F715A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587542"/>
              </p:ext>
            </p:extLst>
          </p:nvPr>
        </p:nvGraphicFramePr>
        <p:xfrm>
          <a:off x="2041055" y="3919293"/>
          <a:ext cx="4259607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9237">
                  <a:extLst>
                    <a:ext uri="{9D8B030D-6E8A-4147-A177-3AD203B41FA5}">
                      <a16:colId xmlns:a16="http://schemas.microsoft.com/office/drawing/2014/main" val="2214848338"/>
                    </a:ext>
                  </a:extLst>
                </a:gridCol>
                <a:gridCol w="990395">
                  <a:extLst>
                    <a:ext uri="{9D8B030D-6E8A-4147-A177-3AD203B41FA5}">
                      <a16:colId xmlns:a16="http://schemas.microsoft.com/office/drawing/2014/main" val="2661832152"/>
                    </a:ext>
                  </a:extLst>
                </a:gridCol>
                <a:gridCol w="1184170">
                  <a:extLst>
                    <a:ext uri="{9D8B030D-6E8A-4147-A177-3AD203B41FA5}">
                      <a16:colId xmlns:a16="http://schemas.microsoft.com/office/drawing/2014/main" val="96945634"/>
                    </a:ext>
                  </a:extLst>
                </a:gridCol>
                <a:gridCol w="925805">
                  <a:extLst>
                    <a:ext uri="{9D8B030D-6E8A-4147-A177-3AD203B41FA5}">
                      <a16:colId xmlns:a16="http://schemas.microsoft.com/office/drawing/2014/main" val="2380480809"/>
                    </a:ext>
                  </a:extLst>
                </a:gridCol>
              </a:tblGrid>
              <a:tr h="33588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Income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Rent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Savings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Debt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766240"/>
                  </a:ext>
                </a:extLst>
              </a:tr>
              <a:tr h="33588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$4,000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$1,500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$6,000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$850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1837860"/>
                  </a:ext>
                </a:extLst>
              </a:tr>
            </a:tbl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793F4EE0-243F-6ECD-7EDA-6414AD587AE3}"/>
              </a:ext>
            </a:extLst>
          </p:cNvPr>
          <p:cNvSpPr txBox="1"/>
          <p:nvPr/>
        </p:nvSpPr>
        <p:spPr>
          <a:xfrm>
            <a:off x="2028355" y="1314819"/>
            <a:ext cx="42850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REJECTED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ADE6F90-B4C0-1B0E-F653-02DC42335B6F}"/>
              </a:ext>
            </a:extLst>
          </p:cNvPr>
          <p:cNvSpPr txBox="1"/>
          <p:nvPr/>
        </p:nvSpPr>
        <p:spPr>
          <a:xfrm>
            <a:off x="2043713" y="3566162"/>
            <a:ext cx="42542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5BBB"/>
                </a:solidFill>
              </a:rPr>
              <a:t>ACCEPTED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461F2E4-75CA-72C0-E364-0A974A89CC4A}"/>
                  </a:ext>
                </a:extLst>
              </p:cNvPr>
              <p:cNvSpPr txBox="1"/>
              <p:nvPr/>
            </p:nvSpPr>
            <p:spPr>
              <a:xfrm>
                <a:off x="8617584" y="2017584"/>
                <a:ext cx="4248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4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461F2E4-75CA-72C0-E364-0A974A89C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7584" y="2017584"/>
                <a:ext cx="424873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Oval 50">
            <a:extLst>
              <a:ext uri="{FF2B5EF4-FFF2-40B4-BE49-F238E27FC236}">
                <a16:creationId xmlns:a16="http://schemas.microsoft.com/office/drawing/2014/main" id="{1B661DF5-E6E4-B8F4-A206-6FDED9A3BD63}"/>
              </a:ext>
            </a:extLst>
          </p:cNvPr>
          <p:cNvSpPr/>
          <p:nvPr/>
        </p:nvSpPr>
        <p:spPr>
          <a:xfrm>
            <a:off x="8633366" y="2454440"/>
            <a:ext cx="137160" cy="13716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8CC406D-3D0A-C41C-958A-BF2D59A41B62}"/>
              </a:ext>
            </a:extLst>
          </p:cNvPr>
          <p:cNvGrpSpPr/>
          <p:nvPr/>
        </p:nvGrpSpPr>
        <p:grpSpPr>
          <a:xfrm>
            <a:off x="8225036" y="5001382"/>
            <a:ext cx="2969358" cy="490295"/>
            <a:chOff x="9188952" y="20232306"/>
            <a:chExt cx="3522094" cy="581562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AEE755A-E7F1-9BD2-EB79-A402571C08D1}"/>
                </a:ext>
              </a:extLst>
            </p:cNvPr>
            <p:cNvSpPr/>
            <p:nvPr/>
          </p:nvSpPr>
          <p:spPr>
            <a:xfrm>
              <a:off x="9188952" y="20232306"/>
              <a:ext cx="3493519" cy="581562"/>
            </a:xfrm>
            <a:prstGeom prst="rect">
              <a:avLst/>
            </a:prstGeom>
            <a:noFill/>
            <a:ln w="28575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07C03F10-7E4E-5B36-2088-8CB7F1CAC2BC}"/>
                </a:ext>
              </a:extLst>
            </p:cNvPr>
            <p:cNvGrpSpPr/>
            <p:nvPr/>
          </p:nvGrpSpPr>
          <p:grpSpPr>
            <a:xfrm>
              <a:off x="9384790" y="20261478"/>
              <a:ext cx="3326256" cy="547603"/>
              <a:chOff x="9234045" y="20834692"/>
              <a:chExt cx="3326256" cy="547603"/>
            </a:xfrm>
          </p:grpSpPr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58CE8F4-3ACB-F334-7D11-704842E959E7}"/>
                  </a:ext>
                </a:extLst>
              </p:cNvPr>
              <p:cNvSpPr txBox="1"/>
              <p:nvPr/>
            </p:nvSpPr>
            <p:spPr>
              <a:xfrm>
                <a:off x="9522547" y="20834692"/>
                <a:ext cx="1335054" cy="547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0000"/>
                    </a:solidFill>
                  </a:rPr>
                  <a:t>Reject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81223CC-EA56-4558-11EF-0DF5594A3393}"/>
                  </a:ext>
                </a:extLst>
              </p:cNvPr>
              <p:cNvSpPr txBox="1"/>
              <p:nvPr/>
            </p:nvSpPr>
            <p:spPr>
              <a:xfrm>
                <a:off x="11171035" y="20834692"/>
                <a:ext cx="1389266" cy="547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0000"/>
                    </a:solidFill>
                  </a:rPr>
                  <a:t>Accept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F148668E-F534-6822-CBCE-77F19BCFEAD2}"/>
                  </a:ext>
                </a:extLst>
              </p:cNvPr>
              <p:cNvSpPr/>
              <p:nvPr/>
            </p:nvSpPr>
            <p:spPr>
              <a:xfrm>
                <a:off x="9234045" y="20959141"/>
                <a:ext cx="274320" cy="274320"/>
              </a:xfrm>
              <a:prstGeom prst="rect">
                <a:avLst/>
              </a:prstGeom>
              <a:solidFill>
                <a:srgbClr val="F7C9D0"/>
              </a:solidFill>
              <a:ln>
                <a:solidFill>
                  <a:schemeClr val="tx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8CF433ED-847D-12AB-6724-3A78765DC511}"/>
                  </a:ext>
                </a:extLst>
              </p:cNvPr>
              <p:cNvSpPr/>
              <p:nvPr/>
            </p:nvSpPr>
            <p:spPr>
              <a:xfrm>
                <a:off x="10857602" y="20959141"/>
                <a:ext cx="274320" cy="274320"/>
              </a:xfrm>
              <a:prstGeom prst="rect">
                <a:avLst/>
              </a:prstGeom>
              <a:solidFill>
                <a:srgbClr val="9DC5E9"/>
              </a:solidFill>
              <a:ln>
                <a:solidFill>
                  <a:schemeClr val="tx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49F24FD5-6577-74BF-1BBB-4FFF28F7638E}"/>
              </a:ext>
            </a:extLst>
          </p:cNvPr>
          <p:cNvCxnSpPr>
            <a:cxnSpLocks/>
            <a:stCxn id="51" idx="5"/>
            <a:endCxn id="61" idx="1"/>
          </p:cNvCxnSpPr>
          <p:nvPr/>
        </p:nvCxnSpPr>
        <p:spPr>
          <a:xfrm>
            <a:off x="8750439" y="2571513"/>
            <a:ext cx="522108" cy="317079"/>
          </a:xfrm>
          <a:prstGeom prst="straightConnector1">
            <a:avLst/>
          </a:prstGeom>
          <a:ln w="38100">
            <a:solidFill>
              <a:srgbClr val="0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1F25C28-EFC8-7083-E5F7-2F386AE38487}"/>
                  </a:ext>
                </a:extLst>
              </p:cNvPr>
              <p:cNvSpPr txBox="1"/>
              <p:nvPr/>
            </p:nvSpPr>
            <p:spPr>
              <a:xfrm>
                <a:off x="9361332" y="2794932"/>
                <a:ext cx="4248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1F25C28-EFC8-7083-E5F7-2F386AE384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1332" y="2794932"/>
                <a:ext cx="424873" cy="461665"/>
              </a:xfrm>
              <a:prstGeom prst="rect">
                <a:avLst/>
              </a:prstGeom>
              <a:blipFill>
                <a:blip r:embed="rId6"/>
                <a:stretch>
                  <a:fillRect l="-7246" r="-10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Oval 60">
            <a:extLst>
              <a:ext uri="{FF2B5EF4-FFF2-40B4-BE49-F238E27FC236}">
                <a16:creationId xmlns:a16="http://schemas.microsoft.com/office/drawing/2014/main" id="{8FF9229C-A2FA-41F7-85FC-F7E65951C9C1}"/>
              </a:ext>
            </a:extLst>
          </p:cNvPr>
          <p:cNvSpPr/>
          <p:nvPr/>
        </p:nvSpPr>
        <p:spPr>
          <a:xfrm>
            <a:off x="9252460" y="2868505"/>
            <a:ext cx="137160" cy="13716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1747B22-7932-B185-1BE2-DAD883CC4D88}"/>
              </a:ext>
            </a:extLst>
          </p:cNvPr>
          <p:cNvGrpSpPr>
            <a:grpSpLocks noChangeAspect="1"/>
          </p:cNvGrpSpPr>
          <p:nvPr/>
        </p:nvGrpSpPr>
        <p:grpSpPr>
          <a:xfrm>
            <a:off x="6369680" y="1804610"/>
            <a:ext cx="501070" cy="594360"/>
            <a:chOff x="26064332" y="11736004"/>
            <a:chExt cx="616701" cy="731520"/>
          </a:xfrm>
        </p:grpSpPr>
        <p:sp>
          <p:nvSpPr>
            <p:cNvPr id="63" name="Oval 200">
              <a:extLst>
                <a:ext uri="{FF2B5EF4-FFF2-40B4-BE49-F238E27FC236}">
                  <a16:creationId xmlns:a16="http://schemas.microsoft.com/office/drawing/2014/main" id="{5D155C34-F19A-1B91-8744-DD3BD2D24EAF}"/>
                </a:ext>
              </a:extLst>
            </p:cNvPr>
            <p:cNvSpPr/>
            <p:nvPr/>
          </p:nvSpPr>
          <p:spPr>
            <a:xfrm>
              <a:off x="26112350" y="12015189"/>
              <a:ext cx="516162" cy="421857"/>
            </a:xfrm>
            <a:custGeom>
              <a:avLst/>
              <a:gdLst>
                <a:gd name="connsiteX0" fmla="*/ 0 w 473869"/>
                <a:gd name="connsiteY0" fmla="*/ 140520 h 281040"/>
                <a:gd name="connsiteX1" fmla="*/ 236935 w 473869"/>
                <a:gd name="connsiteY1" fmla="*/ 0 h 281040"/>
                <a:gd name="connsiteX2" fmla="*/ 473870 w 473869"/>
                <a:gd name="connsiteY2" fmla="*/ 140520 h 281040"/>
                <a:gd name="connsiteX3" fmla="*/ 236935 w 473869"/>
                <a:gd name="connsiteY3" fmla="*/ 281040 h 281040"/>
                <a:gd name="connsiteX4" fmla="*/ 0 w 473869"/>
                <a:gd name="connsiteY4" fmla="*/ 140520 h 281040"/>
                <a:gd name="connsiteX0" fmla="*/ 10 w 473880"/>
                <a:gd name="connsiteY0" fmla="*/ 226245 h 366765"/>
                <a:gd name="connsiteX1" fmla="*/ 229801 w 473880"/>
                <a:gd name="connsiteY1" fmla="*/ 0 h 366765"/>
                <a:gd name="connsiteX2" fmla="*/ 473880 w 473880"/>
                <a:gd name="connsiteY2" fmla="*/ 226245 h 366765"/>
                <a:gd name="connsiteX3" fmla="*/ 236945 w 473880"/>
                <a:gd name="connsiteY3" fmla="*/ 366765 h 366765"/>
                <a:gd name="connsiteX4" fmla="*/ 10 w 473880"/>
                <a:gd name="connsiteY4" fmla="*/ 226245 h 366765"/>
                <a:gd name="connsiteX0" fmla="*/ 28 w 473898"/>
                <a:gd name="connsiteY0" fmla="*/ 226245 h 419152"/>
                <a:gd name="connsiteX1" fmla="*/ 229819 w 473898"/>
                <a:gd name="connsiteY1" fmla="*/ 0 h 419152"/>
                <a:gd name="connsiteX2" fmla="*/ 473898 w 473898"/>
                <a:gd name="connsiteY2" fmla="*/ 226245 h 419152"/>
                <a:gd name="connsiteX3" fmla="*/ 241726 w 473898"/>
                <a:gd name="connsiteY3" fmla="*/ 419152 h 419152"/>
                <a:gd name="connsiteX4" fmla="*/ 28 w 473898"/>
                <a:gd name="connsiteY4" fmla="*/ 226245 h 419152"/>
                <a:gd name="connsiteX0" fmla="*/ 18964 w 516162"/>
                <a:gd name="connsiteY0" fmla="*/ 226245 h 421857"/>
                <a:gd name="connsiteX1" fmla="*/ 248755 w 516162"/>
                <a:gd name="connsiteY1" fmla="*/ 0 h 421857"/>
                <a:gd name="connsiteX2" fmla="*/ 492834 w 516162"/>
                <a:gd name="connsiteY2" fmla="*/ 226245 h 421857"/>
                <a:gd name="connsiteX3" fmla="*/ 260662 w 516162"/>
                <a:gd name="connsiteY3" fmla="*/ 419152 h 421857"/>
                <a:gd name="connsiteX4" fmla="*/ 18964 w 516162"/>
                <a:gd name="connsiteY4" fmla="*/ 226245 h 42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162" h="421857">
                  <a:moveTo>
                    <a:pt x="18964" y="226245"/>
                  </a:moveTo>
                  <a:cubicBezTo>
                    <a:pt x="16980" y="156386"/>
                    <a:pt x="117899" y="0"/>
                    <a:pt x="248755" y="0"/>
                  </a:cubicBezTo>
                  <a:cubicBezTo>
                    <a:pt x="379611" y="0"/>
                    <a:pt x="492834" y="148638"/>
                    <a:pt x="492834" y="226245"/>
                  </a:cubicBezTo>
                  <a:cubicBezTo>
                    <a:pt x="492834" y="303852"/>
                    <a:pt x="624881" y="442965"/>
                    <a:pt x="260662" y="419152"/>
                  </a:cubicBezTo>
                  <a:cubicBezTo>
                    <a:pt x="-103557" y="395339"/>
                    <a:pt x="20948" y="296104"/>
                    <a:pt x="18964" y="22624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4" name="Content Placeholder 92">
              <a:extLst>
                <a:ext uri="{FF2B5EF4-FFF2-40B4-BE49-F238E27FC236}">
                  <a16:creationId xmlns:a16="http://schemas.microsoft.com/office/drawing/2014/main" id="{88132BE0-E2C9-1820-49FF-3DCDD626670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6064332" y="11736004"/>
              <a:ext cx="616701" cy="731520"/>
              <a:chOff x="2026030" y="12980555"/>
              <a:chExt cx="539841" cy="640350"/>
            </a:xfrm>
            <a:solidFill>
              <a:srgbClr val="000000"/>
            </a:solidFill>
          </p:grpSpPr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EF2959EB-2728-8634-558D-95080A2C201E}"/>
                  </a:ext>
                </a:extLst>
              </p:cNvPr>
              <p:cNvSpPr/>
              <p:nvPr/>
            </p:nvSpPr>
            <p:spPr>
              <a:xfrm>
                <a:off x="2026030" y="13188766"/>
                <a:ext cx="539841" cy="432139"/>
              </a:xfrm>
              <a:custGeom>
                <a:avLst/>
                <a:gdLst>
                  <a:gd name="connsiteX0" fmla="*/ 539504 w 539841"/>
                  <a:gd name="connsiteY0" fmla="*/ 310763 h 432139"/>
                  <a:gd name="connsiteX1" fmla="*/ 534060 w 539841"/>
                  <a:gd name="connsiteY1" fmla="*/ 273905 h 432139"/>
                  <a:gd name="connsiteX2" fmla="*/ 379854 w 539841"/>
                  <a:gd name="connsiteY2" fmla="*/ 4792 h 432139"/>
                  <a:gd name="connsiteX3" fmla="*/ 367864 w 539841"/>
                  <a:gd name="connsiteY3" fmla="*/ 394 h 432139"/>
                  <a:gd name="connsiteX4" fmla="*/ 175751 w 539841"/>
                  <a:gd name="connsiteY4" fmla="*/ 6 h 432139"/>
                  <a:gd name="connsiteX5" fmla="*/ 157151 w 539841"/>
                  <a:gd name="connsiteY5" fmla="*/ 7182 h 432139"/>
                  <a:gd name="connsiteX6" fmla="*/ 872 w 539841"/>
                  <a:gd name="connsiteY6" fmla="*/ 306627 h 432139"/>
                  <a:gd name="connsiteX7" fmla="*/ 47735 w 539841"/>
                  <a:gd name="connsiteY7" fmla="*/ 406270 h 432139"/>
                  <a:gd name="connsiteX8" fmla="*/ 112941 w 539841"/>
                  <a:gd name="connsiteY8" fmla="*/ 425669 h 432139"/>
                  <a:gd name="connsiteX9" fmla="*/ 266430 w 539841"/>
                  <a:gd name="connsiteY9" fmla="*/ 432137 h 432139"/>
                  <a:gd name="connsiteX10" fmla="*/ 386538 w 539841"/>
                  <a:gd name="connsiteY10" fmla="*/ 428321 h 432139"/>
                  <a:gd name="connsiteX11" fmla="*/ 462048 w 539841"/>
                  <a:gd name="connsiteY11" fmla="*/ 419463 h 432139"/>
                  <a:gd name="connsiteX12" fmla="*/ 539502 w 539841"/>
                  <a:gd name="connsiteY12" fmla="*/ 310768 h 432139"/>
                  <a:gd name="connsiteX13" fmla="*/ 443445 w 539841"/>
                  <a:gd name="connsiteY13" fmla="*/ 357576 h 432139"/>
                  <a:gd name="connsiteX14" fmla="*/ 390618 w 539841"/>
                  <a:gd name="connsiteY14" fmla="*/ 363458 h 432139"/>
                  <a:gd name="connsiteX15" fmla="*/ 384134 w 539841"/>
                  <a:gd name="connsiteY15" fmla="*/ 363458 h 432139"/>
                  <a:gd name="connsiteX16" fmla="*/ 302660 w 539841"/>
                  <a:gd name="connsiteY16" fmla="*/ 366110 h 432139"/>
                  <a:gd name="connsiteX17" fmla="*/ 266947 w 539841"/>
                  <a:gd name="connsiteY17" fmla="*/ 367142 h 432139"/>
                  <a:gd name="connsiteX18" fmla="*/ 226631 w 539841"/>
                  <a:gd name="connsiteY18" fmla="*/ 365722 h 432139"/>
                  <a:gd name="connsiteX19" fmla="*/ 116443 w 539841"/>
                  <a:gd name="connsiteY19" fmla="*/ 361193 h 432139"/>
                  <a:gd name="connsiteX20" fmla="*/ 116443 w 539841"/>
                  <a:gd name="connsiteY20" fmla="*/ 361198 h 432139"/>
                  <a:gd name="connsiteX21" fmla="*/ 81701 w 539841"/>
                  <a:gd name="connsiteY21" fmla="*/ 351109 h 432139"/>
                  <a:gd name="connsiteX22" fmla="*/ 65239 w 539841"/>
                  <a:gd name="connsiteY22" fmla="*/ 314056 h 432139"/>
                  <a:gd name="connsiteX23" fmla="*/ 65234 w 539841"/>
                  <a:gd name="connsiteY23" fmla="*/ 314061 h 432139"/>
                  <a:gd name="connsiteX24" fmla="*/ 189810 w 539841"/>
                  <a:gd name="connsiteY24" fmla="*/ 64727 h 432139"/>
                  <a:gd name="connsiteX25" fmla="*/ 275886 w 539841"/>
                  <a:gd name="connsiteY25" fmla="*/ 64727 h 432139"/>
                  <a:gd name="connsiteX26" fmla="*/ 349650 w 539841"/>
                  <a:gd name="connsiteY26" fmla="*/ 64727 h 432139"/>
                  <a:gd name="connsiteX27" fmla="*/ 470603 w 539841"/>
                  <a:gd name="connsiteY27" fmla="*/ 285472 h 432139"/>
                  <a:gd name="connsiteX28" fmla="*/ 471513 w 539841"/>
                  <a:gd name="connsiteY28" fmla="*/ 290257 h 432139"/>
                  <a:gd name="connsiteX29" fmla="*/ 471509 w 539841"/>
                  <a:gd name="connsiteY29" fmla="*/ 290257 h 432139"/>
                  <a:gd name="connsiteX30" fmla="*/ 475076 w 539841"/>
                  <a:gd name="connsiteY30" fmla="*/ 314374 h 432139"/>
                  <a:gd name="connsiteX31" fmla="*/ 443445 w 539841"/>
                  <a:gd name="connsiteY31" fmla="*/ 357569 h 432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39841" h="432139">
                    <a:moveTo>
                      <a:pt x="539504" y="310763"/>
                    </a:moveTo>
                    <a:cubicBezTo>
                      <a:pt x="538460" y="298374"/>
                      <a:pt x="536642" y="286064"/>
                      <a:pt x="534060" y="273905"/>
                    </a:cubicBezTo>
                    <a:cubicBezTo>
                      <a:pt x="514420" y="166054"/>
                      <a:pt x="461725" y="76957"/>
                      <a:pt x="379854" y="4792"/>
                    </a:cubicBezTo>
                    <a:cubicBezTo>
                      <a:pt x="376467" y="2019"/>
                      <a:pt x="372245" y="471"/>
                      <a:pt x="367864" y="394"/>
                    </a:cubicBezTo>
                    <a:cubicBezTo>
                      <a:pt x="303825" y="394"/>
                      <a:pt x="239781" y="394"/>
                      <a:pt x="175751" y="6"/>
                    </a:cubicBezTo>
                    <a:cubicBezTo>
                      <a:pt x="168838" y="-174"/>
                      <a:pt x="162142" y="2410"/>
                      <a:pt x="157151" y="7182"/>
                    </a:cubicBezTo>
                    <a:cubicBezTo>
                      <a:pt x="67380" y="87425"/>
                      <a:pt x="14553" y="187191"/>
                      <a:pt x="872" y="306627"/>
                    </a:cubicBezTo>
                    <a:cubicBezTo>
                      <a:pt x="-4251" y="348266"/>
                      <a:pt x="10398" y="383442"/>
                      <a:pt x="47735" y="406270"/>
                    </a:cubicBezTo>
                    <a:cubicBezTo>
                      <a:pt x="67502" y="418069"/>
                      <a:pt x="89918" y="424739"/>
                      <a:pt x="112941" y="425669"/>
                    </a:cubicBezTo>
                    <a:cubicBezTo>
                      <a:pt x="165311" y="428384"/>
                      <a:pt x="217685" y="429936"/>
                      <a:pt x="266430" y="432137"/>
                    </a:cubicBezTo>
                    <a:cubicBezTo>
                      <a:pt x="308948" y="430843"/>
                      <a:pt x="347776" y="429941"/>
                      <a:pt x="386538" y="428321"/>
                    </a:cubicBezTo>
                    <a:cubicBezTo>
                      <a:pt x="411880" y="427289"/>
                      <a:pt x="437290" y="426901"/>
                      <a:pt x="462048" y="419463"/>
                    </a:cubicBezTo>
                    <a:cubicBezTo>
                      <a:pt x="514287" y="403681"/>
                      <a:pt x="542549" y="365014"/>
                      <a:pt x="539502" y="310768"/>
                    </a:cubicBezTo>
                    <a:close/>
                    <a:moveTo>
                      <a:pt x="443445" y="357576"/>
                    </a:moveTo>
                    <a:cubicBezTo>
                      <a:pt x="426129" y="361608"/>
                      <a:pt x="408396" y="363584"/>
                      <a:pt x="390618" y="363458"/>
                    </a:cubicBezTo>
                    <a:lnTo>
                      <a:pt x="384134" y="363458"/>
                    </a:lnTo>
                    <a:cubicBezTo>
                      <a:pt x="357558" y="364558"/>
                      <a:pt x="330918" y="365334"/>
                      <a:pt x="302660" y="366110"/>
                    </a:cubicBezTo>
                    <a:lnTo>
                      <a:pt x="266947" y="367142"/>
                    </a:lnTo>
                    <a:lnTo>
                      <a:pt x="226631" y="365722"/>
                    </a:lnTo>
                    <a:cubicBezTo>
                      <a:pt x="190660" y="364428"/>
                      <a:pt x="153454" y="363070"/>
                      <a:pt x="116443" y="361193"/>
                    </a:cubicBezTo>
                    <a:lnTo>
                      <a:pt x="116443" y="361198"/>
                    </a:lnTo>
                    <a:cubicBezTo>
                      <a:pt x="104200" y="360765"/>
                      <a:pt x="92259" y="357301"/>
                      <a:pt x="81701" y="351109"/>
                    </a:cubicBezTo>
                    <a:cubicBezTo>
                      <a:pt x="69449" y="343671"/>
                      <a:pt x="62839" y="335268"/>
                      <a:pt x="65239" y="314056"/>
                    </a:cubicBezTo>
                    <a:lnTo>
                      <a:pt x="65234" y="314061"/>
                    </a:lnTo>
                    <a:cubicBezTo>
                      <a:pt x="74771" y="218541"/>
                      <a:pt x="119092" y="129826"/>
                      <a:pt x="189810" y="64727"/>
                    </a:cubicBezTo>
                    <a:lnTo>
                      <a:pt x="275886" y="64727"/>
                    </a:lnTo>
                    <a:lnTo>
                      <a:pt x="349650" y="64727"/>
                    </a:lnTo>
                    <a:cubicBezTo>
                      <a:pt x="413265" y="122992"/>
                      <a:pt x="455787" y="200606"/>
                      <a:pt x="470603" y="285472"/>
                    </a:cubicBezTo>
                    <a:lnTo>
                      <a:pt x="471513" y="290257"/>
                    </a:lnTo>
                    <a:lnTo>
                      <a:pt x="471509" y="290257"/>
                    </a:lnTo>
                    <a:cubicBezTo>
                      <a:pt x="473172" y="298218"/>
                      <a:pt x="474361" y="306273"/>
                      <a:pt x="475076" y="314374"/>
                    </a:cubicBezTo>
                    <a:cubicBezTo>
                      <a:pt x="475852" y="334228"/>
                      <a:pt x="470992" y="349099"/>
                      <a:pt x="443445" y="3575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EDF6D2B6-D7FA-DE6F-EBDE-DE2D83FA50A9}"/>
                  </a:ext>
                </a:extLst>
              </p:cNvPr>
              <p:cNvSpPr/>
              <p:nvPr/>
            </p:nvSpPr>
            <p:spPr>
              <a:xfrm>
                <a:off x="2129637" y="12980555"/>
                <a:ext cx="333331" cy="121661"/>
              </a:xfrm>
              <a:custGeom>
                <a:avLst/>
                <a:gdLst>
                  <a:gd name="connsiteX0" fmla="*/ 58790 w 333331"/>
                  <a:gd name="connsiteY0" fmla="*/ 118266 h 121661"/>
                  <a:gd name="connsiteX1" fmla="*/ 70003 w 333331"/>
                  <a:gd name="connsiteY1" fmla="*/ 121631 h 121661"/>
                  <a:gd name="connsiteX2" fmla="*/ 215967 w 333331"/>
                  <a:gd name="connsiteY2" fmla="*/ 121631 h 121661"/>
                  <a:gd name="connsiteX3" fmla="*/ 261990 w 333331"/>
                  <a:gd name="connsiteY3" fmla="*/ 121631 h 121661"/>
                  <a:gd name="connsiteX4" fmla="*/ 261985 w 333331"/>
                  <a:gd name="connsiteY4" fmla="*/ 121631 h 121661"/>
                  <a:gd name="connsiteX5" fmla="*/ 277542 w 333331"/>
                  <a:gd name="connsiteY5" fmla="*/ 115164 h 121661"/>
                  <a:gd name="connsiteX6" fmla="*/ 312348 w 333331"/>
                  <a:gd name="connsiteY6" fmla="*/ 75400 h 121661"/>
                  <a:gd name="connsiteX7" fmla="*/ 331342 w 333331"/>
                  <a:gd name="connsiteY7" fmla="*/ 39060 h 121661"/>
                  <a:gd name="connsiteX8" fmla="*/ 307099 w 333331"/>
                  <a:gd name="connsiteY8" fmla="*/ 1687 h 121661"/>
                  <a:gd name="connsiteX9" fmla="*/ 294977 w 333331"/>
                  <a:gd name="connsiteY9" fmla="*/ 650 h 121661"/>
                  <a:gd name="connsiteX10" fmla="*/ 254596 w 333331"/>
                  <a:gd name="connsiteY10" fmla="*/ 9702 h 121661"/>
                  <a:gd name="connsiteX11" fmla="*/ 185045 w 333331"/>
                  <a:gd name="connsiteY11" fmla="*/ 38866 h 121661"/>
                  <a:gd name="connsiteX12" fmla="*/ 167159 w 333331"/>
                  <a:gd name="connsiteY12" fmla="*/ 42808 h 121661"/>
                  <a:gd name="connsiteX13" fmla="*/ 149010 w 333331"/>
                  <a:gd name="connsiteY13" fmla="*/ 38866 h 121661"/>
                  <a:gd name="connsiteX14" fmla="*/ 69739 w 333331"/>
                  <a:gd name="connsiteY14" fmla="*/ 6536 h 121661"/>
                  <a:gd name="connsiteX15" fmla="*/ 39402 w 333331"/>
                  <a:gd name="connsiteY15" fmla="*/ 68 h 121661"/>
                  <a:gd name="connsiteX16" fmla="*/ 33958 w 333331"/>
                  <a:gd name="connsiteY16" fmla="*/ 68 h 121661"/>
                  <a:gd name="connsiteX17" fmla="*/ 2263 w 333331"/>
                  <a:gd name="connsiteY17" fmla="*/ 44423 h 121661"/>
                  <a:gd name="connsiteX18" fmla="*/ 2263 w 333331"/>
                  <a:gd name="connsiteY18" fmla="*/ 44427 h 121661"/>
                  <a:gd name="connsiteX19" fmla="*/ 58784 w 333331"/>
                  <a:gd name="connsiteY19" fmla="*/ 118265 h 12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3331" h="121661">
                    <a:moveTo>
                      <a:pt x="58790" y="118266"/>
                    </a:moveTo>
                    <a:cubicBezTo>
                      <a:pt x="62127" y="120445"/>
                      <a:pt x="66019" y="121609"/>
                      <a:pt x="70003" y="121631"/>
                    </a:cubicBezTo>
                    <a:lnTo>
                      <a:pt x="215967" y="121631"/>
                    </a:lnTo>
                    <a:lnTo>
                      <a:pt x="261990" y="121631"/>
                    </a:lnTo>
                    <a:lnTo>
                      <a:pt x="261985" y="121631"/>
                    </a:lnTo>
                    <a:cubicBezTo>
                      <a:pt x="267886" y="121947"/>
                      <a:pt x="273609" y="119565"/>
                      <a:pt x="277542" y="115164"/>
                    </a:cubicBezTo>
                    <a:cubicBezTo>
                      <a:pt x="289868" y="102557"/>
                      <a:pt x="301488" y="89279"/>
                      <a:pt x="312348" y="75400"/>
                    </a:cubicBezTo>
                    <a:cubicBezTo>
                      <a:pt x="320445" y="64291"/>
                      <a:pt x="326847" y="52041"/>
                      <a:pt x="331342" y="39060"/>
                    </a:cubicBezTo>
                    <a:cubicBezTo>
                      <a:pt x="337825" y="20179"/>
                      <a:pt x="326933" y="5115"/>
                      <a:pt x="307099" y="1687"/>
                    </a:cubicBezTo>
                    <a:cubicBezTo>
                      <a:pt x="303098" y="993"/>
                      <a:pt x="299042" y="645"/>
                      <a:pt x="294977" y="650"/>
                    </a:cubicBezTo>
                    <a:cubicBezTo>
                      <a:pt x="281073" y="1173"/>
                      <a:pt x="267388" y="4240"/>
                      <a:pt x="254596" y="9702"/>
                    </a:cubicBezTo>
                    <a:cubicBezTo>
                      <a:pt x="231132" y="18754"/>
                      <a:pt x="208123" y="29101"/>
                      <a:pt x="185045" y="38866"/>
                    </a:cubicBezTo>
                    <a:cubicBezTo>
                      <a:pt x="179426" y="41410"/>
                      <a:pt x="173331" y="42754"/>
                      <a:pt x="167159" y="42808"/>
                    </a:cubicBezTo>
                    <a:cubicBezTo>
                      <a:pt x="160902" y="42759"/>
                      <a:pt x="154722" y="41415"/>
                      <a:pt x="149010" y="38866"/>
                    </a:cubicBezTo>
                    <a:cubicBezTo>
                      <a:pt x="123087" y="27550"/>
                      <a:pt x="96315" y="17009"/>
                      <a:pt x="69739" y="6536"/>
                    </a:cubicBezTo>
                    <a:cubicBezTo>
                      <a:pt x="60118" y="2517"/>
                      <a:pt x="49832" y="325"/>
                      <a:pt x="39402" y="68"/>
                    </a:cubicBezTo>
                    <a:cubicBezTo>
                      <a:pt x="37589" y="-26"/>
                      <a:pt x="35772" y="-26"/>
                      <a:pt x="33958" y="68"/>
                    </a:cubicBezTo>
                    <a:cubicBezTo>
                      <a:pt x="8033" y="2590"/>
                      <a:pt x="-6033" y="19467"/>
                      <a:pt x="2263" y="44423"/>
                    </a:cubicBezTo>
                    <a:lnTo>
                      <a:pt x="2263" y="44427"/>
                    </a:lnTo>
                    <a:cubicBezTo>
                      <a:pt x="12582" y="74498"/>
                      <a:pt x="32421" y="100414"/>
                      <a:pt x="58784" y="11826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1FBB15AF-D212-3F7E-4143-9A88BD68932D}"/>
                  </a:ext>
                </a:extLst>
              </p:cNvPr>
              <p:cNvSpPr/>
              <p:nvPr/>
            </p:nvSpPr>
            <p:spPr>
              <a:xfrm>
                <a:off x="2186161" y="13129285"/>
                <a:ext cx="218946" cy="29223"/>
              </a:xfrm>
              <a:custGeom>
                <a:avLst/>
                <a:gdLst>
                  <a:gd name="connsiteX0" fmla="*/ 90544 w 218946"/>
                  <a:gd name="connsiteY0" fmla="*/ 65 h 29223"/>
                  <a:gd name="connsiteX1" fmla="*/ 27477 w 218946"/>
                  <a:gd name="connsiteY1" fmla="*/ 65 h 29223"/>
                  <a:gd name="connsiteX2" fmla="*/ 14126 w 218946"/>
                  <a:gd name="connsiteY2" fmla="*/ 65 h 29223"/>
                  <a:gd name="connsiteX3" fmla="*/ 14121 w 218946"/>
                  <a:gd name="connsiteY3" fmla="*/ 65 h 29223"/>
                  <a:gd name="connsiteX4" fmla="*/ 3071 w 218946"/>
                  <a:gd name="connsiteY4" fmla="*/ 5284 h 29223"/>
                  <a:gd name="connsiteX5" fmla="*/ 187 w 218946"/>
                  <a:gd name="connsiteY5" fmla="*/ 17137 h 29223"/>
                  <a:gd name="connsiteX6" fmla="*/ 16780 w 218946"/>
                  <a:gd name="connsiteY6" fmla="*/ 29099 h 29223"/>
                  <a:gd name="connsiteX7" fmla="*/ 202735 w 218946"/>
                  <a:gd name="connsiteY7" fmla="*/ 29099 h 29223"/>
                  <a:gd name="connsiteX8" fmla="*/ 214305 w 218946"/>
                  <a:gd name="connsiteY8" fmla="*/ 25120 h 29223"/>
                  <a:gd name="connsiteX9" fmla="*/ 218809 w 218946"/>
                  <a:gd name="connsiteY9" fmla="*/ 13772 h 29223"/>
                  <a:gd name="connsiteX10" fmla="*/ 201438 w 218946"/>
                  <a:gd name="connsiteY10" fmla="*/ -3 h 29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8946" h="29223">
                    <a:moveTo>
                      <a:pt x="90544" y="65"/>
                    </a:moveTo>
                    <a:lnTo>
                      <a:pt x="27477" y="65"/>
                    </a:lnTo>
                    <a:lnTo>
                      <a:pt x="14126" y="65"/>
                    </a:lnTo>
                    <a:lnTo>
                      <a:pt x="14121" y="65"/>
                    </a:lnTo>
                    <a:cubicBezTo>
                      <a:pt x="9840" y="51"/>
                      <a:pt x="5780" y="1968"/>
                      <a:pt x="3071" y="5284"/>
                    </a:cubicBezTo>
                    <a:cubicBezTo>
                      <a:pt x="367" y="8599"/>
                      <a:pt x="-695" y="12951"/>
                      <a:pt x="187" y="17137"/>
                    </a:cubicBezTo>
                    <a:cubicBezTo>
                      <a:pt x="1697" y="24864"/>
                      <a:pt x="8953" y="30096"/>
                      <a:pt x="16780" y="29099"/>
                    </a:cubicBezTo>
                    <a:lnTo>
                      <a:pt x="202735" y="29099"/>
                    </a:lnTo>
                    <a:cubicBezTo>
                      <a:pt x="206990" y="29518"/>
                      <a:pt x="211212" y="28065"/>
                      <a:pt x="214305" y="25120"/>
                    </a:cubicBezTo>
                    <a:cubicBezTo>
                      <a:pt x="217393" y="22174"/>
                      <a:pt x="219039" y="18030"/>
                      <a:pt x="218809" y="13772"/>
                    </a:cubicBezTo>
                    <a:cubicBezTo>
                      <a:pt x="218809" y="5045"/>
                      <a:pt x="212325" y="-3"/>
                      <a:pt x="201438" y="-3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301910C-D31A-155D-6594-F3730C381770}"/>
                </a:ext>
              </a:extLst>
            </p:cNvPr>
            <p:cNvSpPr/>
            <p:nvPr/>
          </p:nvSpPr>
          <p:spPr>
            <a:xfrm rot="18900000">
              <a:off x="26239831" y="12180404"/>
              <a:ext cx="271503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67D37059-166F-D823-EA0E-55639680F7EC}"/>
                </a:ext>
              </a:extLst>
            </p:cNvPr>
            <p:cNvSpPr/>
            <p:nvPr/>
          </p:nvSpPr>
          <p:spPr>
            <a:xfrm rot="2700000" flipH="1">
              <a:off x="26239833" y="12180404"/>
              <a:ext cx="271503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3873804-D62C-735D-7A7C-15346951224F}"/>
              </a:ext>
            </a:extLst>
          </p:cNvPr>
          <p:cNvGrpSpPr>
            <a:grpSpLocks noChangeAspect="1"/>
          </p:cNvGrpSpPr>
          <p:nvPr/>
        </p:nvGrpSpPr>
        <p:grpSpPr>
          <a:xfrm>
            <a:off x="6369680" y="4059596"/>
            <a:ext cx="501070" cy="594360"/>
            <a:chOff x="25352863" y="11746075"/>
            <a:chExt cx="616701" cy="731520"/>
          </a:xfrm>
        </p:grpSpPr>
        <p:sp>
          <p:nvSpPr>
            <p:cNvPr id="71" name="Oval 200">
              <a:extLst>
                <a:ext uri="{FF2B5EF4-FFF2-40B4-BE49-F238E27FC236}">
                  <a16:creationId xmlns:a16="http://schemas.microsoft.com/office/drawing/2014/main" id="{D1B6D3B9-07DB-55F0-2AF7-97F6BFD02ACB}"/>
                </a:ext>
              </a:extLst>
            </p:cNvPr>
            <p:cNvSpPr/>
            <p:nvPr/>
          </p:nvSpPr>
          <p:spPr>
            <a:xfrm>
              <a:off x="25400881" y="12025260"/>
              <a:ext cx="516162" cy="421857"/>
            </a:xfrm>
            <a:custGeom>
              <a:avLst/>
              <a:gdLst>
                <a:gd name="connsiteX0" fmla="*/ 0 w 473869"/>
                <a:gd name="connsiteY0" fmla="*/ 140520 h 281040"/>
                <a:gd name="connsiteX1" fmla="*/ 236935 w 473869"/>
                <a:gd name="connsiteY1" fmla="*/ 0 h 281040"/>
                <a:gd name="connsiteX2" fmla="*/ 473870 w 473869"/>
                <a:gd name="connsiteY2" fmla="*/ 140520 h 281040"/>
                <a:gd name="connsiteX3" fmla="*/ 236935 w 473869"/>
                <a:gd name="connsiteY3" fmla="*/ 281040 h 281040"/>
                <a:gd name="connsiteX4" fmla="*/ 0 w 473869"/>
                <a:gd name="connsiteY4" fmla="*/ 140520 h 281040"/>
                <a:gd name="connsiteX0" fmla="*/ 10 w 473880"/>
                <a:gd name="connsiteY0" fmla="*/ 226245 h 366765"/>
                <a:gd name="connsiteX1" fmla="*/ 229801 w 473880"/>
                <a:gd name="connsiteY1" fmla="*/ 0 h 366765"/>
                <a:gd name="connsiteX2" fmla="*/ 473880 w 473880"/>
                <a:gd name="connsiteY2" fmla="*/ 226245 h 366765"/>
                <a:gd name="connsiteX3" fmla="*/ 236945 w 473880"/>
                <a:gd name="connsiteY3" fmla="*/ 366765 h 366765"/>
                <a:gd name="connsiteX4" fmla="*/ 10 w 473880"/>
                <a:gd name="connsiteY4" fmla="*/ 226245 h 366765"/>
                <a:gd name="connsiteX0" fmla="*/ 28 w 473898"/>
                <a:gd name="connsiteY0" fmla="*/ 226245 h 419152"/>
                <a:gd name="connsiteX1" fmla="*/ 229819 w 473898"/>
                <a:gd name="connsiteY1" fmla="*/ 0 h 419152"/>
                <a:gd name="connsiteX2" fmla="*/ 473898 w 473898"/>
                <a:gd name="connsiteY2" fmla="*/ 226245 h 419152"/>
                <a:gd name="connsiteX3" fmla="*/ 241726 w 473898"/>
                <a:gd name="connsiteY3" fmla="*/ 419152 h 419152"/>
                <a:gd name="connsiteX4" fmla="*/ 28 w 473898"/>
                <a:gd name="connsiteY4" fmla="*/ 226245 h 419152"/>
                <a:gd name="connsiteX0" fmla="*/ 18964 w 516162"/>
                <a:gd name="connsiteY0" fmla="*/ 226245 h 421857"/>
                <a:gd name="connsiteX1" fmla="*/ 248755 w 516162"/>
                <a:gd name="connsiteY1" fmla="*/ 0 h 421857"/>
                <a:gd name="connsiteX2" fmla="*/ 492834 w 516162"/>
                <a:gd name="connsiteY2" fmla="*/ 226245 h 421857"/>
                <a:gd name="connsiteX3" fmla="*/ 260662 w 516162"/>
                <a:gd name="connsiteY3" fmla="*/ 419152 h 421857"/>
                <a:gd name="connsiteX4" fmla="*/ 18964 w 516162"/>
                <a:gd name="connsiteY4" fmla="*/ 226245 h 42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162" h="421857">
                  <a:moveTo>
                    <a:pt x="18964" y="226245"/>
                  </a:moveTo>
                  <a:cubicBezTo>
                    <a:pt x="16980" y="156386"/>
                    <a:pt x="117899" y="0"/>
                    <a:pt x="248755" y="0"/>
                  </a:cubicBezTo>
                  <a:cubicBezTo>
                    <a:pt x="379611" y="0"/>
                    <a:pt x="492834" y="148638"/>
                    <a:pt x="492834" y="226245"/>
                  </a:cubicBezTo>
                  <a:cubicBezTo>
                    <a:pt x="492834" y="303852"/>
                    <a:pt x="624881" y="442965"/>
                    <a:pt x="260662" y="419152"/>
                  </a:cubicBezTo>
                  <a:cubicBezTo>
                    <a:pt x="-103557" y="395339"/>
                    <a:pt x="20948" y="296104"/>
                    <a:pt x="18964" y="22624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2" name="Content Placeholder 92">
              <a:extLst>
                <a:ext uri="{FF2B5EF4-FFF2-40B4-BE49-F238E27FC236}">
                  <a16:creationId xmlns:a16="http://schemas.microsoft.com/office/drawing/2014/main" id="{BC71362A-C058-18BB-A7BF-4E8CCF9B1E8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5352863" y="11746075"/>
              <a:ext cx="616701" cy="731520"/>
              <a:chOff x="2026030" y="12980555"/>
              <a:chExt cx="539841" cy="640350"/>
            </a:xfrm>
            <a:solidFill>
              <a:srgbClr val="000000"/>
            </a:solidFill>
          </p:grpSpPr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861E5DE0-6873-9BEF-F666-3F671864082A}"/>
                  </a:ext>
                </a:extLst>
              </p:cNvPr>
              <p:cNvSpPr/>
              <p:nvPr/>
            </p:nvSpPr>
            <p:spPr>
              <a:xfrm>
                <a:off x="2026030" y="13188766"/>
                <a:ext cx="539841" cy="432139"/>
              </a:xfrm>
              <a:custGeom>
                <a:avLst/>
                <a:gdLst>
                  <a:gd name="connsiteX0" fmla="*/ 539504 w 539841"/>
                  <a:gd name="connsiteY0" fmla="*/ 310763 h 432139"/>
                  <a:gd name="connsiteX1" fmla="*/ 534060 w 539841"/>
                  <a:gd name="connsiteY1" fmla="*/ 273905 h 432139"/>
                  <a:gd name="connsiteX2" fmla="*/ 379854 w 539841"/>
                  <a:gd name="connsiteY2" fmla="*/ 4792 h 432139"/>
                  <a:gd name="connsiteX3" fmla="*/ 367864 w 539841"/>
                  <a:gd name="connsiteY3" fmla="*/ 394 h 432139"/>
                  <a:gd name="connsiteX4" fmla="*/ 175751 w 539841"/>
                  <a:gd name="connsiteY4" fmla="*/ 6 h 432139"/>
                  <a:gd name="connsiteX5" fmla="*/ 157151 w 539841"/>
                  <a:gd name="connsiteY5" fmla="*/ 7182 h 432139"/>
                  <a:gd name="connsiteX6" fmla="*/ 872 w 539841"/>
                  <a:gd name="connsiteY6" fmla="*/ 306627 h 432139"/>
                  <a:gd name="connsiteX7" fmla="*/ 47735 w 539841"/>
                  <a:gd name="connsiteY7" fmla="*/ 406270 h 432139"/>
                  <a:gd name="connsiteX8" fmla="*/ 112941 w 539841"/>
                  <a:gd name="connsiteY8" fmla="*/ 425669 h 432139"/>
                  <a:gd name="connsiteX9" fmla="*/ 266430 w 539841"/>
                  <a:gd name="connsiteY9" fmla="*/ 432137 h 432139"/>
                  <a:gd name="connsiteX10" fmla="*/ 386538 w 539841"/>
                  <a:gd name="connsiteY10" fmla="*/ 428321 h 432139"/>
                  <a:gd name="connsiteX11" fmla="*/ 462048 w 539841"/>
                  <a:gd name="connsiteY11" fmla="*/ 419463 h 432139"/>
                  <a:gd name="connsiteX12" fmla="*/ 539502 w 539841"/>
                  <a:gd name="connsiteY12" fmla="*/ 310768 h 432139"/>
                  <a:gd name="connsiteX13" fmla="*/ 443445 w 539841"/>
                  <a:gd name="connsiteY13" fmla="*/ 357576 h 432139"/>
                  <a:gd name="connsiteX14" fmla="*/ 390618 w 539841"/>
                  <a:gd name="connsiteY14" fmla="*/ 363458 h 432139"/>
                  <a:gd name="connsiteX15" fmla="*/ 384134 w 539841"/>
                  <a:gd name="connsiteY15" fmla="*/ 363458 h 432139"/>
                  <a:gd name="connsiteX16" fmla="*/ 302660 w 539841"/>
                  <a:gd name="connsiteY16" fmla="*/ 366110 h 432139"/>
                  <a:gd name="connsiteX17" fmla="*/ 266947 w 539841"/>
                  <a:gd name="connsiteY17" fmla="*/ 367142 h 432139"/>
                  <a:gd name="connsiteX18" fmla="*/ 226631 w 539841"/>
                  <a:gd name="connsiteY18" fmla="*/ 365722 h 432139"/>
                  <a:gd name="connsiteX19" fmla="*/ 116443 w 539841"/>
                  <a:gd name="connsiteY19" fmla="*/ 361193 h 432139"/>
                  <a:gd name="connsiteX20" fmla="*/ 116443 w 539841"/>
                  <a:gd name="connsiteY20" fmla="*/ 361198 h 432139"/>
                  <a:gd name="connsiteX21" fmla="*/ 81701 w 539841"/>
                  <a:gd name="connsiteY21" fmla="*/ 351109 h 432139"/>
                  <a:gd name="connsiteX22" fmla="*/ 65239 w 539841"/>
                  <a:gd name="connsiteY22" fmla="*/ 314056 h 432139"/>
                  <a:gd name="connsiteX23" fmla="*/ 65234 w 539841"/>
                  <a:gd name="connsiteY23" fmla="*/ 314061 h 432139"/>
                  <a:gd name="connsiteX24" fmla="*/ 189810 w 539841"/>
                  <a:gd name="connsiteY24" fmla="*/ 64727 h 432139"/>
                  <a:gd name="connsiteX25" fmla="*/ 275886 w 539841"/>
                  <a:gd name="connsiteY25" fmla="*/ 64727 h 432139"/>
                  <a:gd name="connsiteX26" fmla="*/ 349650 w 539841"/>
                  <a:gd name="connsiteY26" fmla="*/ 64727 h 432139"/>
                  <a:gd name="connsiteX27" fmla="*/ 470603 w 539841"/>
                  <a:gd name="connsiteY27" fmla="*/ 285472 h 432139"/>
                  <a:gd name="connsiteX28" fmla="*/ 471513 w 539841"/>
                  <a:gd name="connsiteY28" fmla="*/ 290257 h 432139"/>
                  <a:gd name="connsiteX29" fmla="*/ 471509 w 539841"/>
                  <a:gd name="connsiteY29" fmla="*/ 290257 h 432139"/>
                  <a:gd name="connsiteX30" fmla="*/ 475076 w 539841"/>
                  <a:gd name="connsiteY30" fmla="*/ 314374 h 432139"/>
                  <a:gd name="connsiteX31" fmla="*/ 443445 w 539841"/>
                  <a:gd name="connsiteY31" fmla="*/ 357569 h 432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39841" h="432139">
                    <a:moveTo>
                      <a:pt x="539504" y="310763"/>
                    </a:moveTo>
                    <a:cubicBezTo>
                      <a:pt x="538460" y="298374"/>
                      <a:pt x="536642" y="286064"/>
                      <a:pt x="534060" y="273905"/>
                    </a:cubicBezTo>
                    <a:cubicBezTo>
                      <a:pt x="514420" y="166054"/>
                      <a:pt x="461725" y="76957"/>
                      <a:pt x="379854" y="4792"/>
                    </a:cubicBezTo>
                    <a:cubicBezTo>
                      <a:pt x="376467" y="2019"/>
                      <a:pt x="372245" y="471"/>
                      <a:pt x="367864" y="394"/>
                    </a:cubicBezTo>
                    <a:cubicBezTo>
                      <a:pt x="303825" y="394"/>
                      <a:pt x="239781" y="394"/>
                      <a:pt x="175751" y="6"/>
                    </a:cubicBezTo>
                    <a:cubicBezTo>
                      <a:pt x="168838" y="-174"/>
                      <a:pt x="162142" y="2410"/>
                      <a:pt x="157151" y="7182"/>
                    </a:cubicBezTo>
                    <a:cubicBezTo>
                      <a:pt x="67380" y="87425"/>
                      <a:pt x="14553" y="187191"/>
                      <a:pt x="872" y="306627"/>
                    </a:cubicBezTo>
                    <a:cubicBezTo>
                      <a:pt x="-4251" y="348266"/>
                      <a:pt x="10398" y="383442"/>
                      <a:pt x="47735" y="406270"/>
                    </a:cubicBezTo>
                    <a:cubicBezTo>
                      <a:pt x="67502" y="418069"/>
                      <a:pt x="89918" y="424739"/>
                      <a:pt x="112941" y="425669"/>
                    </a:cubicBezTo>
                    <a:cubicBezTo>
                      <a:pt x="165311" y="428384"/>
                      <a:pt x="217685" y="429936"/>
                      <a:pt x="266430" y="432137"/>
                    </a:cubicBezTo>
                    <a:cubicBezTo>
                      <a:pt x="308948" y="430843"/>
                      <a:pt x="347776" y="429941"/>
                      <a:pt x="386538" y="428321"/>
                    </a:cubicBezTo>
                    <a:cubicBezTo>
                      <a:pt x="411880" y="427289"/>
                      <a:pt x="437290" y="426901"/>
                      <a:pt x="462048" y="419463"/>
                    </a:cubicBezTo>
                    <a:cubicBezTo>
                      <a:pt x="514287" y="403681"/>
                      <a:pt x="542549" y="365014"/>
                      <a:pt x="539502" y="310768"/>
                    </a:cubicBezTo>
                    <a:close/>
                    <a:moveTo>
                      <a:pt x="443445" y="357576"/>
                    </a:moveTo>
                    <a:cubicBezTo>
                      <a:pt x="426129" y="361608"/>
                      <a:pt x="408396" y="363584"/>
                      <a:pt x="390618" y="363458"/>
                    </a:cubicBezTo>
                    <a:lnTo>
                      <a:pt x="384134" y="363458"/>
                    </a:lnTo>
                    <a:cubicBezTo>
                      <a:pt x="357558" y="364558"/>
                      <a:pt x="330918" y="365334"/>
                      <a:pt x="302660" y="366110"/>
                    </a:cubicBezTo>
                    <a:lnTo>
                      <a:pt x="266947" y="367142"/>
                    </a:lnTo>
                    <a:lnTo>
                      <a:pt x="226631" y="365722"/>
                    </a:lnTo>
                    <a:cubicBezTo>
                      <a:pt x="190660" y="364428"/>
                      <a:pt x="153454" y="363070"/>
                      <a:pt x="116443" y="361193"/>
                    </a:cubicBezTo>
                    <a:lnTo>
                      <a:pt x="116443" y="361198"/>
                    </a:lnTo>
                    <a:cubicBezTo>
                      <a:pt x="104200" y="360765"/>
                      <a:pt x="92259" y="357301"/>
                      <a:pt x="81701" y="351109"/>
                    </a:cubicBezTo>
                    <a:cubicBezTo>
                      <a:pt x="69449" y="343671"/>
                      <a:pt x="62839" y="335268"/>
                      <a:pt x="65239" y="314056"/>
                    </a:cubicBezTo>
                    <a:lnTo>
                      <a:pt x="65234" y="314061"/>
                    </a:lnTo>
                    <a:cubicBezTo>
                      <a:pt x="74771" y="218541"/>
                      <a:pt x="119092" y="129826"/>
                      <a:pt x="189810" y="64727"/>
                    </a:cubicBezTo>
                    <a:lnTo>
                      <a:pt x="275886" y="64727"/>
                    </a:lnTo>
                    <a:lnTo>
                      <a:pt x="349650" y="64727"/>
                    </a:lnTo>
                    <a:cubicBezTo>
                      <a:pt x="413265" y="122992"/>
                      <a:pt x="455787" y="200606"/>
                      <a:pt x="470603" y="285472"/>
                    </a:cubicBezTo>
                    <a:lnTo>
                      <a:pt x="471513" y="290257"/>
                    </a:lnTo>
                    <a:lnTo>
                      <a:pt x="471509" y="290257"/>
                    </a:lnTo>
                    <a:cubicBezTo>
                      <a:pt x="473172" y="298218"/>
                      <a:pt x="474361" y="306273"/>
                      <a:pt x="475076" y="314374"/>
                    </a:cubicBezTo>
                    <a:cubicBezTo>
                      <a:pt x="475852" y="334228"/>
                      <a:pt x="470992" y="349099"/>
                      <a:pt x="443445" y="3575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847B2DF1-4F09-32FD-34BC-DCE32CA427AA}"/>
                  </a:ext>
                </a:extLst>
              </p:cNvPr>
              <p:cNvSpPr/>
              <p:nvPr/>
            </p:nvSpPr>
            <p:spPr>
              <a:xfrm>
                <a:off x="2129637" y="12980555"/>
                <a:ext cx="333331" cy="121661"/>
              </a:xfrm>
              <a:custGeom>
                <a:avLst/>
                <a:gdLst>
                  <a:gd name="connsiteX0" fmla="*/ 58790 w 333331"/>
                  <a:gd name="connsiteY0" fmla="*/ 118266 h 121661"/>
                  <a:gd name="connsiteX1" fmla="*/ 70003 w 333331"/>
                  <a:gd name="connsiteY1" fmla="*/ 121631 h 121661"/>
                  <a:gd name="connsiteX2" fmla="*/ 215967 w 333331"/>
                  <a:gd name="connsiteY2" fmla="*/ 121631 h 121661"/>
                  <a:gd name="connsiteX3" fmla="*/ 261990 w 333331"/>
                  <a:gd name="connsiteY3" fmla="*/ 121631 h 121661"/>
                  <a:gd name="connsiteX4" fmla="*/ 261985 w 333331"/>
                  <a:gd name="connsiteY4" fmla="*/ 121631 h 121661"/>
                  <a:gd name="connsiteX5" fmla="*/ 277542 w 333331"/>
                  <a:gd name="connsiteY5" fmla="*/ 115164 h 121661"/>
                  <a:gd name="connsiteX6" fmla="*/ 312348 w 333331"/>
                  <a:gd name="connsiteY6" fmla="*/ 75400 h 121661"/>
                  <a:gd name="connsiteX7" fmla="*/ 331342 w 333331"/>
                  <a:gd name="connsiteY7" fmla="*/ 39060 h 121661"/>
                  <a:gd name="connsiteX8" fmla="*/ 307099 w 333331"/>
                  <a:gd name="connsiteY8" fmla="*/ 1687 h 121661"/>
                  <a:gd name="connsiteX9" fmla="*/ 294977 w 333331"/>
                  <a:gd name="connsiteY9" fmla="*/ 650 h 121661"/>
                  <a:gd name="connsiteX10" fmla="*/ 254596 w 333331"/>
                  <a:gd name="connsiteY10" fmla="*/ 9702 h 121661"/>
                  <a:gd name="connsiteX11" fmla="*/ 185045 w 333331"/>
                  <a:gd name="connsiteY11" fmla="*/ 38866 h 121661"/>
                  <a:gd name="connsiteX12" fmla="*/ 167159 w 333331"/>
                  <a:gd name="connsiteY12" fmla="*/ 42808 h 121661"/>
                  <a:gd name="connsiteX13" fmla="*/ 149010 w 333331"/>
                  <a:gd name="connsiteY13" fmla="*/ 38866 h 121661"/>
                  <a:gd name="connsiteX14" fmla="*/ 69739 w 333331"/>
                  <a:gd name="connsiteY14" fmla="*/ 6536 h 121661"/>
                  <a:gd name="connsiteX15" fmla="*/ 39402 w 333331"/>
                  <a:gd name="connsiteY15" fmla="*/ 68 h 121661"/>
                  <a:gd name="connsiteX16" fmla="*/ 33958 w 333331"/>
                  <a:gd name="connsiteY16" fmla="*/ 68 h 121661"/>
                  <a:gd name="connsiteX17" fmla="*/ 2263 w 333331"/>
                  <a:gd name="connsiteY17" fmla="*/ 44423 h 121661"/>
                  <a:gd name="connsiteX18" fmla="*/ 2263 w 333331"/>
                  <a:gd name="connsiteY18" fmla="*/ 44427 h 121661"/>
                  <a:gd name="connsiteX19" fmla="*/ 58784 w 333331"/>
                  <a:gd name="connsiteY19" fmla="*/ 118265 h 12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3331" h="121661">
                    <a:moveTo>
                      <a:pt x="58790" y="118266"/>
                    </a:moveTo>
                    <a:cubicBezTo>
                      <a:pt x="62127" y="120445"/>
                      <a:pt x="66019" y="121609"/>
                      <a:pt x="70003" y="121631"/>
                    </a:cubicBezTo>
                    <a:lnTo>
                      <a:pt x="215967" y="121631"/>
                    </a:lnTo>
                    <a:lnTo>
                      <a:pt x="261990" y="121631"/>
                    </a:lnTo>
                    <a:lnTo>
                      <a:pt x="261985" y="121631"/>
                    </a:lnTo>
                    <a:cubicBezTo>
                      <a:pt x="267886" y="121947"/>
                      <a:pt x="273609" y="119565"/>
                      <a:pt x="277542" y="115164"/>
                    </a:cubicBezTo>
                    <a:cubicBezTo>
                      <a:pt x="289868" y="102557"/>
                      <a:pt x="301488" y="89279"/>
                      <a:pt x="312348" y="75400"/>
                    </a:cubicBezTo>
                    <a:cubicBezTo>
                      <a:pt x="320445" y="64291"/>
                      <a:pt x="326847" y="52041"/>
                      <a:pt x="331342" y="39060"/>
                    </a:cubicBezTo>
                    <a:cubicBezTo>
                      <a:pt x="337825" y="20179"/>
                      <a:pt x="326933" y="5115"/>
                      <a:pt x="307099" y="1687"/>
                    </a:cubicBezTo>
                    <a:cubicBezTo>
                      <a:pt x="303098" y="993"/>
                      <a:pt x="299042" y="645"/>
                      <a:pt x="294977" y="650"/>
                    </a:cubicBezTo>
                    <a:cubicBezTo>
                      <a:pt x="281073" y="1173"/>
                      <a:pt x="267388" y="4240"/>
                      <a:pt x="254596" y="9702"/>
                    </a:cubicBezTo>
                    <a:cubicBezTo>
                      <a:pt x="231132" y="18754"/>
                      <a:pt x="208123" y="29101"/>
                      <a:pt x="185045" y="38866"/>
                    </a:cubicBezTo>
                    <a:cubicBezTo>
                      <a:pt x="179426" y="41410"/>
                      <a:pt x="173331" y="42754"/>
                      <a:pt x="167159" y="42808"/>
                    </a:cubicBezTo>
                    <a:cubicBezTo>
                      <a:pt x="160902" y="42759"/>
                      <a:pt x="154722" y="41415"/>
                      <a:pt x="149010" y="38866"/>
                    </a:cubicBezTo>
                    <a:cubicBezTo>
                      <a:pt x="123087" y="27550"/>
                      <a:pt x="96315" y="17009"/>
                      <a:pt x="69739" y="6536"/>
                    </a:cubicBezTo>
                    <a:cubicBezTo>
                      <a:pt x="60118" y="2517"/>
                      <a:pt x="49832" y="325"/>
                      <a:pt x="39402" y="68"/>
                    </a:cubicBezTo>
                    <a:cubicBezTo>
                      <a:pt x="37589" y="-26"/>
                      <a:pt x="35772" y="-26"/>
                      <a:pt x="33958" y="68"/>
                    </a:cubicBezTo>
                    <a:cubicBezTo>
                      <a:pt x="8033" y="2590"/>
                      <a:pt x="-6033" y="19467"/>
                      <a:pt x="2263" y="44423"/>
                    </a:cubicBezTo>
                    <a:lnTo>
                      <a:pt x="2263" y="44427"/>
                    </a:lnTo>
                    <a:cubicBezTo>
                      <a:pt x="12582" y="74498"/>
                      <a:pt x="32421" y="100414"/>
                      <a:pt x="58784" y="11826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B199A5CE-B277-D3EF-950B-95B0D89820BA}"/>
                  </a:ext>
                </a:extLst>
              </p:cNvPr>
              <p:cNvSpPr/>
              <p:nvPr/>
            </p:nvSpPr>
            <p:spPr>
              <a:xfrm>
                <a:off x="2186161" y="13129285"/>
                <a:ext cx="218946" cy="29223"/>
              </a:xfrm>
              <a:custGeom>
                <a:avLst/>
                <a:gdLst>
                  <a:gd name="connsiteX0" fmla="*/ 90544 w 218946"/>
                  <a:gd name="connsiteY0" fmla="*/ 65 h 29223"/>
                  <a:gd name="connsiteX1" fmla="*/ 27477 w 218946"/>
                  <a:gd name="connsiteY1" fmla="*/ 65 h 29223"/>
                  <a:gd name="connsiteX2" fmla="*/ 14126 w 218946"/>
                  <a:gd name="connsiteY2" fmla="*/ 65 h 29223"/>
                  <a:gd name="connsiteX3" fmla="*/ 14121 w 218946"/>
                  <a:gd name="connsiteY3" fmla="*/ 65 h 29223"/>
                  <a:gd name="connsiteX4" fmla="*/ 3071 w 218946"/>
                  <a:gd name="connsiteY4" fmla="*/ 5284 h 29223"/>
                  <a:gd name="connsiteX5" fmla="*/ 187 w 218946"/>
                  <a:gd name="connsiteY5" fmla="*/ 17137 h 29223"/>
                  <a:gd name="connsiteX6" fmla="*/ 16780 w 218946"/>
                  <a:gd name="connsiteY6" fmla="*/ 29099 h 29223"/>
                  <a:gd name="connsiteX7" fmla="*/ 202735 w 218946"/>
                  <a:gd name="connsiteY7" fmla="*/ 29099 h 29223"/>
                  <a:gd name="connsiteX8" fmla="*/ 214305 w 218946"/>
                  <a:gd name="connsiteY8" fmla="*/ 25120 h 29223"/>
                  <a:gd name="connsiteX9" fmla="*/ 218809 w 218946"/>
                  <a:gd name="connsiteY9" fmla="*/ 13772 h 29223"/>
                  <a:gd name="connsiteX10" fmla="*/ 201438 w 218946"/>
                  <a:gd name="connsiteY10" fmla="*/ -3 h 29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8946" h="29223">
                    <a:moveTo>
                      <a:pt x="90544" y="65"/>
                    </a:moveTo>
                    <a:lnTo>
                      <a:pt x="27477" y="65"/>
                    </a:lnTo>
                    <a:lnTo>
                      <a:pt x="14126" y="65"/>
                    </a:lnTo>
                    <a:lnTo>
                      <a:pt x="14121" y="65"/>
                    </a:lnTo>
                    <a:cubicBezTo>
                      <a:pt x="9840" y="51"/>
                      <a:pt x="5780" y="1968"/>
                      <a:pt x="3071" y="5284"/>
                    </a:cubicBezTo>
                    <a:cubicBezTo>
                      <a:pt x="367" y="8599"/>
                      <a:pt x="-695" y="12951"/>
                      <a:pt x="187" y="17137"/>
                    </a:cubicBezTo>
                    <a:cubicBezTo>
                      <a:pt x="1697" y="24864"/>
                      <a:pt x="8953" y="30096"/>
                      <a:pt x="16780" y="29099"/>
                    </a:cubicBezTo>
                    <a:lnTo>
                      <a:pt x="202735" y="29099"/>
                    </a:lnTo>
                    <a:cubicBezTo>
                      <a:pt x="206990" y="29518"/>
                      <a:pt x="211212" y="28065"/>
                      <a:pt x="214305" y="25120"/>
                    </a:cubicBezTo>
                    <a:cubicBezTo>
                      <a:pt x="217393" y="22174"/>
                      <a:pt x="219039" y="18030"/>
                      <a:pt x="218809" y="13772"/>
                    </a:cubicBezTo>
                    <a:cubicBezTo>
                      <a:pt x="218809" y="5045"/>
                      <a:pt x="212325" y="-3"/>
                      <a:pt x="201438" y="-3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701B384E-B9AB-4CEC-BD1E-7344C2D75919}"/>
                </a:ext>
              </a:extLst>
            </p:cNvPr>
            <p:cNvGrpSpPr/>
            <p:nvPr/>
          </p:nvGrpSpPr>
          <p:grpSpPr>
            <a:xfrm>
              <a:off x="25541739" y="12192614"/>
              <a:ext cx="273002" cy="167446"/>
              <a:chOff x="25541739" y="12192614"/>
              <a:chExt cx="273002" cy="167446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14AD9279-6929-9BAB-083A-2011BDA7889D}"/>
                  </a:ext>
                </a:extLst>
              </p:cNvPr>
              <p:cNvSpPr/>
              <p:nvPr/>
            </p:nvSpPr>
            <p:spPr>
              <a:xfrm rot="18900000">
                <a:off x="25543238" y="12193585"/>
                <a:ext cx="271503" cy="91440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C529B71F-81A2-B2ED-8093-B0FBF834BE18}"/>
                  </a:ext>
                </a:extLst>
              </p:cNvPr>
              <p:cNvSpPr/>
              <p:nvPr/>
            </p:nvSpPr>
            <p:spPr>
              <a:xfrm rot="2700000" flipH="1">
                <a:off x="25503736" y="12230617"/>
                <a:ext cx="167446" cy="91440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728EE8D5-BBD3-4095-D0E3-E53970197E9E}"/>
              </a:ext>
            </a:extLst>
          </p:cNvPr>
          <p:cNvSpPr txBox="1"/>
          <p:nvPr/>
        </p:nvSpPr>
        <p:spPr>
          <a:xfrm>
            <a:off x="195272" y="5657661"/>
            <a:ext cx="79511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[4]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Dhurandhar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et al. 2019. Model Agnostic Contrastive Explanations for Structured Data.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CoRR</a:t>
            </a:r>
            <a:endParaRPr lang="en-US" sz="1000" dirty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[5]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Tolomei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et al. 2017. Interpretable Predictions of Tree-based Ensembles via Actionable Feature Tweaking. SIGKDD</a:t>
            </a:r>
          </a:p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[6]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Parmentier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et al. 2021. Optimal Counterfactual Explanations in Tree Ensembles. ICML</a:t>
            </a:r>
          </a:p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[7] Fernández et al. 2020. Random forest explainability using counterfactual sets. Information Fusion</a:t>
            </a:r>
          </a:p>
        </p:txBody>
      </p:sp>
      <p:cxnSp>
        <p:nvCxnSpPr>
          <p:cNvPr id="81" name="Connector: Elbow 80">
            <a:extLst>
              <a:ext uri="{FF2B5EF4-FFF2-40B4-BE49-F238E27FC236}">
                <a16:creationId xmlns:a16="http://schemas.microsoft.com/office/drawing/2014/main" id="{394C3ECC-DD32-EC13-382C-18AD4F8F2CCB}"/>
              </a:ext>
            </a:extLst>
          </p:cNvPr>
          <p:cNvCxnSpPr>
            <a:cxnSpLocks/>
            <a:stCxn id="5" idx="1"/>
            <a:endCxn id="6" idx="1"/>
          </p:cNvCxnSpPr>
          <p:nvPr/>
        </p:nvCxnSpPr>
        <p:spPr>
          <a:xfrm rot="10800000" flipV="1">
            <a:off x="1581317" y="2077523"/>
            <a:ext cx="62755" cy="2190659"/>
          </a:xfrm>
          <a:prstGeom prst="bentConnector3">
            <a:avLst>
              <a:gd name="adj1" fmla="val 464274"/>
            </a:avLst>
          </a:prstGeom>
          <a:ln w="38100">
            <a:solidFill>
              <a:srgbClr val="FF66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CAC9ED87-3BD6-C312-2296-9B9A5E4CA35A}"/>
                  </a:ext>
                </a:extLst>
              </p:cNvPr>
              <p:cNvSpPr txBox="1"/>
              <p:nvPr/>
            </p:nvSpPr>
            <p:spPr>
              <a:xfrm>
                <a:off x="8654" y="2619771"/>
                <a:ext cx="135021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6600"/>
                    </a:solidFill>
                  </a:rPr>
                  <a:t>Minimize distance </a:t>
                </a:r>
                <a:r>
                  <a:rPr lang="en-US" dirty="0" err="1">
                    <a:solidFill>
                      <a:srgbClr val="FF6600"/>
                    </a:solidFill>
                  </a:rPr>
                  <a:t>fn</a:t>
                </a:r>
                <a:endParaRPr lang="en-US" dirty="0">
                  <a:solidFill>
                    <a:srgbClr val="FF66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66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66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66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solidFill>
                    <a:srgbClr val="FF6600"/>
                  </a:solidFill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CAC9ED87-3BD6-C312-2296-9B9A5E4CA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4" y="2619771"/>
                <a:ext cx="1350218" cy="923330"/>
              </a:xfrm>
              <a:prstGeom prst="rect">
                <a:avLst/>
              </a:prstGeom>
              <a:blipFill>
                <a:blip r:embed="rId7"/>
                <a:stretch>
                  <a:fillRect l="-1802" t="-3974" r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extBox 86">
            <a:extLst>
              <a:ext uri="{FF2B5EF4-FFF2-40B4-BE49-F238E27FC236}">
                <a16:creationId xmlns:a16="http://schemas.microsoft.com/office/drawing/2014/main" id="{CB5B69C1-94F0-B048-1326-64E8A56460E5}"/>
              </a:ext>
            </a:extLst>
          </p:cNvPr>
          <p:cNvSpPr txBox="1"/>
          <p:nvPr/>
        </p:nvSpPr>
        <p:spPr>
          <a:xfrm>
            <a:off x="2053755" y="4729997"/>
            <a:ext cx="4259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SOTA [4-7]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751372-0C1D-99D1-5884-1B79A28073B4}"/>
                  </a:ext>
                </a:extLst>
              </p:cNvPr>
              <p:cNvSpPr txBox="1"/>
              <p:nvPr/>
            </p:nvSpPr>
            <p:spPr>
              <a:xfrm>
                <a:off x="1644071" y="1785136"/>
                <a:ext cx="54684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b="1" dirty="0">
                  <a:solidFill>
                    <a:srgbClr val="FF66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751372-0C1D-99D1-5884-1B79A28073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071" y="1785136"/>
                <a:ext cx="54684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B5105F2-8C8F-FB62-2DEF-DD6FB3BA72B2}"/>
                  </a:ext>
                </a:extLst>
              </p:cNvPr>
              <p:cNvSpPr txBox="1"/>
              <p:nvPr/>
            </p:nvSpPr>
            <p:spPr>
              <a:xfrm>
                <a:off x="1581316" y="3975795"/>
                <a:ext cx="54684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dirty="0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dirty="0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dirty="0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rgbClr val="FF66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B5105F2-8C8F-FB62-2DEF-DD6FB3BA7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316" y="3975795"/>
                <a:ext cx="546847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A8E73A4-CB92-2724-7F0B-698F4BA59586}"/>
              </a:ext>
            </a:extLst>
          </p:cNvPr>
          <p:cNvSpPr txBox="1"/>
          <p:nvPr/>
        </p:nvSpPr>
        <p:spPr>
          <a:xfrm>
            <a:off x="1387280" y="2727285"/>
            <a:ext cx="1557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6600"/>
                </a:solidFill>
              </a:rPr>
              <a:t>Integer Programming</a:t>
            </a:r>
          </a:p>
        </p:txBody>
      </p:sp>
    </p:spTree>
    <p:extLst>
      <p:ext uri="{BB962C8B-B14F-4D97-AF65-F5344CB8AC3E}">
        <p14:creationId xmlns:p14="http://schemas.microsoft.com/office/powerpoint/2010/main" val="322734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8" grpId="0"/>
      <p:bldP spid="49" grpId="0"/>
      <p:bldP spid="50" grpId="0"/>
      <p:bldP spid="51" grpId="0" animBg="1"/>
      <p:bldP spid="60" grpId="0"/>
      <p:bldP spid="61" grpId="0" animBg="1"/>
      <p:bldP spid="80" grpId="0"/>
      <p:bldP spid="82" grpId="0"/>
      <p:bldP spid="5" grpId="0"/>
      <p:bldP spid="6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Custom 11">
      <a:dk1>
        <a:srgbClr val="000000"/>
      </a:dk1>
      <a:lt1>
        <a:srgbClr val="FFFFFF"/>
      </a:lt1>
      <a:dk2>
        <a:srgbClr val="A6192E"/>
      </a:dk2>
      <a:lt2>
        <a:srgbClr val="FFFFFF"/>
      </a:lt2>
      <a:accent1>
        <a:srgbClr val="A6192E"/>
      </a:accent1>
      <a:accent2>
        <a:srgbClr val="41B6E6"/>
      </a:accent2>
      <a:accent3>
        <a:srgbClr val="FF6600"/>
      </a:accent3>
      <a:accent4>
        <a:srgbClr val="9DA6AB"/>
      </a:accent4>
      <a:accent5>
        <a:srgbClr val="005BBB"/>
      </a:accent5>
      <a:accent6>
        <a:srgbClr val="003E51"/>
      </a:accent6>
      <a:hlink>
        <a:srgbClr val="A6192E"/>
      </a:hlink>
      <a:folHlink>
        <a:srgbClr val="D86A4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C0388D3D-6540-4B37-99DE-43255871E546}" vid="{C1CD41C3-6101-4343-8398-92437E61B0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wpi_custom_v5</Template>
  <TotalTime>4008</TotalTime>
  <Words>1780</Words>
  <Application>Microsoft Office PowerPoint</Application>
  <PresentationFormat>Widescreen</PresentationFormat>
  <Paragraphs>626</Paragraphs>
  <Slides>37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Arial Regular</vt:lpstr>
      <vt:lpstr>Cambria Math</vt:lpstr>
      <vt:lpstr>Consolas</vt:lpstr>
      <vt:lpstr>Georgia</vt:lpstr>
      <vt:lpstr>Segoe UI</vt:lpstr>
      <vt:lpstr>System Font Regular</vt:lpstr>
      <vt:lpstr>Verdana</vt:lpstr>
      <vt:lpstr>Office Theme</vt:lpstr>
      <vt:lpstr>FACET: Robust Counterfactual Explanation Analytics</vt:lpstr>
      <vt:lpstr>PowerPoint Presentation</vt:lpstr>
      <vt:lpstr>PowerPoint Presentation</vt:lpstr>
      <vt:lpstr>PowerPoint Presentation</vt:lpstr>
      <vt:lpstr>Automated Consequential Decisions</vt:lpstr>
      <vt:lpstr>PowerPoint Presentation</vt:lpstr>
      <vt:lpstr>PowerPoint Presentation</vt:lpstr>
      <vt:lpstr>PowerPoint Presentation</vt:lpstr>
      <vt:lpstr>State-of-the-Art: Counterfactual Examples</vt:lpstr>
      <vt:lpstr>Challenge 1: Explanation Personalization</vt:lpstr>
      <vt:lpstr>Challenge 1: Explanation Personalization</vt:lpstr>
      <vt:lpstr>Challenge 2: Explanation Robustness</vt:lpstr>
      <vt:lpstr>Challenge 2: Explanation Robustness</vt:lpstr>
      <vt:lpstr>Challenge 2: Explanation Robustness</vt:lpstr>
      <vt:lpstr>Challenge 2: Explanation Robustness</vt:lpstr>
      <vt:lpstr>Challenge 2: Explanation Robustness</vt:lpstr>
      <vt:lpstr>PowerPoint Presentation</vt:lpstr>
      <vt:lpstr>Challenge 3: Explanation Efficiency</vt:lpstr>
      <vt:lpstr>Challenge 3: Explanation Efficiency</vt:lpstr>
      <vt:lpstr>Explanation Goals</vt:lpstr>
      <vt:lpstr>Proposed Approach: FACET</vt:lpstr>
      <vt:lpstr>Solution 1: Interactive Explanations</vt:lpstr>
      <vt:lpstr>Solution 1: Interactive Explanations</vt:lpstr>
      <vt:lpstr>Solution 2: Counterfactual Regions</vt:lpstr>
      <vt:lpstr>Solution 2: Counterfactual Regions</vt:lpstr>
      <vt:lpstr>Solution 2: Counterfactual Regions</vt:lpstr>
      <vt:lpstr>Solution 2: Counterfactual Regions</vt:lpstr>
      <vt:lpstr>PowerPoint Presentation</vt:lpstr>
      <vt:lpstr>Solution 3: Intelligent Region Indexing</vt:lpstr>
      <vt:lpstr>Solution 3: Intelligent Region Indexing</vt:lpstr>
      <vt:lpstr>Solution 3: Intelligent Region Indexing</vt:lpstr>
      <vt:lpstr>Solution 3: Intelligent Region Indexing</vt:lpstr>
      <vt:lpstr>Solution 3: Intelligent Region Indexing</vt:lpstr>
      <vt:lpstr>Solution 3: Intelligent Region Indexing</vt:lpstr>
      <vt:lpstr>Results Highlights</vt:lpstr>
      <vt:lpstr>Conclusion + Future Work</vt:lpstr>
      <vt:lpstr>Thank You!</vt:lpstr>
    </vt:vector>
  </TitlesOfParts>
  <Manager/>
  <Company>University at Buffalo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Peter VanNostrand</dc:creator>
  <cp:keywords/>
  <dc:description/>
  <cp:lastModifiedBy>VanNostrand, Peter</cp:lastModifiedBy>
  <cp:revision>550</cp:revision>
  <dcterms:created xsi:type="dcterms:W3CDTF">2022-05-16T15:43:40Z</dcterms:created>
  <dcterms:modified xsi:type="dcterms:W3CDTF">2024-06-10T23:06:14Z</dcterms:modified>
  <cp:category/>
</cp:coreProperties>
</file>