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3"/>
  </p:notesMasterIdLst>
  <p:sldIdLst>
    <p:sldId id="261" r:id="rId2"/>
  </p:sldIdLst>
  <p:sldSz cx="32918400" cy="43891200"/>
  <p:notesSz cx="7102475" cy="9388475"/>
  <p:embeddedFontLst>
    <p:embeddedFont>
      <p:font typeface="Cambria Math" panose="02040503050406030204" pitchFamily="18" charset="0"/>
      <p:regular r:id="rId4"/>
    </p:embeddedFont>
    <p:embeddedFont>
      <p:font typeface="Consolas" panose="020B0609020204030204" pitchFamily="49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BBB"/>
    <a:srgbClr val="FF6600"/>
    <a:srgbClr val="BFBFBF"/>
    <a:srgbClr val="FFFFFF"/>
    <a:srgbClr val="FAEAEC"/>
    <a:srgbClr val="F6DADD"/>
    <a:srgbClr val="9DC5E9"/>
    <a:srgbClr val="F7C9D0"/>
    <a:srgbClr val="F7C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9" autoAdjust="0"/>
    <p:restoredTop sz="95995" autoAdjust="0"/>
  </p:normalViewPr>
  <p:slideViewPr>
    <p:cSldViewPr snapToGrid="0" snapToObjects="1">
      <p:cViewPr>
        <p:scale>
          <a:sx n="25" d="100"/>
          <a:sy n="25" d="100"/>
        </p:scale>
        <p:origin x="2286" y="-1992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D1E9724D-6106-B84D-AD73-88AB3BCE741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1173163"/>
            <a:ext cx="23749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EF8A78A6-91B1-A94B-8013-D04A984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1173163"/>
            <a:ext cx="237490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78A6-91B1-A94B-8013-D04A98434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9DA95B92-28C7-FA73-D140-6E9CA9BA6DA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480822" y="11989727"/>
            <a:ext cx="685800" cy="121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6F8D1712-A385-A4EF-3855-002847D24D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9146212"/>
            <a:ext cx="7348538" cy="19637517"/>
          </a:xfrm>
          <a:prstGeom prst="rect">
            <a:avLst/>
          </a:prstGeom>
        </p:spPr>
        <p:txBody>
          <a:bodyPr/>
          <a:lstStyle>
            <a:lvl1pPr marL="0" indent="-457205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buSzPct val="100000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tabLst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7" name="Picture Placeholder 2" descr="Photo alt tag goes here">
            <a:extLst>
              <a:ext uri="{FF2B5EF4-FFF2-40B4-BE49-F238E27FC236}">
                <a16:creationId xmlns:a16="http://schemas.microsoft.com/office/drawing/2014/main" id="{582CDBBF-F0C6-2063-9022-BAD4934164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0" y="29448983"/>
            <a:ext cx="7348538" cy="993648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" descr="Photo alt tag goes here">
            <a:extLst>
              <a:ext uri="{FF2B5EF4-FFF2-40B4-BE49-F238E27FC236}">
                <a16:creationId xmlns:a16="http://schemas.microsoft.com/office/drawing/2014/main" id="{3A413464-8AB2-0336-2A32-46733A7395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95968" y="23841767"/>
            <a:ext cx="7348538" cy="993648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F642BE86-4B4D-23BE-9737-9BD7618A007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55855" y="9146211"/>
            <a:ext cx="7348538" cy="302392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19" indent="-22860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27" indent="-457205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A366FA78-FE13-CC5A-7680-FDBBA56827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814007" y="9150836"/>
            <a:ext cx="7348538" cy="930101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accent1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C59BFF95-C288-FCE8-D036-04C14E6A557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4895968" y="9146212"/>
            <a:ext cx="7348538" cy="13594525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2" name="Content Placeholder 9">
            <a:extLst>
              <a:ext uri="{FF2B5EF4-FFF2-40B4-BE49-F238E27FC236}">
                <a16:creationId xmlns:a16="http://schemas.microsoft.com/office/drawing/2014/main" id="{2B2F2FBC-EEB0-B6CC-3B4C-F70578268EE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4895968" y="34411849"/>
            <a:ext cx="7348538" cy="513264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3" name="Chart Placeholder 23">
            <a:extLst>
              <a:ext uri="{FF2B5EF4-FFF2-40B4-BE49-F238E27FC236}">
                <a16:creationId xmlns:a16="http://schemas.microsoft.com/office/drawing/2014/main" id="{979FC9F5-1C94-6D87-A16A-F5E9717C7D74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6912826" y="19587251"/>
            <a:ext cx="7249719" cy="925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6BD26CBB-B9DF-90A6-B5CC-9FA650E35B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912826" y="30077197"/>
            <a:ext cx="7348538" cy="952030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737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 userDrawn="1">
          <p15:clr>
            <a:srgbClr val="FBAE40"/>
          </p15:clr>
        </p15:guide>
        <p15:guide id="2" pos="10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9DA95B92-28C7-FA73-D140-6E9CA9BA6DA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480822" y="11989727"/>
            <a:ext cx="685800" cy="121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6F8D1712-A385-A4EF-3855-002847D24D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9064495"/>
            <a:ext cx="9944100" cy="19637517"/>
          </a:xfrm>
          <a:prstGeom prst="rect">
            <a:avLst/>
          </a:prstGeom>
        </p:spPr>
        <p:txBody>
          <a:bodyPr/>
          <a:lstStyle>
            <a:lvl1pPr marL="0" indent="-457205">
              <a:lnSpc>
                <a:spcPts val="46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buSzPct val="100000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tabLst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7" name="Picture Placeholder 2" descr="Photo alt tag goes here">
            <a:extLst>
              <a:ext uri="{FF2B5EF4-FFF2-40B4-BE49-F238E27FC236}">
                <a16:creationId xmlns:a16="http://schemas.microsoft.com/office/drawing/2014/main" id="{582CDBBF-F0C6-2063-9022-BAD4934164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800" y="29448983"/>
            <a:ext cx="9944100" cy="993648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" descr="Photo alt tag goes here">
            <a:extLst>
              <a:ext uri="{FF2B5EF4-FFF2-40B4-BE49-F238E27FC236}">
                <a16:creationId xmlns:a16="http://schemas.microsoft.com/office/drawing/2014/main" id="{3A413464-8AB2-0336-2A32-46733A7395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342129" y="23841767"/>
            <a:ext cx="9944100" cy="993648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A366FA78-FE13-CC5A-7680-FDBBA56827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685415" y="9150836"/>
            <a:ext cx="9944100" cy="930101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accent1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C59BFF95-C288-FCE8-D036-04C14E6A557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2342129" y="9146212"/>
            <a:ext cx="9944100" cy="13594525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2" name="Content Placeholder 9">
            <a:extLst>
              <a:ext uri="{FF2B5EF4-FFF2-40B4-BE49-F238E27FC236}">
                <a16:creationId xmlns:a16="http://schemas.microsoft.com/office/drawing/2014/main" id="{2B2F2FBC-EEB0-B6CC-3B4C-F70578268EE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342129" y="34411849"/>
            <a:ext cx="9944100" cy="513264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3" name="Chart Placeholder 23">
            <a:extLst>
              <a:ext uri="{FF2B5EF4-FFF2-40B4-BE49-F238E27FC236}">
                <a16:creationId xmlns:a16="http://schemas.microsoft.com/office/drawing/2014/main" id="{979FC9F5-1C94-6D87-A16A-F5E9717C7D74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1685415" y="19587251"/>
            <a:ext cx="9944100" cy="925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6BD26CBB-B9DF-90A6-B5CC-9FA650E35B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1685415" y="30077197"/>
            <a:ext cx="9944100" cy="9520307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28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 marL="914410" indent="-457205">
              <a:lnSpc>
                <a:spcPts val="4600"/>
              </a:lnSpc>
              <a:spcBef>
                <a:spcPts val="0"/>
              </a:spcBef>
              <a:buClr>
                <a:schemeClr val="tx2"/>
              </a:buClr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17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940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0263" indent="-274323">
              <a:lnSpc>
                <a:spcPts val="46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sz="3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756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24" userDrawn="1">
          <p15:clr>
            <a:srgbClr val="FBAE40"/>
          </p15:clr>
        </p15:guide>
        <p15:guide id="2" pos="10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9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</p:sldLayoutIdLst>
  <p:txStyles>
    <p:titleStyle>
      <a:lvl1pPr algn="l" defTabSz="91442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8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2" indent="-228606" algn="l" defTabSz="91442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1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4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8" algn="l" defTabSz="91442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6" descr="alt=&quot;&quot;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41376600"/>
            <a:ext cx="32918400" cy="2514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2900" b="0" i="0" baseline="0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Rectangle 36" descr="alt=&quot;&quot;"/>
          <p:cNvSpPr>
            <a:spLocks noChangeArrowheads="1"/>
          </p:cNvSpPr>
          <p:nvPr/>
        </p:nvSpPr>
        <p:spPr bwMode="auto">
          <a:xfrm>
            <a:off x="0" y="-1"/>
            <a:ext cx="32918400" cy="5486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2900" b="0" i="0" baseline="0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Poster Title">
            <a:extLst>
              <a:ext uri="{FF2B5EF4-FFF2-40B4-BE49-F238E27FC236}">
                <a16:creationId xmlns:a16="http://schemas.microsoft.com/office/drawing/2014/main" id="{10CDC865-9C65-8535-D054-B1A55BB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53351"/>
            <a:ext cx="31089600" cy="35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en-US" sz="11000" b="1" dirty="0">
                <a:solidFill>
                  <a:srgbClr val="FFFFFF"/>
                </a:solidFill>
                <a:latin typeface="+mn-lt"/>
                <a:ea typeface="Arial" charset="0"/>
              </a:rPr>
              <a:t>Indexing and querying enables robust interactive explanation of ML decisions</a:t>
            </a:r>
          </a:p>
        </p:txBody>
      </p:sp>
      <p:graphicFrame>
        <p:nvGraphicFramePr>
          <p:cNvPr id="451" name="Table 450">
            <a:extLst>
              <a:ext uri="{FF2B5EF4-FFF2-40B4-BE49-F238E27FC236}">
                <a16:creationId xmlns:a16="http://schemas.microsoft.com/office/drawing/2014/main" id="{1811D8EC-8213-1EA5-EBFB-38ECF975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72005"/>
              </p:ext>
            </p:extLst>
          </p:nvPr>
        </p:nvGraphicFramePr>
        <p:xfrm>
          <a:off x="20323160" y="14247633"/>
          <a:ext cx="640080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54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488242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779421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1391184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1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aphicFrame>
        <p:nvGraphicFramePr>
          <p:cNvPr id="457" name="Table 456">
            <a:extLst>
              <a:ext uri="{FF2B5EF4-FFF2-40B4-BE49-F238E27FC236}">
                <a16:creationId xmlns:a16="http://schemas.microsoft.com/office/drawing/2014/main" id="{F324C442-722F-A6BB-2CC6-B65C7C5E1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34273"/>
              </p:ext>
            </p:extLst>
          </p:nvPr>
        </p:nvGraphicFramePr>
        <p:xfrm>
          <a:off x="20323161" y="17498473"/>
          <a:ext cx="64007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54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488242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779420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1391183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5BBB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sp>
        <p:nvSpPr>
          <p:cNvPr id="460" name="TextBox 459">
            <a:extLst>
              <a:ext uri="{FF2B5EF4-FFF2-40B4-BE49-F238E27FC236}">
                <a16:creationId xmlns:a16="http://schemas.microsoft.com/office/drawing/2014/main" id="{256C36CA-9D97-91D4-D36A-E3FEF2C2D36A}"/>
              </a:ext>
            </a:extLst>
          </p:cNvPr>
          <p:cNvSpPr txBox="1"/>
          <p:nvPr/>
        </p:nvSpPr>
        <p:spPr>
          <a:xfrm>
            <a:off x="20652025" y="16927388"/>
            <a:ext cx="5743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5BBB"/>
                </a:solidFill>
              </a:rPr>
              <a:t>ACCEPTED</a:t>
            </a:r>
          </a:p>
        </p:txBody>
      </p:sp>
      <p:cxnSp>
        <p:nvCxnSpPr>
          <p:cNvPr id="208" name="Straight Connector 207" descr="Vertical Divider">
            <a:extLst>
              <a:ext uri="{FF2B5EF4-FFF2-40B4-BE49-F238E27FC236}">
                <a16:creationId xmlns:a16="http://schemas.microsoft.com/office/drawing/2014/main" id="{06D6570B-5B89-E488-5942-77D1932858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422829" y="12744450"/>
            <a:ext cx="0" cy="2708910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A04C6D-8252-5A0A-9678-9AAA74143701}"/>
              </a:ext>
            </a:extLst>
          </p:cNvPr>
          <p:cNvSpPr txBox="1"/>
          <p:nvPr/>
        </p:nvSpPr>
        <p:spPr>
          <a:xfrm>
            <a:off x="4333047" y="41879848"/>
            <a:ext cx="15147801" cy="1508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4400" dirty="0">
                <a:solidFill>
                  <a:srgbClr val="FFFFFF"/>
                </a:solidFill>
                <a:ea typeface="Arial" charset="0"/>
              </a:rPr>
              <a:t>Peter M. VanNostrand | PhD Candidate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4400" dirty="0">
                <a:solidFill>
                  <a:srgbClr val="FFFFFF"/>
                </a:solidFill>
                <a:latin typeface="+mn-lt"/>
                <a:ea typeface="Arial" charset="0"/>
              </a:rPr>
              <a:t>Department of Data Science, Worcester Polytechnic Institute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009E33-F398-DFCD-B357-4EA4A1FFF848}"/>
              </a:ext>
            </a:extLst>
          </p:cNvPr>
          <p:cNvGrpSpPr/>
          <p:nvPr/>
        </p:nvGrpSpPr>
        <p:grpSpPr>
          <a:xfrm>
            <a:off x="914400" y="9359007"/>
            <a:ext cx="31089600" cy="2560320"/>
            <a:chOff x="914400" y="9359007"/>
            <a:chExt cx="31089600" cy="2560320"/>
          </a:xfrm>
        </p:grpSpPr>
        <p:sp>
          <p:nvSpPr>
            <p:cNvPr id="25" name="Rectangle 24" descr="alt=&quot;&quot;">
              <a:extLst>
                <a:ext uri="{FF2B5EF4-FFF2-40B4-BE49-F238E27FC236}">
                  <a16:creationId xmlns:a16="http://schemas.microsoft.com/office/drawing/2014/main" id="{0EAA8FD6-8A02-55A4-9386-949D14215C55}"/>
                </a:ext>
              </a:extLst>
            </p:cNvPr>
            <p:cNvSpPr/>
            <p:nvPr/>
          </p:nvSpPr>
          <p:spPr>
            <a:xfrm>
              <a:off x="914400" y="9359007"/>
              <a:ext cx="31089600" cy="2560320"/>
            </a:xfrm>
            <a:prstGeom prst="rect">
              <a:avLst/>
            </a:prstGeom>
            <a:solidFill>
              <a:srgbClr val="F6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5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2E251A-C279-3FF9-E98A-0972B4A025D2}"/>
                </a:ext>
              </a:extLst>
            </p:cNvPr>
            <p:cNvSpPr txBox="1"/>
            <p:nvPr/>
          </p:nvSpPr>
          <p:spPr>
            <a:xfrm>
              <a:off x="1431381" y="9758573"/>
              <a:ext cx="30055639" cy="1761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b="1" dirty="0"/>
                <a:t>Background:</a:t>
              </a:r>
              <a:r>
                <a:rPr lang="en-US" sz="4400" dirty="0"/>
                <a:t> Machine learning systems finance, hiring, criminal sentencing, and more make decisions that can strongly affect people’s lives. Counterfactual explanations systems suggest changes to users to avoid such negative outcomes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FF5EC3F-CCCF-9C60-933C-CB40381FBCA0}"/>
              </a:ext>
            </a:extLst>
          </p:cNvPr>
          <p:cNvGrpSpPr>
            <a:grpSpLocks/>
          </p:cNvGrpSpPr>
          <p:nvPr/>
        </p:nvGrpSpPr>
        <p:grpSpPr>
          <a:xfrm>
            <a:off x="27058330" y="13690513"/>
            <a:ext cx="4965898" cy="5049500"/>
            <a:chOff x="19169137" y="26501068"/>
            <a:chExt cx="4965898" cy="5049500"/>
          </a:xfrm>
        </p:grpSpPr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439CB3C-B1A0-2575-66D3-CC3AE116FE83}"/>
                </a:ext>
              </a:extLst>
            </p:cNvPr>
            <p:cNvSpPr>
              <a:spLocks/>
            </p:cNvSpPr>
            <p:nvPr/>
          </p:nvSpPr>
          <p:spPr>
            <a:xfrm>
              <a:off x="20346815" y="27893183"/>
              <a:ext cx="182880" cy="18288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8412AA38-8CE4-46EE-BD0E-699AF138679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169137" y="26501068"/>
              <a:ext cx="4965898" cy="5049500"/>
              <a:chOff x="27091355" y="10945469"/>
              <a:chExt cx="4965898" cy="5049500"/>
            </a:xfrm>
          </p:grpSpPr>
          <p:pic>
            <p:nvPicPr>
              <p:cNvPr id="652" name="Graphic 651">
                <a:extLst>
                  <a:ext uri="{FF2B5EF4-FFF2-40B4-BE49-F238E27FC236}">
                    <a16:creationId xmlns:a16="http://schemas.microsoft.com/office/drawing/2014/main" id="{73E6E396-6943-D8C9-B5E9-8E0136285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091355" y="10945469"/>
                <a:ext cx="4965898" cy="5049500"/>
              </a:xfrm>
              <a:prstGeom prst="rect">
                <a:avLst/>
              </a:prstGeom>
            </p:spPr>
          </p:pic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B2A0CA19-97AE-57F7-ED2E-4CFD6B4F1C5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849170" y="11178324"/>
                <a:ext cx="2024698" cy="1087858"/>
                <a:chOff x="29811070" y="14664820"/>
                <a:chExt cx="2024698" cy="1087858"/>
              </a:xfrm>
            </p:grpSpPr>
            <p:sp>
              <p:nvSpPr>
                <p:cNvPr id="654" name="Rectangle 653">
                  <a:extLst>
                    <a:ext uri="{FF2B5EF4-FFF2-40B4-BE49-F238E27FC236}">
                      <a16:creationId xmlns:a16="http://schemas.microsoft.com/office/drawing/2014/main" id="{65373DC3-CC30-01FF-C1EC-DC32E92BEA0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9811070" y="14664820"/>
                  <a:ext cx="2024698" cy="108785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05448191-1021-6498-2DFD-5241A6EB964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29980358" y="14747823"/>
                  <a:ext cx="1627708" cy="921853"/>
                  <a:chOff x="29678691" y="13177255"/>
                  <a:chExt cx="1627708" cy="921853"/>
                </a:xfrm>
              </p:grpSpPr>
              <p:grpSp>
                <p:nvGrpSpPr>
                  <p:cNvPr id="656" name="Group 655">
                    <a:extLst>
                      <a:ext uri="{FF2B5EF4-FFF2-40B4-BE49-F238E27FC236}">
                        <a16:creationId xmlns:a16="http://schemas.microsoft.com/office/drawing/2014/main" id="{C5F9FEB4-38AB-AF9A-D35E-3F3FF9B6C2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9680749" y="13177255"/>
                    <a:ext cx="1534280" cy="492443"/>
                    <a:chOff x="29680749" y="13177255"/>
                    <a:chExt cx="1534280" cy="492443"/>
                  </a:xfrm>
                </p:grpSpPr>
                <p:sp>
                  <p:nvSpPr>
                    <p:cNvPr id="256" name="TextBox 255">
                      <a:extLst>
                        <a:ext uri="{FF2B5EF4-FFF2-40B4-BE49-F238E27FC236}">
                          <a16:creationId xmlns:a16="http://schemas.microsoft.com/office/drawing/2014/main" id="{97844280-6449-6762-EAA5-DD1E3DF51FDD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0052851" y="13177255"/>
                      <a:ext cx="1162178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Reject</a:t>
                      </a: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F857CE59-A2D2-05D6-A4A3-82E0A0A988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9680749" y="13301704"/>
                      <a:ext cx="274320" cy="274320"/>
                    </a:xfrm>
                    <a:prstGeom prst="rect">
                      <a:avLst/>
                    </a:prstGeom>
                    <a:solidFill>
                      <a:srgbClr val="F7C9D0"/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657" name="Group 656">
                    <a:extLst>
                      <a:ext uri="{FF2B5EF4-FFF2-40B4-BE49-F238E27FC236}">
                        <a16:creationId xmlns:a16="http://schemas.microsoft.com/office/drawing/2014/main" id="{E55B0075-CF0A-A69E-165D-0FB66AB235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9678691" y="13606665"/>
                    <a:ext cx="1627708" cy="492443"/>
                    <a:chOff x="29678691" y="13644765"/>
                    <a:chExt cx="1627708" cy="492443"/>
                  </a:xfrm>
                </p:grpSpPr>
                <p:sp>
                  <p:nvSpPr>
                    <p:cNvPr id="658" name="TextBox 657">
                      <a:extLst>
                        <a:ext uri="{FF2B5EF4-FFF2-40B4-BE49-F238E27FC236}">
                          <a16:creationId xmlns:a16="http://schemas.microsoft.com/office/drawing/2014/main" id="{3AF5FED5-DDB2-9411-2BE6-03AEB4036A0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0052851" y="13644765"/>
                      <a:ext cx="1253548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Accept</a:t>
                      </a:r>
                    </a:p>
                  </p:txBody>
                </p:sp>
                <p:sp>
                  <p:nvSpPr>
                    <p:cNvPr id="659" name="Rectangle 658">
                      <a:extLst>
                        <a:ext uri="{FF2B5EF4-FFF2-40B4-BE49-F238E27FC236}">
                          <a16:creationId xmlns:a16="http://schemas.microsoft.com/office/drawing/2014/main" id="{ABFE035B-ED2A-48F3-D1FA-2A111F7EFC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9678691" y="13769214"/>
                      <a:ext cx="274320" cy="274320"/>
                    </a:xfrm>
                    <a:prstGeom prst="rect">
                      <a:avLst/>
                    </a:prstGeom>
                    <a:solidFill>
                      <a:srgbClr val="9DC5E9"/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961D1668-6A11-FFD9-BC5E-BA769D7962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755361" y="27253916"/>
              <a:ext cx="621638" cy="731520"/>
              <a:chOff x="26064332" y="11736004"/>
              <a:chExt cx="616701" cy="731520"/>
            </a:xfrm>
          </p:grpSpPr>
          <p:sp>
            <p:nvSpPr>
              <p:cNvPr id="259" name="Oval 200">
                <a:extLst>
                  <a:ext uri="{FF2B5EF4-FFF2-40B4-BE49-F238E27FC236}">
                    <a16:creationId xmlns:a16="http://schemas.microsoft.com/office/drawing/2014/main" id="{6FE429E4-9582-9D0C-FE8E-BE06E6AFA4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12350" y="12015189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0" name="Content Placeholder 92">
                <a:extLst>
                  <a:ext uri="{FF2B5EF4-FFF2-40B4-BE49-F238E27FC236}">
                    <a16:creationId xmlns:a16="http://schemas.microsoft.com/office/drawing/2014/main" id="{9B9CCC33-390A-ADB0-50EF-0727FBF973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064332" y="11736004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7E8BD6F2-C424-EA00-3BEA-7981C433FB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90ACBEC2-26CE-6942-F43C-8DB9C6D03A0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84AEECF2-8765-52D9-AB17-BC8E0DBB0B9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8F9F6AB8-5F4A-7F14-F379-968C6F22C015}"/>
                  </a:ext>
                </a:extLst>
              </p:cNvPr>
              <p:cNvSpPr>
                <a:spLocks/>
              </p:cNvSpPr>
              <p:nvPr/>
            </p:nvSpPr>
            <p:spPr>
              <a:xfrm rot="18900000">
                <a:off x="26239831" y="12180404"/>
                <a:ext cx="271503" cy="914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05E5E1C-B12E-2BD8-011C-D734CA990A92}"/>
                  </a:ext>
                </a:extLst>
              </p:cNvPr>
              <p:cNvSpPr>
                <a:spLocks/>
              </p:cNvSpPr>
              <p:nvPr/>
            </p:nvSpPr>
            <p:spPr>
              <a:xfrm rot="2700000" flipH="1">
                <a:off x="26239833" y="12180404"/>
                <a:ext cx="271503" cy="914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2B15DC8-B5BA-8EF5-5999-B4EBDEC1D089}"/>
                </a:ext>
              </a:extLst>
            </p:cNvPr>
            <p:cNvSpPr>
              <a:spLocks/>
            </p:cNvSpPr>
            <p:nvPr/>
          </p:nvSpPr>
          <p:spPr>
            <a:xfrm>
              <a:off x="21484690" y="29265144"/>
              <a:ext cx="182880" cy="18288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875A7F7-AC6C-8755-76F5-DBCD40C868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52086" y="29128924"/>
              <a:ext cx="619494" cy="731520"/>
              <a:chOff x="25352863" y="11746075"/>
              <a:chExt cx="616701" cy="731520"/>
            </a:xfrm>
          </p:grpSpPr>
          <p:sp>
            <p:nvSpPr>
              <p:cNvPr id="293" name="Oval 200">
                <a:extLst>
                  <a:ext uri="{FF2B5EF4-FFF2-40B4-BE49-F238E27FC236}">
                    <a16:creationId xmlns:a16="http://schemas.microsoft.com/office/drawing/2014/main" id="{01767F65-659F-A667-E5F1-42F4F82F9C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400881" y="12025260"/>
                <a:ext cx="516162" cy="421857"/>
              </a:xfrm>
              <a:custGeom>
                <a:avLst/>
                <a:gdLst>
                  <a:gd name="connsiteX0" fmla="*/ 0 w 473869"/>
                  <a:gd name="connsiteY0" fmla="*/ 140520 h 281040"/>
                  <a:gd name="connsiteX1" fmla="*/ 236935 w 473869"/>
                  <a:gd name="connsiteY1" fmla="*/ 0 h 281040"/>
                  <a:gd name="connsiteX2" fmla="*/ 473870 w 473869"/>
                  <a:gd name="connsiteY2" fmla="*/ 140520 h 281040"/>
                  <a:gd name="connsiteX3" fmla="*/ 236935 w 473869"/>
                  <a:gd name="connsiteY3" fmla="*/ 281040 h 281040"/>
                  <a:gd name="connsiteX4" fmla="*/ 0 w 473869"/>
                  <a:gd name="connsiteY4" fmla="*/ 140520 h 281040"/>
                  <a:gd name="connsiteX0" fmla="*/ 10 w 473880"/>
                  <a:gd name="connsiteY0" fmla="*/ 226245 h 366765"/>
                  <a:gd name="connsiteX1" fmla="*/ 229801 w 473880"/>
                  <a:gd name="connsiteY1" fmla="*/ 0 h 366765"/>
                  <a:gd name="connsiteX2" fmla="*/ 473880 w 473880"/>
                  <a:gd name="connsiteY2" fmla="*/ 226245 h 366765"/>
                  <a:gd name="connsiteX3" fmla="*/ 236945 w 473880"/>
                  <a:gd name="connsiteY3" fmla="*/ 366765 h 366765"/>
                  <a:gd name="connsiteX4" fmla="*/ 10 w 473880"/>
                  <a:gd name="connsiteY4" fmla="*/ 226245 h 366765"/>
                  <a:gd name="connsiteX0" fmla="*/ 28 w 473898"/>
                  <a:gd name="connsiteY0" fmla="*/ 226245 h 419152"/>
                  <a:gd name="connsiteX1" fmla="*/ 229819 w 473898"/>
                  <a:gd name="connsiteY1" fmla="*/ 0 h 419152"/>
                  <a:gd name="connsiteX2" fmla="*/ 473898 w 473898"/>
                  <a:gd name="connsiteY2" fmla="*/ 226245 h 419152"/>
                  <a:gd name="connsiteX3" fmla="*/ 241726 w 473898"/>
                  <a:gd name="connsiteY3" fmla="*/ 419152 h 419152"/>
                  <a:gd name="connsiteX4" fmla="*/ 28 w 473898"/>
                  <a:gd name="connsiteY4" fmla="*/ 226245 h 419152"/>
                  <a:gd name="connsiteX0" fmla="*/ 18964 w 516162"/>
                  <a:gd name="connsiteY0" fmla="*/ 226245 h 421857"/>
                  <a:gd name="connsiteX1" fmla="*/ 248755 w 516162"/>
                  <a:gd name="connsiteY1" fmla="*/ 0 h 421857"/>
                  <a:gd name="connsiteX2" fmla="*/ 492834 w 516162"/>
                  <a:gd name="connsiteY2" fmla="*/ 226245 h 421857"/>
                  <a:gd name="connsiteX3" fmla="*/ 260662 w 516162"/>
                  <a:gd name="connsiteY3" fmla="*/ 419152 h 421857"/>
                  <a:gd name="connsiteX4" fmla="*/ 18964 w 516162"/>
                  <a:gd name="connsiteY4" fmla="*/ 226245 h 42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62" h="421857">
                    <a:moveTo>
                      <a:pt x="18964" y="226245"/>
                    </a:moveTo>
                    <a:cubicBezTo>
                      <a:pt x="16980" y="156386"/>
                      <a:pt x="117899" y="0"/>
                      <a:pt x="248755" y="0"/>
                    </a:cubicBezTo>
                    <a:cubicBezTo>
                      <a:pt x="379611" y="0"/>
                      <a:pt x="492834" y="148638"/>
                      <a:pt x="492834" y="226245"/>
                    </a:cubicBezTo>
                    <a:cubicBezTo>
                      <a:pt x="492834" y="303852"/>
                      <a:pt x="624881" y="442965"/>
                      <a:pt x="260662" y="419152"/>
                    </a:cubicBezTo>
                    <a:cubicBezTo>
                      <a:pt x="-103557" y="395339"/>
                      <a:pt x="20948" y="296104"/>
                      <a:pt x="18964" y="22624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4" name="Content Placeholder 92">
                <a:extLst>
                  <a:ext uri="{FF2B5EF4-FFF2-40B4-BE49-F238E27FC236}">
                    <a16:creationId xmlns:a16="http://schemas.microsoft.com/office/drawing/2014/main" id="{2001CF8A-2553-786C-E673-C46D8BF9463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52863" y="11746075"/>
                <a:ext cx="616701" cy="731520"/>
                <a:chOff x="2026030" y="12980555"/>
                <a:chExt cx="539841" cy="640350"/>
              </a:xfrm>
              <a:solidFill>
                <a:srgbClr val="000000"/>
              </a:solidFill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EBC1AB51-500B-5A6A-CF03-CA5950EC5A3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26030" y="13188766"/>
                  <a:ext cx="539841" cy="432139"/>
                </a:xfrm>
                <a:custGeom>
                  <a:avLst/>
                  <a:gdLst>
                    <a:gd name="connsiteX0" fmla="*/ 539504 w 539841"/>
                    <a:gd name="connsiteY0" fmla="*/ 310763 h 432139"/>
                    <a:gd name="connsiteX1" fmla="*/ 534060 w 539841"/>
                    <a:gd name="connsiteY1" fmla="*/ 273905 h 432139"/>
                    <a:gd name="connsiteX2" fmla="*/ 379854 w 539841"/>
                    <a:gd name="connsiteY2" fmla="*/ 4792 h 432139"/>
                    <a:gd name="connsiteX3" fmla="*/ 367864 w 539841"/>
                    <a:gd name="connsiteY3" fmla="*/ 394 h 432139"/>
                    <a:gd name="connsiteX4" fmla="*/ 175751 w 539841"/>
                    <a:gd name="connsiteY4" fmla="*/ 6 h 432139"/>
                    <a:gd name="connsiteX5" fmla="*/ 157151 w 539841"/>
                    <a:gd name="connsiteY5" fmla="*/ 7182 h 432139"/>
                    <a:gd name="connsiteX6" fmla="*/ 872 w 539841"/>
                    <a:gd name="connsiteY6" fmla="*/ 306627 h 432139"/>
                    <a:gd name="connsiteX7" fmla="*/ 47735 w 539841"/>
                    <a:gd name="connsiteY7" fmla="*/ 406270 h 432139"/>
                    <a:gd name="connsiteX8" fmla="*/ 112941 w 539841"/>
                    <a:gd name="connsiteY8" fmla="*/ 425669 h 432139"/>
                    <a:gd name="connsiteX9" fmla="*/ 266430 w 539841"/>
                    <a:gd name="connsiteY9" fmla="*/ 432137 h 432139"/>
                    <a:gd name="connsiteX10" fmla="*/ 386538 w 539841"/>
                    <a:gd name="connsiteY10" fmla="*/ 428321 h 432139"/>
                    <a:gd name="connsiteX11" fmla="*/ 462048 w 539841"/>
                    <a:gd name="connsiteY11" fmla="*/ 419463 h 432139"/>
                    <a:gd name="connsiteX12" fmla="*/ 539502 w 539841"/>
                    <a:gd name="connsiteY12" fmla="*/ 310768 h 432139"/>
                    <a:gd name="connsiteX13" fmla="*/ 443445 w 539841"/>
                    <a:gd name="connsiteY13" fmla="*/ 357576 h 432139"/>
                    <a:gd name="connsiteX14" fmla="*/ 390618 w 539841"/>
                    <a:gd name="connsiteY14" fmla="*/ 363458 h 432139"/>
                    <a:gd name="connsiteX15" fmla="*/ 384134 w 539841"/>
                    <a:gd name="connsiteY15" fmla="*/ 363458 h 432139"/>
                    <a:gd name="connsiteX16" fmla="*/ 302660 w 539841"/>
                    <a:gd name="connsiteY16" fmla="*/ 366110 h 432139"/>
                    <a:gd name="connsiteX17" fmla="*/ 266947 w 539841"/>
                    <a:gd name="connsiteY17" fmla="*/ 367142 h 432139"/>
                    <a:gd name="connsiteX18" fmla="*/ 226631 w 539841"/>
                    <a:gd name="connsiteY18" fmla="*/ 365722 h 432139"/>
                    <a:gd name="connsiteX19" fmla="*/ 116443 w 539841"/>
                    <a:gd name="connsiteY19" fmla="*/ 361193 h 432139"/>
                    <a:gd name="connsiteX20" fmla="*/ 116443 w 539841"/>
                    <a:gd name="connsiteY20" fmla="*/ 361198 h 432139"/>
                    <a:gd name="connsiteX21" fmla="*/ 81701 w 539841"/>
                    <a:gd name="connsiteY21" fmla="*/ 351109 h 432139"/>
                    <a:gd name="connsiteX22" fmla="*/ 65239 w 539841"/>
                    <a:gd name="connsiteY22" fmla="*/ 314056 h 432139"/>
                    <a:gd name="connsiteX23" fmla="*/ 65234 w 539841"/>
                    <a:gd name="connsiteY23" fmla="*/ 314061 h 432139"/>
                    <a:gd name="connsiteX24" fmla="*/ 189810 w 539841"/>
                    <a:gd name="connsiteY24" fmla="*/ 64727 h 432139"/>
                    <a:gd name="connsiteX25" fmla="*/ 275886 w 539841"/>
                    <a:gd name="connsiteY25" fmla="*/ 64727 h 432139"/>
                    <a:gd name="connsiteX26" fmla="*/ 349650 w 539841"/>
                    <a:gd name="connsiteY26" fmla="*/ 64727 h 432139"/>
                    <a:gd name="connsiteX27" fmla="*/ 470603 w 539841"/>
                    <a:gd name="connsiteY27" fmla="*/ 285472 h 432139"/>
                    <a:gd name="connsiteX28" fmla="*/ 471513 w 539841"/>
                    <a:gd name="connsiteY28" fmla="*/ 290257 h 432139"/>
                    <a:gd name="connsiteX29" fmla="*/ 471509 w 539841"/>
                    <a:gd name="connsiteY29" fmla="*/ 290257 h 432139"/>
                    <a:gd name="connsiteX30" fmla="*/ 475076 w 539841"/>
                    <a:gd name="connsiteY30" fmla="*/ 314374 h 432139"/>
                    <a:gd name="connsiteX31" fmla="*/ 443445 w 539841"/>
                    <a:gd name="connsiteY31" fmla="*/ 357569 h 43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39841" h="432139">
                      <a:moveTo>
                        <a:pt x="539504" y="310763"/>
                      </a:moveTo>
                      <a:cubicBezTo>
                        <a:pt x="538460" y="298374"/>
                        <a:pt x="536642" y="286064"/>
                        <a:pt x="534060" y="273905"/>
                      </a:cubicBezTo>
                      <a:cubicBezTo>
                        <a:pt x="514420" y="166054"/>
                        <a:pt x="461725" y="76957"/>
                        <a:pt x="379854" y="4792"/>
                      </a:cubicBezTo>
                      <a:cubicBezTo>
                        <a:pt x="376467" y="2019"/>
                        <a:pt x="372245" y="471"/>
                        <a:pt x="367864" y="394"/>
                      </a:cubicBezTo>
                      <a:cubicBezTo>
                        <a:pt x="303825" y="394"/>
                        <a:pt x="239781" y="394"/>
                        <a:pt x="175751" y="6"/>
                      </a:cubicBezTo>
                      <a:cubicBezTo>
                        <a:pt x="168838" y="-174"/>
                        <a:pt x="162142" y="2410"/>
                        <a:pt x="157151" y="7182"/>
                      </a:cubicBezTo>
                      <a:cubicBezTo>
                        <a:pt x="67380" y="87425"/>
                        <a:pt x="14553" y="187191"/>
                        <a:pt x="872" y="306627"/>
                      </a:cubicBezTo>
                      <a:cubicBezTo>
                        <a:pt x="-4251" y="348266"/>
                        <a:pt x="10398" y="383442"/>
                        <a:pt x="47735" y="406270"/>
                      </a:cubicBezTo>
                      <a:cubicBezTo>
                        <a:pt x="67502" y="418069"/>
                        <a:pt x="89918" y="424739"/>
                        <a:pt x="112941" y="425669"/>
                      </a:cubicBezTo>
                      <a:cubicBezTo>
                        <a:pt x="165311" y="428384"/>
                        <a:pt x="217685" y="429936"/>
                        <a:pt x="266430" y="432137"/>
                      </a:cubicBezTo>
                      <a:cubicBezTo>
                        <a:pt x="308948" y="430843"/>
                        <a:pt x="347776" y="429941"/>
                        <a:pt x="386538" y="428321"/>
                      </a:cubicBezTo>
                      <a:cubicBezTo>
                        <a:pt x="411880" y="427289"/>
                        <a:pt x="437290" y="426901"/>
                        <a:pt x="462048" y="419463"/>
                      </a:cubicBezTo>
                      <a:cubicBezTo>
                        <a:pt x="514287" y="403681"/>
                        <a:pt x="542549" y="365014"/>
                        <a:pt x="539502" y="310768"/>
                      </a:cubicBezTo>
                      <a:close/>
                      <a:moveTo>
                        <a:pt x="443445" y="357576"/>
                      </a:moveTo>
                      <a:cubicBezTo>
                        <a:pt x="426129" y="361608"/>
                        <a:pt x="408396" y="363584"/>
                        <a:pt x="390618" y="363458"/>
                      </a:cubicBezTo>
                      <a:lnTo>
                        <a:pt x="384134" y="363458"/>
                      </a:lnTo>
                      <a:cubicBezTo>
                        <a:pt x="357558" y="364558"/>
                        <a:pt x="330918" y="365334"/>
                        <a:pt x="302660" y="366110"/>
                      </a:cubicBezTo>
                      <a:lnTo>
                        <a:pt x="266947" y="367142"/>
                      </a:lnTo>
                      <a:lnTo>
                        <a:pt x="226631" y="365722"/>
                      </a:lnTo>
                      <a:cubicBezTo>
                        <a:pt x="190660" y="364428"/>
                        <a:pt x="153454" y="363070"/>
                        <a:pt x="116443" y="361193"/>
                      </a:cubicBezTo>
                      <a:lnTo>
                        <a:pt x="116443" y="361198"/>
                      </a:lnTo>
                      <a:cubicBezTo>
                        <a:pt x="104200" y="360765"/>
                        <a:pt x="92259" y="357301"/>
                        <a:pt x="81701" y="351109"/>
                      </a:cubicBezTo>
                      <a:cubicBezTo>
                        <a:pt x="69449" y="343671"/>
                        <a:pt x="62839" y="335268"/>
                        <a:pt x="65239" y="314056"/>
                      </a:cubicBezTo>
                      <a:lnTo>
                        <a:pt x="65234" y="314061"/>
                      </a:lnTo>
                      <a:cubicBezTo>
                        <a:pt x="74771" y="218541"/>
                        <a:pt x="119092" y="129826"/>
                        <a:pt x="189810" y="64727"/>
                      </a:cubicBezTo>
                      <a:lnTo>
                        <a:pt x="275886" y="64727"/>
                      </a:lnTo>
                      <a:lnTo>
                        <a:pt x="349650" y="64727"/>
                      </a:lnTo>
                      <a:cubicBezTo>
                        <a:pt x="413265" y="122992"/>
                        <a:pt x="455787" y="200606"/>
                        <a:pt x="470603" y="285472"/>
                      </a:cubicBezTo>
                      <a:lnTo>
                        <a:pt x="471513" y="290257"/>
                      </a:lnTo>
                      <a:lnTo>
                        <a:pt x="471509" y="290257"/>
                      </a:lnTo>
                      <a:cubicBezTo>
                        <a:pt x="473172" y="298218"/>
                        <a:pt x="474361" y="306273"/>
                        <a:pt x="475076" y="314374"/>
                      </a:cubicBezTo>
                      <a:cubicBezTo>
                        <a:pt x="475852" y="334228"/>
                        <a:pt x="470992" y="349099"/>
                        <a:pt x="443445" y="3575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B6F8E39D-2C59-E388-81E5-89569FA09CD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29637" y="12980555"/>
                  <a:ext cx="333331" cy="121661"/>
                </a:xfrm>
                <a:custGeom>
                  <a:avLst/>
                  <a:gdLst>
                    <a:gd name="connsiteX0" fmla="*/ 58790 w 333331"/>
                    <a:gd name="connsiteY0" fmla="*/ 118266 h 121661"/>
                    <a:gd name="connsiteX1" fmla="*/ 70003 w 333331"/>
                    <a:gd name="connsiteY1" fmla="*/ 121631 h 121661"/>
                    <a:gd name="connsiteX2" fmla="*/ 215967 w 333331"/>
                    <a:gd name="connsiteY2" fmla="*/ 121631 h 121661"/>
                    <a:gd name="connsiteX3" fmla="*/ 261990 w 333331"/>
                    <a:gd name="connsiteY3" fmla="*/ 121631 h 121661"/>
                    <a:gd name="connsiteX4" fmla="*/ 261985 w 333331"/>
                    <a:gd name="connsiteY4" fmla="*/ 121631 h 121661"/>
                    <a:gd name="connsiteX5" fmla="*/ 277542 w 333331"/>
                    <a:gd name="connsiteY5" fmla="*/ 115164 h 121661"/>
                    <a:gd name="connsiteX6" fmla="*/ 312348 w 333331"/>
                    <a:gd name="connsiteY6" fmla="*/ 75400 h 121661"/>
                    <a:gd name="connsiteX7" fmla="*/ 331342 w 333331"/>
                    <a:gd name="connsiteY7" fmla="*/ 39060 h 121661"/>
                    <a:gd name="connsiteX8" fmla="*/ 307099 w 333331"/>
                    <a:gd name="connsiteY8" fmla="*/ 1687 h 121661"/>
                    <a:gd name="connsiteX9" fmla="*/ 294977 w 333331"/>
                    <a:gd name="connsiteY9" fmla="*/ 650 h 121661"/>
                    <a:gd name="connsiteX10" fmla="*/ 254596 w 333331"/>
                    <a:gd name="connsiteY10" fmla="*/ 9702 h 121661"/>
                    <a:gd name="connsiteX11" fmla="*/ 185045 w 333331"/>
                    <a:gd name="connsiteY11" fmla="*/ 38866 h 121661"/>
                    <a:gd name="connsiteX12" fmla="*/ 167159 w 333331"/>
                    <a:gd name="connsiteY12" fmla="*/ 42808 h 121661"/>
                    <a:gd name="connsiteX13" fmla="*/ 149010 w 333331"/>
                    <a:gd name="connsiteY13" fmla="*/ 38866 h 121661"/>
                    <a:gd name="connsiteX14" fmla="*/ 69739 w 333331"/>
                    <a:gd name="connsiteY14" fmla="*/ 6536 h 121661"/>
                    <a:gd name="connsiteX15" fmla="*/ 39402 w 333331"/>
                    <a:gd name="connsiteY15" fmla="*/ 68 h 121661"/>
                    <a:gd name="connsiteX16" fmla="*/ 33958 w 333331"/>
                    <a:gd name="connsiteY16" fmla="*/ 68 h 121661"/>
                    <a:gd name="connsiteX17" fmla="*/ 2263 w 333331"/>
                    <a:gd name="connsiteY17" fmla="*/ 44423 h 121661"/>
                    <a:gd name="connsiteX18" fmla="*/ 2263 w 333331"/>
                    <a:gd name="connsiteY18" fmla="*/ 44427 h 121661"/>
                    <a:gd name="connsiteX19" fmla="*/ 58784 w 333331"/>
                    <a:gd name="connsiteY19" fmla="*/ 118265 h 12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3331" h="121661">
                      <a:moveTo>
                        <a:pt x="58790" y="118266"/>
                      </a:moveTo>
                      <a:cubicBezTo>
                        <a:pt x="62127" y="120445"/>
                        <a:pt x="66019" y="121609"/>
                        <a:pt x="70003" y="121631"/>
                      </a:cubicBezTo>
                      <a:lnTo>
                        <a:pt x="215967" y="121631"/>
                      </a:lnTo>
                      <a:lnTo>
                        <a:pt x="261990" y="121631"/>
                      </a:lnTo>
                      <a:lnTo>
                        <a:pt x="261985" y="121631"/>
                      </a:lnTo>
                      <a:cubicBezTo>
                        <a:pt x="267886" y="121947"/>
                        <a:pt x="273609" y="119565"/>
                        <a:pt x="277542" y="115164"/>
                      </a:cubicBezTo>
                      <a:cubicBezTo>
                        <a:pt x="289868" y="102557"/>
                        <a:pt x="301488" y="89279"/>
                        <a:pt x="312348" y="75400"/>
                      </a:cubicBezTo>
                      <a:cubicBezTo>
                        <a:pt x="320445" y="64291"/>
                        <a:pt x="326847" y="52041"/>
                        <a:pt x="331342" y="39060"/>
                      </a:cubicBezTo>
                      <a:cubicBezTo>
                        <a:pt x="337825" y="20179"/>
                        <a:pt x="326933" y="5115"/>
                        <a:pt x="307099" y="1687"/>
                      </a:cubicBezTo>
                      <a:cubicBezTo>
                        <a:pt x="303098" y="993"/>
                        <a:pt x="299042" y="645"/>
                        <a:pt x="294977" y="650"/>
                      </a:cubicBezTo>
                      <a:cubicBezTo>
                        <a:pt x="281073" y="1173"/>
                        <a:pt x="267388" y="4240"/>
                        <a:pt x="254596" y="9702"/>
                      </a:cubicBezTo>
                      <a:cubicBezTo>
                        <a:pt x="231132" y="18754"/>
                        <a:pt x="208123" y="29101"/>
                        <a:pt x="185045" y="38866"/>
                      </a:cubicBezTo>
                      <a:cubicBezTo>
                        <a:pt x="179426" y="41410"/>
                        <a:pt x="173331" y="42754"/>
                        <a:pt x="167159" y="42808"/>
                      </a:cubicBezTo>
                      <a:cubicBezTo>
                        <a:pt x="160902" y="42759"/>
                        <a:pt x="154722" y="41415"/>
                        <a:pt x="149010" y="38866"/>
                      </a:cubicBezTo>
                      <a:cubicBezTo>
                        <a:pt x="123087" y="27550"/>
                        <a:pt x="96315" y="17009"/>
                        <a:pt x="69739" y="6536"/>
                      </a:cubicBezTo>
                      <a:cubicBezTo>
                        <a:pt x="60118" y="2517"/>
                        <a:pt x="49832" y="325"/>
                        <a:pt x="39402" y="68"/>
                      </a:cubicBezTo>
                      <a:cubicBezTo>
                        <a:pt x="37589" y="-26"/>
                        <a:pt x="35772" y="-26"/>
                        <a:pt x="33958" y="68"/>
                      </a:cubicBezTo>
                      <a:cubicBezTo>
                        <a:pt x="8033" y="2590"/>
                        <a:pt x="-6033" y="19467"/>
                        <a:pt x="2263" y="44423"/>
                      </a:cubicBezTo>
                      <a:lnTo>
                        <a:pt x="2263" y="44427"/>
                      </a:lnTo>
                      <a:cubicBezTo>
                        <a:pt x="12582" y="74498"/>
                        <a:pt x="32421" y="100414"/>
                        <a:pt x="58784" y="118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AE90CC25-A0A7-29BD-24CA-EFD6BAB4E88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186161" y="13129285"/>
                  <a:ext cx="218946" cy="29223"/>
                </a:xfrm>
                <a:custGeom>
                  <a:avLst/>
                  <a:gdLst>
                    <a:gd name="connsiteX0" fmla="*/ 90544 w 218946"/>
                    <a:gd name="connsiteY0" fmla="*/ 65 h 29223"/>
                    <a:gd name="connsiteX1" fmla="*/ 27477 w 218946"/>
                    <a:gd name="connsiteY1" fmla="*/ 65 h 29223"/>
                    <a:gd name="connsiteX2" fmla="*/ 14126 w 218946"/>
                    <a:gd name="connsiteY2" fmla="*/ 65 h 29223"/>
                    <a:gd name="connsiteX3" fmla="*/ 14121 w 218946"/>
                    <a:gd name="connsiteY3" fmla="*/ 65 h 29223"/>
                    <a:gd name="connsiteX4" fmla="*/ 3071 w 218946"/>
                    <a:gd name="connsiteY4" fmla="*/ 5284 h 29223"/>
                    <a:gd name="connsiteX5" fmla="*/ 187 w 218946"/>
                    <a:gd name="connsiteY5" fmla="*/ 17137 h 29223"/>
                    <a:gd name="connsiteX6" fmla="*/ 16780 w 218946"/>
                    <a:gd name="connsiteY6" fmla="*/ 29099 h 29223"/>
                    <a:gd name="connsiteX7" fmla="*/ 202735 w 218946"/>
                    <a:gd name="connsiteY7" fmla="*/ 29099 h 29223"/>
                    <a:gd name="connsiteX8" fmla="*/ 214305 w 218946"/>
                    <a:gd name="connsiteY8" fmla="*/ 25120 h 29223"/>
                    <a:gd name="connsiteX9" fmla="*/ 218809 w 218946"/>
                    <a:gd name="connsiteY9" fmla="*/ 13772 h 29223"/>
                    <a:gd name="connsiteX10" fmla="*/ 201438 w 218946"/>
                    <a:gd name="connsiteY10" fmla="*/ -3 h 2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946" h="29223">
                      <a:moveTo>
                        <a:pt x="90544" y="65"/>
                      </a:moveTo>
                      <a:lnTo>
                        <a:pt x="27477" y="65"/>
                      </a:lnTo>
                      <a:lnTo>
                        <a:pt x="14126" y="65"/>
                      </a:lnTo>
                      <a:lnTo>
                        <a:pt x="14121" y="65"/>
                      </a:lnTo>
                      <a:cubicBezTo>
                        <a:pt x="9840" y="51"/>
                        <a:pt x="5780" y="1968"/>
                        <a:pt x="3071" y="5284"/>
                      </a:cubicBezTo>
                      <a:cubicBezTo>
                        <a:pt x="367" y="8599"/>
                        <a:pt x="-695" y="12951"/>
                        <a:pt x="187" y="17137"/>
                      </a:cubicBezTo>
                      <a:cubicBezTo>
                        <a:pt x="1697" y="24864"/>
                        <a:pt x="8953" y="30096"/>
                        <a:pt x="16780" y="29099"/>
                      </a:cubicBezTo>
                      <a:lnTo>
                        <a:pt x="202735" y="29099"/>
                      </a:lnTo>
                      <a:cubicBezTo>
                        <a:pt x="206990" y="29518"/>
                        <a:pt x="211212" y="28065"/>
                        <a:pt x="214305" y="25120"/>
                      </a:cubicBezTo>
                      <a:cubicBezTo>
                        <a:pt x="217393" y="22174"/>
                        <a:pt x="219039" y="18030"/>
                        <a:pt x="218809" y="13772"/>
                      </a:cubicBezTo>
                      <a:cubicBezTo>
                        <a:pt x="218809" y="5045"/>
                        <a:pt x="212325" y="-3"/>
                        <a:pt x="201438" y="-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2341E3B3-325D-19F8-9658-DCFB4265ACE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5541739" y="12192614"/>
                <a:ext cx="273002" cy="167446"/>
                <a:chOff x="25541739" y="12192614"/>
                <a:chExt cx="273002" cy="167446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9D4DAB0-C87D-6FC4-3E04-62668F19DD0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8900000">
                  <a:off x="25543238" y="12193585"/>
                  <a:ext cx="271503" cy="914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A828FC59-524B-EFA2-D6D0-C7EB8F645DB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700000" flipH="1">
                  <a:off x="25503736" y="12230617"/>
                  <a:ext cx="167446" cy="914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DFFCEDB1-7A8C-DA2C-2E40-23F2F5B3BE0B}"/>
                </a:ext>
              </a:extLst>
            </p:cNvPr>
            <p:cNvCxnSpPr>
              <a:cxnSpLocks/>
              <a:stCxn id="302" idx="5"/>
              <a:endCxn id="291" idx="1"/>
            </p:cNvCxnSpPr>
            <p:nvPr/>
          </p:nvCxnSpPr>
          <p:spPr>
            <a:xfrm>
              <a:off x="20466214" y="28163396"/>
              <a:ext cx="1045258" cy="1128530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B4A08D02-D732-3AF7-2843-D52F34EFBC63}"/>
                </a:ext>
              </a:extLst>
            </p:cNvPr>
            <p:cNvSpPr>
              <a:spLocks/>
            </p:cNvSpPr>
            <p:nvPr/>
          </p:nvSpPr>
          <p:spPr>
            <a:xfrm>
              <a:off x="20310116" y="28007298"/>
              <a:ext cx="182880" cy="18288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4" name="Arrow: Right 453">
            <a:extLst>
              <a:ext uri="{FF2B5EF4-FFF2-40B4-BE49-F238E27FC236}">
                <a16:creationId xmlns:a16="http://schemas.microsoft.com/office/drawing/2014/main" id="{89843A51-2EEC-CC1B-438D-793686ADBDB0}"/>
              </a:ext>
            </a:extLst>
          </p:cNvPr>
          <p:cNvSpPr/>
          <p:nvPr/>
        </p:nvSpPr>
        <p:spPr>
          <a:xfrm rot="5400000">
            <a:off x="22882588" y="15863637"/>
            <a:ext cx="1281945" cy="65978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5" name="Picture 454">
            <a:extLst>
              <a:ext uri="{FF2B5EF4-FFF2-40B4-BE49-F238E27FC236}">
                <a16:creationId xmlns:a16="http://schemas.microsoft.com/office/drawing/2014/main" id="{37F24A2C-6851-C5A7-2BBD-711EC62C12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0" t="7816" r="11379" b="20215"/>
          <a:stretch/>
        </p:blipFill>
        <p:spPr>
          <a:xfrm>
            <a:off x="23200786" y="15801547"/>
            <a:ext cx="645548" cy="590931"/>
          </a:xfrm>
          <a:prstGeom prst="rect">
            <a:avLst/>
          </a:prstGeom>
        </p:spPr>
      </p:pic>
      <p:sp>
        <p:nvSpPr>
          <p:cNvPr id="459" name="TextBox 458">
            <a:extLst>
              <a:ext uri="{FF2B5EF4-FFF2-40B4-BE49-F238E27FC236}">
                <a16:creationId xmlns:a16="http://schemas.microsoft.com/office/drawing/2014/main" id="{5A09D9D4-E85A-AB94-E779-FBE08CD36C94}"/>
              </a:ext>
            </a:extLst>
          </p:cNvPr>
          <p:cNvSpPr txBox="1"/>
          <p:nvPr/>
        </p:nvSpPr>
        <p:spPr>
          <a:xfrm>
            <a:off x="20652025" y="13683004"/>
            <a:ext cx="5743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REJECTED</a:t>
            </a:r>
          </a:p>
        </p:txBody>
      </p: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43DBF7DF-CCBE-D380-70BD-D5BEBB321417}"/>
              </a:ext>
            </a:extLst>
          </p:cNvPr>
          <p:cNvGrpSpPr/>
          <p:nvPr/>
        </p:nvGrpSpPr>
        <p:grpSpPr>
          <a:xfrm>
            <a:off x="19196928" y="14263657"/>
            <a:ext cx="949425" cy="1126192"/>
            <a:chOff x="26064332" y="11736004"/>
            <a:chExt cx="616701" cy="731520"/>
          </a:xfrm>
        </p:grpSpPr>
        <p:sp>
          <p:nvSpPr>
            <p:cNvPr id="493" name="Oval 200">
              <a:extLst>
                <a:ext uri="{FF2B5EF4-FFF2-40B4-BE49-F238E27FC236}">
                  <a16:creationId xmlns:a16="http://schemas.microsoft.com/office/drawing/2014/main" id="{85BCFC1A-43EA-33AA-A544-1EC5664AEA10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4" name="Content Placeholder 92">
              <a:extLst>
                <a:ext uri="{FF2B5EF4-FFF2-40B4-BE49-F238E27FC236}">
                  <a16:creationId xmlns:a16="http://schemas.microsoft.com/office/drawing/2014/main" id="{B1F2F34F-8D05-9EBF-5327-C2E43B489A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E46CA3C3-044A-CB12-827D-4D3CE0924890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A0118109-971B-95F8-1A4E-E83142FE940F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8EB3C96E-02F4-EF95-9B3C-83DDAA70F106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6FE08736-B931-03E2-20E6-BA5E44BF58F4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EDAF407-8AFB-6F8C-5BDA-F5CE8F615DAE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DE2839FA-CDAC-436F-6B4B-40E1C13B2C4A}"/>
              </a:ext>
            </a:extLst>
          </p:cNvPr>
          <p:cNvGrpSpPr/>
          <p:nvPr/>
        </p:nvGrpSpPr>
        <p:grpSpPr>
          <a:xfrm>
            <a:off x="19194778" y="17514497"/>
            <a:ext cx="953725" cy="1126192"/>
            <a:chOff x="25352863" y="11746075"/>
            <a:chExt cx="616701" cy="731520"/>
          </a:xfrm>
        </p:grpSpPr>
        <p:sp>
          <p:nvSpPr>
            <p:cNvPr id="502" name="Oval 200">
              <a:extLst>
                <a:ext uri="{FF2B5EF4-FFF2-40B4-BE49-F238E27FC236}">
                  <a16:creationId xmlns:a16="http://schemas.microsoft.com/office/drawing/2014/main" id="{69CD540E-1EEF-74C2-16BB-A1542A03B870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3" name="Content Placeholder 92">
              <a:extLst>
                <a:ext uri="{FF2B5EF4-FFF2-40B4-BE49-F238E27FC236}">
                  <a16:creationId xmlns:a16="http://schemas.microsoft.com/office/drawing/2014/main" id="{D5FFEDB1-9622-D9E9-999F-2DA961BE22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6B0A3E85-AF9C-E2C8-60F6-9C07C5829653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E7658DAE-5ECA-4A7C-9980-F36FB4C00160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98B66A49-9439-20FC-49E3-5EFDBFD6BEFB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A43269A0-9C1C-5032-4F2E-504DBB3ECE2D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9FB4FAC4-5804-BB79-23AC-7DD050AF10F1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06FA5A45-F157-1A65-3084-2CA809F2775B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02E7A515-A651-EF16-4510-54B1DEFE0A19}"/>
              </a:ext>
            </a:extLst>
          </p:cNvPr>
          <p:cNvGrpSpPr/>
          <p:nvPr/>
        </p:nvGrpSpPr>
        <p:grpSpPr>
          <a:xfrm>
            <a:off x="914400" y="13683003"/>
            <a:ext cx="16867728" cy="5057010"/>
            <a:chOff x="914400" y="13683003"/>
            <a:chExt cx="16867728" cy="505701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F9241FB8-CD7C-5F4A-E6B8-4E6143B451B7}"/>
                </a:ext>
              </a:extLst>
            </p:cNvPr>
            <p:cNvSpPr/>
            <p:nvPr/>
          </p:nvSpPr>
          <p:spPr>
            <a:xfrm>
              <a:off x="914400" y="16671338"/>
              <a:ext cx="4858445" cy="1927967"/>
            </a:xfrm>
            <a:prstGeom prst="wedgeRoundRectCallout">
              <a:avLst>
                <a:gd name="adj1" fmla="val 44940"/>
                <a:gd name="adj2" fmla="val -65594"/>
                <a:gd name="adj3" fmla="val 16667"/>
              </a:avLst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Content Placeholder 53">
              <a:extLst>
                <a:ext uri="{FF2B5EF4-FFF2-40B4-BE49-F238E27FC236}">
                  <a16:creationId xmlns:a16="http://schemas.microsoft.com/office/drawing/2014/main" id="{17AA1579-854B-8D83-BD8D-80E1AB90FF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05815" y="13885522"/>
              <a:ext cx="4721706" cy="4715466"/>
              <a:chOff x="5786227" y="8280346"/>
              <a:chExt cx="3312765" cy="3308387"/>
            </a:xfrm>
            <a:solidFill>
              <a:srgbClr val="000000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C5764CF-60EC-4404-C564-E88A8BC9D529}"/>
                  </a:ext>
                </a:extLst>
              </p:cNvPr>
              <p:cNvSpPr/>
              <p:nvPr/>
            </p:nvSpPr>
            <p:spPr>
              <a:xfrm>
                <a:off x="6934210" y="10360219"/>
                <a:ext cx="1016857" cy="685701"/>
              </a:xfrm>
              <a:custGeom>
                <a:avLst/>
                <a:gdLst>
                  <a:gd name="connsiteX0" fmla="*/ 100727 w 1016857"/>
                  <a:gd name="connsiteY0" fmla="*/ 685700 h 685701"/>
                  <a:gd name="connsiteX1" fmla="*/ 915959 w 1016857"/>
                  <a:gd name="connsiteY1" fmla="*/ 685700 h 685701"/>
                  <a:gd name="connsiteX2" fmla="*/ 1014615 w 1016857"/>
                  <a:gd name="connsiteY2" fmla="*/ 566222 h 685701"/>
                  <a:gd name="connsiteX3" fmla="*/ 923751 w 1016857"/>
                  <a:gd name="connsiteY3" fmla="*/ 83114 h 685701"/>
                  <a:gd name="connsiteX4" fmla="*/ 825096 w 1016857"/>
                  <a:gd name="connsiteY4" fmla="*/ -1 h 685701"/>
                  <a:gd name="connsiteX5" fmla="*/ 708264 w 1016857"/>
                  <a:gd name="connsiteY5" fmla="*/ -1 h 685701"/>
                  <a:gd name="connsiteX6" fmla="*/ 568070 w 1016857"/>
                  <a:gd name="connsiteY6" fmla="*/ 358433 h 685701"/>
                  <a:gd name="connsiteX7" fmla="*/ 560285 w 1016857"/>
                  <a:gd name="connsiteY7" fmla="*/ 124672 h 685701"/>
                  <a:gd name="connsiteX8" fmla="*/ 508361 w 1016857"/>
                  <a:gd name="connsiteY8" fmla="*/ 72724 h 685701"/>
                  <a:gd name="connsiteX9" fmla="*/ 456437 w 1016857"/>
                  <a:gd name="connsiteY9" fmla="*/ 124672 h 685701"/>
                  <a:gd name="connsiteX10" fmla="*/ 448646 w 1016857"/>
                  <a:gd name="connsiteY10" fmla="*/ 358433 h 685701"/>
                  <a:gd name="connsiteX11" fmla="*/ 308452 w 1016857"/>
                  <a:gd name="connsiteY11" fmla="*/ -1 h 685701"/>
                  <a:gd name="connsiteX12" fmla="*/ 191620 w 1016857"/>
                  <a:gd name="connsiteY12" fmla="*/ -1 h 685701"/>
                  <a:gd name="connsiteX13" fmla="*/ 92965 w 1016857"/>
                  <a:gd name="connsiteY13" fmla="*/ 83114 h 685701"/>
                  <a:gd name="connsiteX14" fmla="*/ 2101 w 1016857"/>
                  <a:gd name="connsiteY14" fmla="*/ 566222 h 685701"/>
                  <a:gd name="connsiteX15" fmla="*/ 100756 w 1016857"/>
                  <a:gd name="connsiteY15" fmla="*/ 685700 h 68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6857" h="685701">
                    <a:moveTo>
                      <a:pt x="100727" y="685700"/>
                    </a:moveTo>
                    <a:lnTo>
                      <a:pt x="915959" y="685700"/>
                    </a:lnTo>
                    <a:cubicBezTo>
                      <a:pt x="980867" y="685700"/>
                      <a:pt x="1027593" y="628558"/>
                      <a:pt x="1014615" y="566222"/>
                    </a:cubicBezTo>
                    <a:lnTo>
                      <a:pt x="923751" y="83114"/>
                    </a:lnTo>
                    <a:cubicBezTo>
                      <a:pt x="915959" y="36362"/>
                      <a:pt x="871827" y="-1"/>
                      <a:pt x="825096" y="-1"/>
                    </a:cubicBezTo>
                    <a:lnTo>
                      <a:pt x="708264" y="-1"/>
                    </a:lnTo>
                    <a:cubicBezTo>
                      <a:pt x="708264" y="-1"/>
                      <a:pt x="570664" y="353239"/>
                      <a:pt x="568070" y="358433"/>
                    </a:cubicBezTo>
                    <a:lnTo>
                      <a:pt x="560285" y="124672"/>
                    </a:lnTo>
                    <a:cubicBezTo>
                      <a:pt x="560285" y="96104"/>
                      <a:pt x="536916" y="72724"/>
                      <a:pt x="508361" y="72724"/>
                    </a:cubicBezTo>
                    <a:cubicBezTo>
                      <a:pt x="479800" y="72724"/>
                      <a:pt x="456437" y="96104"/>
                      <a:pt x="456437" y="124672"/>
                    </a:cubicBezTo>
                    <a:lnTo>
                      <a:pt x="448646" y="358433"/>
                    </a:lnTo>
                    <a:cubicBezTo>
                      <a:pt x="446052" y="353239"/>
                      <a:pt x="308452" y="-1"/>
                      <a:pt x="308452" y="-1"/>
                    </a:cubicBezTo>
                    <a:lnTo>
                      <a:pt x="191620" y="-1"/>
                    </a:lnTo>
                    <a:cubicBezTo>
                      <a:pt x="142295" y="-1"/>
                      <a:pt x="100756" y="33767"/>
                      <a:pt x="92965" y="83114"/>
                    </a:cubicBezTo>
                    <a:lnTo>
                      <a:pt x="2101" y="566222"/>
                    </a:lnTo>
                    <a:cubicBezTo>
                      <a:pt x="-10877" y="628558"/>
                      <a:pt x="35855" y="685700"/>
                      <a:pt x="100756" y="6857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DC2FAA2-0538-9172-58A3-F0FA1C992264}"/>
                  </a:ext>
                </a:extLst>
              </p:cNvPr>
              <p:cNvSpPr/>
              <p:nvPr/>
            </p:nvSpPr>
            <p:spPr>
              <a:xfrm>
                <a:off x="5786227" y="8280346"/>
                <a:ext cx="3312765" cy="3308387"/>
              </a:xfrm>
              <a:custGeom>
                <a:avLst/>
                <a:gdLst>
                  <a:gd name="connsiteX0" fmla="*/ 3214039 w 3312765"/>
                  <a:gd name="connsiteY0" fmla="*/ 1339610 h 3308387"/>
                  <a:gd name="connsiteX1" fmla="*/ 3312694 w 3312765"/>
                  <a:gd name="connsiteY1" fmla="*/ 1240911 h 3308387"/>
                  <a:gd name="connsiteX2" fmla="*/ 3312694 w 3312765"/>
                  <a:gd name="connsiteY2" fmla="*/ 1035723 h 3308387"/>
                  <a:gd name="connsiteX3" fmla="*/ 3214039 w 3312765"/>
                  <a:gd name="connsiteY3" fmla="*/ 937024 h 3308387"/>
                  <a:gd name="connsiteX4" fmla="*/ 3104999 w 3312765"/>
                  <a:gd name="connsiteY4" fmla="*/ 937024 h 3308387"/>
                  <a:gd name="connsiteX5" fmla="*/ 1710832 w 3312765"/>
                  <a:gd name="connsiteY5" fmla="*/ 17531 h 3308387"/>
                  <a:gd name="connsiteX6" fmla="*/ 1599199 w 3312765"/>
                  <a:gd name="connsiteY6" fmla="*/ 17531 h 3308387"/>
                  <a:gd name="connsiteX7" fmla="*/ 205031 w 3312765"/>
                  <a:gd name="connsiteY7" fmla="*/ 937024 h 3308387"/>
                  <a:gd name="connsiteX8" fmla="*/ 98584 w 3312765"/>
                  <a:gd name="connsiteY8" fmla="*/ 937024 h 3308387"/>
                  <a:gd name="connsiteX9" fmla="*/ -71 w 3312765"/>
                  <a:gd name="connsiteY9" fmla="*/ 1035723 h 3308387"/>
                  <a:gd name="connsiteX10" fmla="*/ -71 w 3312765"/>
                  <a:gd name="connsiteY10" fmla="*/ 1240911 h 3308387"/>
                  <a:gd name="connsiteX11" fmla="*/ 98584 w 3312765"/>
                  <a:gd name="connsiteY11" fmla="*/ 1339610 h 3308387"/>
                  <a:gd name="connsiteX12" fmla="*/ 223201 w 3312765"/>
                  <a:gd name="connsiteY12" fmla="*/ 1339610 h 3308387"/>
                  <a:gd name="connsiteX13" fmla="*/ 223201 w 3312765"/>
                  <a:gd name="connsiteY13" fmla="*/ 2905800 h 3308387"/>
                  <a:gd name="connsiteX14" fmla="*/ 98584 w 3312765"/>
                  <a:gd name="connsiteY14" fmla="*/ 2905800 h 3308387"/>
                  <a:gd name="connsiteX15" fmla="*/ -71 w 3312765"/>
                  <a:gd name="connsiteY15" fmla="*/ 3004499 h 3308387"/>
                  <a:gd name="connsiteX16" fmla="*/ -71 w 3312765"/>
                  <a:gd name="connsiteY16" fmla="*/ 3209687 h 3308387"/>
                  <a:gd name="connsiteX17" fmla="*/ 98584 w 3312765"/>
                  <a:gd name="connsiteY17" fmla="*/ 3308387 h 3308387"/>
                  <a:gd name="connsiteX18" fmla="*/ 3214010 w 3312765"/>
                  <a:gd name="connsiteY18" fmla="*/ 3308387 h 3308387"/>
                  <a:gd name="connsiteX19" fmla="*/ 3312665 w 3312765"/>
                  <a:gd name="connsiteY19" fmla="*/ 3209687 h 3308387"/>
                  <a:gd name="connsiteX20" fmla="*/ 3312665 w 3312765"/>
                  <a:gd name="connsiteY20" fmla="*/ 3004499 h 3308387"/>
                  <a:gd name="connsiteX21" fmla="*/ 3214010 w 3312765"/>
                  <a:gd name="connsiteY21" fmla="*/ 2905800 h 3308387"/>
                  <a:gd name="connsiteX22" fmla="*/ 3089393 w 3312765"/>
                  <a:gd name="connsiteY22" fmla="*/ 2905800 h 3308387"/>
                  <a:gd name="connsiteX23" fmla="*/ 3089393 w 3312765"/>
                  <a:gd name="connsiteY23" fmla="*/ 1339610 h 3308387"/>
                  <a:gd name="connsiteX24" fmla="*/ 1656327 w 3312765"/>
                  <a:gd name="connsiteY24" fmla="*/ 274666 h 3308387"/>
                  <a:gd name="connsiteX25" fmla="*/ 2097679 w 3312765"/>
                  <a:gd name="connsiteY25" fmla="*/ 716216 h 3308387"/>
                  <a:gd name="connsiteX26" fmla="*/ 1656327 w 3312765"/>
                  <a:gd name="connsiteY26" fmla="*/ 1157766 h 3308387"/>
                  <a:gd name="connsiteX27" fmla="*/ 1214975 w 3312765"/>
                  <a:gd name="connsiteY27" fmla="*/ 716216 h 3308387"/>
                  <a:gd name="connsiteX28" fmla="*/ 1656327 w 3312765"/>
                  <a:gd name="connsiteY28" fmla="*/ 274666 h 3308387"/>
                  <a:gd name="connsiteX29" fmla="*/ 623074 w 3312765"/>
                  <a:gd name="connsiteY29" fmla="*/ 2905800 h 3308387"/>
                  <a:gd name="connsiteX30" fmla="*/ 423164 w 3312765"/>
                  <a:gd name="connsiteY30" fmla="*/ 2905800 h 3308387"/>
                  <a:gd name="connsiteX31" fmla="*/ 423164 w 3312765"/>
                  <a:gd name="connsiteY31" fmla="*/ 1339610 h 3308387"/>
                  <a:gd name="connsiteX32" fmla="*/ 623074 w 3312765"/>
                  <a:gd name="connsiteY32" fmla="*/ 1339610 h 3308387"/>
                  <a:gd name="connsiteX33" fmla="*/ 2487107 w 3312765"/>
                  <a:gd name="connsiteY33" fmla="*/ 2905800 h 3308387"/>
                  <a:gd name="connsiteX34" fmla="*/ 825547 w 3312765"/>
                  <a:gd name="connsiteY34" fmla="*/ 2905800 h 3308387"/>
                  <a:gd name="connsiteX35" fmla="*/ 825547 w 3312765"/>
                  <a:gd name="connsiteY35" fmla="*/ 1339610 h 3308387"/>
                  <a:gd name="connsiteX36" fmla="*/ 2487107 w 3312765"/>
                  <a:gd name="connsiteY36" fmla="*/ 1339610 h 3308387"/>
                  <a:gd name="connsiteX37" fmla="*/ 2889513 w 3312765"/>
                  <a:gd name="connsiteY37" fmla="*/ 2905800 h 3308387"/>
                  <a:gd name="connsiteX38" fmla="*/ 2689604 w 3312765"/>
                  <a:gd name="connsiteY38" fmla="*/ 2905800 h 3308387"/>
                  <a:gd name="connsiteX39" fmla="*/ 2689604 w 3312765"/>
                  <a:gd name="connsiteY39" fmla="*/ 1339610 h 3308387"/>
                  <a:gd name="connsiteX40" fmla="*/ 2889513 w 3312765"/>
                  <a:gd name="connsiteY40" fmla="*/ 1339610 h 330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312765" h="3308387">
                    <a:moveTo>
                      <a:pt x="3214039" y="1339610"/>
                    </a:moveTo>
                    <a:cubicBezTo>
                      <a:pt x="3268562" y="1339610"/>
                      <a:pt x="3312694" y="1295452"/>
                      <a:pt x="3312694" y="1240911"/>
                    </a:cubicBezTo>
                    <a:lnTo>
                      <a:pt x="3312694" y="1035723"/>
                    </a:lnTo>
                    <a:cubicBezTo>
                      <a:pt x="3312694" y="981182"/>
                      <a:pt x="3268562" y="937024"/>
                      <a:pt x="3214039" y="937024"/>
                    </a:cubicBezTo>
                    <a:lnTo>
                      <a:pt x="3104999" y="937024"/>
                    </a:lnTo>
                    <a:lnTo>
                      <a:pt x="1710832" y="17531"/>
                    </a:lnTo>
                    <a:cubicBezTo>
                      <a:pt x="1677078" y="-5845"/>
                      <a:pt x="1632946" y="-5845"/>
                      <a:pt x="1599199" y="17531"/>
                    </a:cubicBezTo>
                    <a:lnTo>
                      <a:pt x="205031" y="937024"/>
                    </a:lnTo>
                    <a:lnTo>
                      <a:pt x="98584" y="937024"/>
                    </a:lnTo>
                    <a:cubicBezTo>
                      <a:pt x="44064" y="937024"/>
                      <a:pt x="-71" y="981182"/>
                      <a:pt x="-71" y="1035723"/>
                    </a:cubicBezTo>
                    <a:lnTo>
                      <a:pt x="-71" y="1240911"/>
                    </a:lnTo>
                    <a:cubicBezTo>
                      <a:pt x="-71" y="1295452"/>
                      <a:pt x="44064" y="1339610"/>
                      <a:pt x="98584" y="1339610"/>
                    </a:cubicBezTo>
                    <a:lnTo>
                      <a:pt x="223201" y="1339610"/>
                    </a:lnTo>
                    <a:lnTo>
                      <a:pt x="223201" y="2905800"/>
                    </a:lnTo>
                    <a:lnTo>
                      <a:pt x="98584" y="2905800"/>
                    </a:lnTo>
                    <a:cubicBezTo>
                      <a:pt x="44064" y="2905800"/>
                      <a:pt x="-71" y="2949952"/>
                      <a:pt x="-71" y="3004499"/>
                    </a:cubicBezTo>
                    <a:lnTo>
                      <a:pt x="-71" y="3209687"/>
                    </a:lnTo>
                    <a:cubicBezTo>
                      <a:pt x="-71" y="3264235"/>
                      <a:pt x="44064" y="3308387"/>
                      <a:pt x="98584" y="3308387"/>
                    </a:cubicBezTo>
                    <a:lnTo>
                      <a:pt x="3214010" y="3308387"/>
                    </a:lnTo>
                    <a:cubicBezTo>
                      <a:pt x="3268527" y="3308387"/>
                      <a:pt x="3312665" y="3264235"/>
                      <a:pt x="3312665" y="3209687"/>
                    </a:cubicBezTo>
                    <a:lnTo>
                      <a:pt x="3312665" y="3004499"/>
                    </a:lnTo>
                    <a:cubicBezTo>
                      <a:pt x="3312665" y="2949952"/>
                      <a:pt x="3268527" y="2905800"/>
                      <a:pt x="3214010" y="2905800"/>
                    </a:cubicBezTo>
                    <a:lnTo>
                      <a:pt x="3089393" y="2905800"/>
                    </a:lnTo>
                    <a:lnTo>
                      <a:pt x="3089393" y="1339610"/>
                    </a:lnTo>
                    <a:close/>
                    <a:moveTo>
                      <a:pt x="1656327" y="274666"/>
                    </a:moveTo>
                    <a:cubicBezTo>
                      <a:pt x="1900368" y="274666"/>
                      <a:pt x="2097679" y="472065"/>
                      <a:pt x="2097679" y="716216"/>
                    </a:cubicBezTo>
                    <a:cubicBezTo>
                      <a:pt x="2097679" y="960367"/>
                      <a:pt x="1900368" y="1157766"/>
                      <a:pt x="1656327" y="1157766"/>
                    </a:cubicBezTo>
                    <a:cubicBezTo>
                      <a:pt x="1412285" y="1157766"/>
                      <a:pt x="1214975" y="960367"/>
                      <a:pt x="1214975" y="716216"/>
                    </a:cubicBezTo>
                    <a:cubicBezTo>
                      <a:pt x="1214975" y="472065"/>
                      <a:pt x="1412285" y="274666"/>
                      <a:pt x="1656327" y="274666"/>
                    </a:cubicBezTo>
                    <a:close/>
                    <a:moveTo>
                      <a:pt x="623074" y="2905800"/>
                    </a:moveTo>
                    <a:lnTo>
                      <a:pt x="423164" y="2905800"/>
                    </a:lnTo>
                    <a:lnTo>
                      <a:pt x="423164" y="1339610"/>
                    </a:lnTo>
                    <a:lnTo>
                      <a:pt x="623074" y="1339610"/>
                    </a:lnTo>
                    <a:close/>
                    <a:moveTo>
                      <a:pt x="2487107" y="2905800"/>
                    </a:moveTo>
                    <a:lnTo>
                      <a:pt x="825547" y="2905800"/>
                    </a:lnTo>
                    <a:lnTo>
                      <a:pt x="825547" y="1339610"/>
                    </a:lnTo>
                    <a:lnTo>
                      <a:pt x="2487107" y="1339610"/>
                    </a:lnTo>
                    <a:close/>
                    <a:moveTo>
                      <a:pt x="2889513" y="2905800"/>
                    </a:moveTo>
                    <a:lnTo>
                      <a:pt x="2689604" y="2905800"/>
                    </a:lnTo>
                    <a:lnTo>
                      <a:pt x="2689604" y="1339610"/>
                    </a:lnTo>
                    <a:lnTo>
                      <a:pt x="2889513" y="1339610"/>
                    </a:lnTo>
                    <a:close/>
                  </a:path>
                </a:pathLst>
              </a:custGeom>
              <a:solidFill>
                <a:srgbClr val="000000"/>
              </a:solidFill>
              <a:ln w="5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D98BF8-A8C4-BCF6-7685-D70392301205}"/>
                  </a:ext>
                </a:extLst>
              </p:cNvPr>
              <p:cNvSpPr/>
              <p:nvPr/>
            </p:nvSpPr>
            <p:spPr>
              <a:xfrm>
                <a:off x="7105120" y="8658967"/>
                <a:ext cx="675008" cy="675311"/>
              </a:xfrm>
              <a:custGeom>
                <a:avLst/>
                <a:gdLst>
                  <a:gd name="connsiteX0" fmla="*/ 337434 w 675008"/>
                  <a:gd name="connsiteY0" fmla="*/ 675311 h 675311"/>
                  <a:gd name="connsiteX1" fmla="*/ 674938 w 675008"/>
                  <a:gd name="connsiteY1" fmla="*/ 337655 h 675311"/>
                  <a:gd name="connsiteX2" fmla="*/ 337434 w 675008"/>
                  <a:gd name="connsiteY2" fmla="*/ -1 h 675311"/>
                  <a:gd name="connsiteX3" fmla="*/ -71 w 675008"/>
                  <a:gd name="connsiteY3" fmla="*/ 337655 h 675311"/>
                  <a:gd name="connsiteX4" fmla="*/ 337434 w 675008"/>
                  <a:gd name="connsiteY4" fmla="*/ 675311 h 675311"/>
                  <a:gd name="connsiteX5" fmla="*/ 324450 w 675008"/>
                  <a:gd name="connsiteY5" fmla="*/ 366228 h 675311"/>
                  <a:gd name="connsiteX6" fmla="*/ 218009 w 675008"/>
                  <a:gd name="connsiteY6" fmla="*/ 251945 h 675311"/>
                  <a:gd name="connsiteX7" fmla="*/ 306279 w 675008"/>
                  <a:gd name="connsiteY7" fmla="*/ 145450 h 675311"/>
                  <a:gd name="connsiteX8" fmla="*/ 306279 w 675008"/>
                  <a:gd name="connsiteY8" fmla="*/ 83114 h 675311"/>
                  <a:gd name="connsiteX9" fmla="*/ 373780 w 675008"/>
                  <a:gd name="connsiteY9" fmla="*/ 83114 h 675311"/>
                  <a:gd name="connsiteX10" fmla="*/ 373780 w 675008"/>
                  <a:gd name="connsiteY10" fmla="*/ 140256 h 675311"/>
                  <a:gd name="connsiteX11" fmla="*/ 441281 w 675008"/>
                  <a:gd name="connsiteY11" fmla="*/ 161035 h 675311"/>
                  <a:gd name="connsiteX12" fmla="*/ 454259 w 675008"/>
                  <a:gd name="connsiteY12" fmla="*/ 168827 h 675311"/>
                  <a:gd name="connsiteX13" fmla="*/ 428297 w 675008"/>
                  <a:gd name="connsiteY13" fmla="*/ 236361 h 675311"/>
                  <a:gd name="connsiteX14" fmla="*/ 412720 w 675008"/>
                  <a:gd name="connsiteY14" fmla="*/ 225971 h 675311"/>
                  <a:gd name="connsiteX15" fmla="*/ 347812 w 675008"/>
                  <a:gd name="connsiteY15" fmla="*/ 207787 h 675311"/>
                  <a:gd name="connsiteX16" fmla="*/ 303674 w 675008"/>
                  <a:gd name="connsiteY16" fmla="*/ 241555 h 675311"/>
                  <a:gd name="connsiteX17" fmla="*/ 365983 w 675008"/>
                  <a:gd name="connsiteY17" fmla="*/ 293502 h 675311"/>
                  <a:gd name="connsiteX18" fmla="*/ 464638 w 675008"/>
                  <a:gd name="connsiteY18" fmla="*/ 412981 h 675311"/>
                  <a:gd name="connsiteX19" fmla="*/ 373780 w 675008"/>
                  <a:gd name="connsiteY19" fmla="*/ 524658 h 675311"/>
                  <a:gd name="connsiteX20" fmla="*/ 373780 w 675008"/>
                  <a:gd name="connsiteY20" fmla="*/ 586995 h 675311"/>
                  <a:gd name="connsiteX21" fmla="*/ 306279 w 675008"/>
                  <a:gd name="connsiteY21" fmla="*/ 586995 h 675311"/>
                  <a:gd name="connsiteX22" fmla="*/ 306279 w 675008"/>
                  <a:gd name="connsiteY22" fmla="*/ 527264 h 675311"/>
                  <a:gd name="connsiteX23" fmla="*/ 225800 w 675008"/>
                  <a:gd name="connsiteY23" fmla="*/ 498690 h 675311"/>
                  <a:gd name="connsiteX24" fmla="*/ 212817 w 675008"/>
                  <a:gd name="connsiteY24" fmla="*/ 496096 h 675311"/>
                  <a:gd name="connsiteX25" fmla="*/ 238778 w 675008"/>
                  <a:gd name="connsiteY25" fmla="*/ 425970 h 675311"/>
                  <a:gd name="connsiteX26" fmla="*/ 256955 w 675008"/>
                  <a:gd name="connsiteY26" fmla="*/ 436360 h 675311"/>
                  <a:gd name="connsiteX27" fmla="*/ 332241 w 675008"/>
                  <a:gd name="connsiteY27" fmla="*/ 457139 h 675311"/>
                  <a:gd name="connsiteX28" fmla="*/ 384165 w 675008"/>
                  <a:gd name="connsiteY28" fmla="*/ 415581 h 675311"/>
                  <a:gd name="connsiteX29" fmla="*/ 324461 w 675008"/>
                  <a:gd name="connsiteY29" fmla="*/ 366228 h 67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5008" h="675311">
                    <a:moveTo>
                      <a:pt x="337434" y="675311"/>
                    </a:moveTo>
                    <a:cubicBezTo>
                      <a:pt x="524359" y="675311"/>
                      <a:pt x="674938" y="524664"/>
                      <a:pt x="674938" y="337655"/>
                    </a:cubicBezTo>
                    <a:cubicBezTo>
                      <a:pt x="674938" y="150645"/>
                      <a:pt x="524359" y="-1"/>
                      <a:pt x="337434" y="-1"/>
                    </a:cubicBezTo>
                    <a:cubicBezTo>
                      <a:pt x="150508" y="-1"/>
                      <a:pt x="-71" y="150645"/>
                      <a:pt x="-71" y="337655"/>
                    </a:cubicBezTo>
                    <a:cubicBezTo>
                      <a:pt x="-71" y="524664"/>
                      <a:pt x="150508" y="675311"/>
                      <a:pt x="337434" y="675311"/>
                    </a:cubicBezTo>
                    <a:close/>
                    <a:moveTo>
                      <a:pt x="324450" y="366228"/>
                    </a:moveTo>
                    <a:cubicBezTo>
                      <a:pt x="272526" y="345450"/>
                      <a:pt x="218009" y="316876"/>
                      <a:pt x="218009" y="251945"/>
                    </a:cubicBezTo>
                    <a:cubicBezTo>
                      <a:pt x="218009" y="199998"/>
                      <a:pt x="251756" y="158440"/>
                      <a:pt x="306279" y="145450"/>
                    </a:cubicBezTo>
                    <a:lnTo>
                      <a:pt x="306279" y="83114"/>
                    </a:lnTo>
                    <a:lnTo>
                      <a:pt x="373780" y="83114"/>
                    </a:lnTo>
                    <a:lnTo>
                      <a:pt x="373780" y="140256"/>
                    </a:lnTo>
                    <a:cubicBezTo>
                      <a:pt x="399742" y="142853"/>
                      <a:pt x="420512" y="150645"/>
                      <a:pt x="441281" y="161035"/>
                    </a:cubicBezTo>
                    <a:lnTo>
                      <a:pt x="454259" y="168827"/>
                    </a:lnTo>
                    <a:lnTo>
                      <a:pt x="428297" y="236361"/>
                    </a:lnTo>
                    <a:lnTo>
                      <a:pt x="412720" y="225971"/>
                    </a:lnTo>
                    <a:cubicBezTo>
                      <a:pt x="402335" y="220777"/>
                      <a:pt x="381566" y="207787"/>
                      <a:pt x="347812" y="207787"/>
                    </a:cubicBezTo>
                    <a:cubicBezTo>
                      <a:pt x="314059" y="207787"/>
                      <a:pt x="303674" y="225971"/>
                      <a:pt x="303674" y="241555"/>
                    </a:cubicBezTo>
                    <a:cubicBezTo>
                      <a:pt x="303674" y="259734"/>
                      <a:pt x="311466" y="270123"/>
                      <a:pt x="365983" y="293502"/>
                    </a:cubicBezTo>
                    <a:cubicBezTo>
                      <a:pt x="412714" y="311681"/>
                      <a:pt x="464638" y="342849"/>
                      <a:pt x="464638" y="412981"/>
                    </a:cubicBezTo>
                    <a:cubicBezTo>
                      <a:pt x="464638" y="467522"/>
                      <a:pt x="428291" y="509086"/>
                      <a:pt x="373780" y="524658"/>
                    </a:cubicBezTo>
                    <a:lnTo>
                      <a:pt x="373780" y="586995"/>
                    </a:lnTo>
                    <a:lnTo>
                      <a:pt x="306279" y="586995"/>
                    </a:lnTo>
                    <a:lnTo>
                      <a:pt x="306279" y="527264"/>
                    </a:lnTo>
                    <a:cubicBezTo>
                      <a:pt x="275125" y="524664"/>
                      <a:pt x="243971" y="514275"/>
                      <a:pt x="225800" y="498690"/>
                    </a:cubicBezTo>
                    <a:lnTo>
                      <a:pt x="212817" y="496096"/>
                    </a:lnTo>
                    <a:lnTo>
                      <a:pt x="238778" y="425970"/>
                    </a:lnTo>
                    <a:lnTo>
                      <a:pt x="256955" y="436360"/>
                    </a:lnTo>
                    <a:cubicBezTo>
                      <a:pt x="277724" y="449344"/>
                      <a:pt x="303680" y="457139"/>
                      <a:pt x="332241" y="457139"/>
                    </a:cubicBezTo>
                    <a:cubicBezTo>
                      <a:pt x="363395" y="457139"/>
                      <a:pt x="384165" y="441555"/>
                      <a:pt x="384165" y="415581"/>
                    </a:cubicBezTo>
                    <a:cubicBezTo>
                      <a:pt x="381572" y="405192"/>
                      <a:pt x="373780" y="387007"/>
                      <a:pt x="324461" y="366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54C9EEC-AEA2-4CD2-1845-54959813DCA8}"/>
                  </a:ext>
                </a:extLst>
              </p:cNvPr>
              <p:cNvSpPr/>
              <p:nvPr/>
            </p:nvSpPr>
            <p:spPr>
              <a:xfrm>
                <a:off x="7187907" y="9757615"/>
                <a:ext cx="519805" cy="602586"/>
              </a:xfrm>
              <a:custGeom>
                <a:avLst/>
                <a:gdLst>
                  <a:gd name="connsiteX0" fmla="*/ 2801 w 519805"/>
                  <a:gd name="connsiteY0" fmla="*/ 340255 h 602586"/>
                  <a:gd name="connsiteX1" fmla="*/ 33955 w 519805"/>
                  <a:gd name="connsiteY1" fmla="*/ 368823 h 602586"/>
                  <a:gd name="connsiteX2" fmla="*/ 46933 w 519805"/>
                  <a:gd name="connsiteY2" fmla="*/ 368823 h 602586"/>
                  <a:gd name="connsiteX3" fmla="*/ 257228 w 519805"/>
                  <a:gd name="connsiteY3" fmla="*/ 602585 h 602586"/>
                  <a:gd name="connsiteX4" fmla="*/ 467528 w 519805"/>
                  <a:gd name="connsiteY4" fmla="*/ 368823 h 602586"/>
                  <a:gd name="connsiteX5" fmla="*/ 480506 w 519805"/>
                  <a:gd name="connsiteY5" fmla="*/ 368823 h 602586"/>
                  <a:gd name="connsiteX6" fmla="*/ 511660 w 519805"/>
                  <a:gd name="connsiteY6" fmla="*/ 340255 h 602586"/>
                  <a:gd name="connsiteX7" fmla="*/ 519451 w 519805"/>
                  <a:gd name="connsiteY7" fmla="*/ 267529 h 602586"/>
                  <a:gd name="connsiteX8" fmla="*/ 488297 w 519805"/>
                  <a:gd name="connsiteY8" fmla="*/ 233760 h 602586"/>
                  <a:gd name="connsiteX9" fmla="*/ 259833 w 519805"/>
                  <a:gd name="connsiteY9" fmla="*/ -1 h 602586"/>
                  <a:gd name="connsiteX10" fmla="*/ 31368 w 519805"/>
                  <a:gd name="connsiteY10" fmla="*/ 233760 h 602586"/>
                  <a:gd name="connsiteX11" fmla="*/ 214 w 519805"/>
                  <a:gd name="connsiteY11" fmla="*/ 267529 h 6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805" h="602586">
                    <a:moveTo>
                      <a:pt x="2801" y="340255"/>
                    </a:moveTo>
                    <a:cubicBezTo>
                      <a:pt x="5394" y="355839"/>
                      <a:pt x="18378" y="368823"/>
                      <a:pt x="33955" y="368823"/>
                    </a:cubicBezTo>
                    <a:lnTo>
                      <a:pt x="46933" y="368823"/>
                    </a:lnTo>
                    <a:cubicBezTo>
                      <a:pt x="83280" y="485707"/>
                      <a:pt x="163765" y="602585"/>
                      <a:pt x="257228" y="602585"/>
                    </a:cubicBezTo>
                    <a:cubicBezTo>
                      <a:pt x="350690" y="602585"/>
                      <a:pt x="431169" y="485707"/>
                      <a:pt x="467528" y="368823"/>
                    </a:cubicBezTo>
                    <a:lnTo>
                      <a:pt x="480506" y="368823"/>
                    </a:lnTo>
                    <a:cubicBezTo>
                      <a:pt x="496083" y="368823"/>
                      <a:pt x="509067" y="355839"/>
                      <a:pt x="511660" y="340255"/>
                    </a:cubicBezTo>
                    <a:lnTo>
                      <a:pt x="519451" y="267529"/>
                    </a:lnTo>
                    <a:cubicBezTo>
                      <a:pt x="522045" y="249345"/>
                      <a:pt x="506468" y="233760"/>
                      <a:pt x="488297" y="233760"/>
                    </a:cubicBezTo>
                    <a:cubicBezTo>
                      <a:pt x="480506" y="106493"/>
                      <a:pt x="381845" y="-1"/>
                      <a:pt x="259833" y="-1"/>
                    </a:cubicBezTo>
                    <a:cubicBezTo>
                      <a:pt x="137809" y="-1"/>
                      <a:pt x="39148" y="106493"/>
                      <a:pt x="31368" y="233760"/>
                    </a:cubicBezTo>
                    <a:cubicBezTo>
                      <a:pt x="13192" y="233760"/>
                      <a:pt x="-2385" y="249345"/>
                      <a:pt x="214" y="2675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8" name="Speech Bubble: Rectangle with Corners Rounded 41">
              <a:extLst>
                <a:ext uri="{FF2B5EF4-FFF2-40B4-BE49-F238E27FC236}">
                  <a16:creationId xmlns:a16="http://schemas.microsoft.com/office/drawing/2014/main" id="{1EA3A27C-0106-1665-3AE4-738C3DCBD3E3}"/>
                </a:ext>
              </a:extLst>
            </p:cNvPr>
            <p:cNvSpPr/>
            <p:nvPr/>
          </p:nvSpPr>
          <p:spPr>
            <a:xfrm>
              <a:off x="914401" y="13683003"/>
              <a:ext cx="5748422" cy="2346274"/>
            </a:xfrm>
            <a:custGeom>
              <a:avLst/>
              <a:gdLst>
                <a:gd name="connsiteX0" fmla="*/ 0 w 4360927"/>
                <a:gd name="connsiteY0" fmla="*/ 217988 h 1307902"/>
                <a:gd name="connsiteX1" fmla="*/ 217988 w 4360927"/>
                <a:gd name="connsiteY1" fmla="*/ 0 h 1307902"/>
                <a:gd name="connsiteX2" fmla="*/ 2543874 w 4360927"/>
                <a:gd name="connsiteY2" fmla="*/ 0 h 1307902"/>
                <a:gd name="connsiteX3" fmla="*/ 2543874 w 4360927"/>
                <a:gd name="connsiteY3" fmla="*/ 0 h 1307902"/>
                <a:gd name="connsiteX4" fmla="*/ 3634106 w 4360927"/>
                <a:gd name="connsiteY4" fmla="*/ 0 h 1307902"/>
                <a:gd name="connsiteX5" fmla="*/ 4142939 w 4360927"/>
                <a:gd name="connsiteY5" fmla="*/ 0 h 1307902"/>
                <a:gd name="connsiteX6" fmla="*/ 4360927 w 4360927"/>
                <a:gd name="connsiteY6" fmla="*/ 217988 h 1307902"/>
                <a:gd name="connsiteX7" fmla="*/ 4360927 w 4360927"/>
                <a:gd name="connsiteY7" fmla="*/ 762943 h 1307902"/>
                <a:gd name="connsiteX8" fmla="*/ 4360927 w 4360927"/>
                <a:gd name="connsiteY8" fmla="*/ 762943 h 1307902"/>
                <a:gd name="connsiteX9" fmla="*/ 4360927 w 4360927"/>
                <a:gd name="connsiteY9" fmla="*/ 1089918 h 1307902"/>
                <a:gd name="connsiteX10" fmla="*/ 4360927 w 4360927"/>
                <a:gd name="connsiteY10" fmla="*/ 1089914 h 1307902"/>
                <a:gd name="connsiteX11" fmla="*/ 4142939 w 4360927"/>
                <a:gd name="connsiteY11" fmla="*/ 1307902 h 1307902"/>
                <a:gd name="connsiteX12" fmla="*/ 3634106 w 4360927"/>
                <a:gd name="connsiteY12" fmla="*/ 1307902 h 1307902"/>
                <a:gd name="connsiteX13" fmla="*/ 3641287 w 4360927"/>
                <a:gd name="connsiteY13" fmla="*/ 1642516 h 1307902"/>
                <a:gd name="connsiteX14" fmla="*/ 2543874 w 4360927"/>
                <a:gd name="connsiteY14" fmla="*/ 1307902 h 1307902"/>
                <a:gd name="connsiteX15" fmla="*/ 217988 w 4360927"/>
                <a:gd name="connsiteY15" fmla="*/ 1307902 h 1307902"/>
                <a:gd name="connsiteX16" fmla="*/ 0 w 4360927"/>
                <a:gd name="connsiteY16" fmla="*/ 1089914 h 1307902"/>
                <a:gd name="connsiteX17" fmla="*/ 0 w 4360927"/>
                <a:gd name="connsiteY17" fmla="*/ 1089918 h 1307902"/>
                <a:gd name="connsiteX18" fmla="*/ 0 w 4360927"/>
                <a:gd name="connsiteY18" fmla="*/ 762943 h 1307902"/>
                <a:gd name="connsiteX19" fmla="*/ 0 w 4360927"/>
                <a:gd name="connsiteY19" fmla="*/ 762943 h 1307902"/>
                <a:gd name="connsiteX20" fmla="*/ 0 w 4360927"/>
                <a:gd name="connsiteY20" fmla="*/ 217988 h 1307902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2543874 w 4360927"/>
                <a:gd name="connsiteY14" fmla="*/ 1307902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3065368 w 4360927"/>
                <a:gd name="connsiteY14" fmla="*/ 1303139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502816"/>
                <a:gd name="connsiteX1" fmla="*/ 217988 w 4360927"/>
                <a:gd name="connsiteY1" fmla="*/ 0 h 1502816"/>
                <a:gd name="connsiteX2" fmla="*/ 2543874 w 4360927"/>
                <a:gd name="connsiteY2" fmla="*/ 0 h 1502816"/>
                <a:gd name="connsiteX3" fmla="*/ 2543874 w 4360927"/>
                <a:gd name="connsiteY3" fmla="*/ 0 h 1502816"/>
                <a:gd name="connsiteX4" fmla="*/ 3634106 w 4360927"/>
                <a:gd name="connsiteY4" fmla="*/ 0 h 1502816"/>
                <a:gd name="connsiteX5" fmla="*/ 4142939 w 4360927"/>
                <a:gd name="connsiteY5" fmla="*/ 0 h 1502816"/>
                <a:gd name="connsiteX6" fmla="*/ 4360927 w 4360927"/>
                <a:gd name="connsiteY6" fmla="*/ 217988 h 1502816"/>
                <a:gd name="connsiteX7" fmla="*/ 4360927 w 4360927"/>
                <a:gd name="connsiteY7" fmla="*/ 762943 h 1502816"/>
                <a:gd name="connsiteX8" fmla="*/ 4360927 w 4360927"/>
                <a:gd name="connsiteY8" fmla="*/ 762943 h 1502816"/>
                <a:gd name="connsiteX9" fmla="*/ 4360927 w 4360927"/>
                <a:gd name="connsiteY9" fmla="*/ 1089918 h 1502816"/>
                <a:gd name="connsiteX10" fmla="*/ 4360927 w 4360927"/>
                <a:gd name="connsiteY10" fmla="*/ 1089914 h 1502816"/>
                <a:gd name="connsiteX11" fmla="*/ 4142939 w 4360927"/>
                <a:gd name="connsiteY11" fmla="*/ 1307902 h 1502816"/>
                <a:gd name="connsiteX12" fmla="*/ 3634106 w 4360927"/>
                <a:gd name="connsiteY12" fmla="*/ 1307902 h 1502816"/>
                <a:gd name="connsiteX13" fmla="*/ 3780987 w 4360927"/>
                <a:gd name="connsiteY13" fmla="*/ 1502816 h 1502816"/>
                <a:gd name="connsiteX14" fmla="*/ 3065368 w 4360927"/>
                <a:gd name="connsiteY14" fmla="*/ 1303139 h 1502816"/>
                <a:gd name="connsiteX15" fmla="*/ 217988 w 4360927"/>
                <a:gd name="connsiteY15" fmla="*/ 1307902 h 1502816"/>
                <a:gd name="connsiteX16" fmla="*/ 0 w 4360927"/>
                <a:gd name="connsiteY16" fmla="*/ 1089914 h 1502816"/>
                <a:gd name="connsiteX17" fmla="*/ 0 w 4360927"/>
                <a:gd name="connsiteY17" fmla="*/ 1089918 h 1502816"/>
                <a:gd name="connsiteX18" fmla="*/ 0 w 4360927"/>
                <a:gd name="connsiteY18" fmla="*/ 762943 h 1502816"/>
                <a:gd name="connsiteX19" fmla="*/ 0 w 4360927"/>
                <a:gd name="connsiteY19" fmla="*/ 762943 h 1502816"/>
                <a:gd name="connsiteX20" fmla="*/ 0 w 4360927"/>
                <a:gd name="connsiteY20" fmla="*/ 217988 h 1502816"/>
                <a:gd name="connsiteX0" fmla="*/ 0 w 4360927"/>
                <a:gd name="connsiteY0" fmla="*/ 217988 h 1521866"/>
                <a:gd name="connsiteX1" fmla="*/ 217988 w 4360927"/>
                <a:gd name="connsiteY1" fmla="*/ 0 h 1521866"/>
                <a:gd name="connsiteX2" fmla="*/ 2543874 w 4360927"/>
                <a:gd name="connsiteY2" fmla="*/ 0 h 1521866"/>
                <a:gd name="connsiteX3" fmla="*/ 2543874 w 4360927"/>
                <a:gd name="connsiteY3" fmla="*/ 0 h 1521866"/>
                <a:gd name="connsiteX4" fmla="*/ 3634106 w 4360927"/>
                <a:gd name="connsiteY4" fmla="*/ 0 h 1521866"/>
                <a:gd name="connsiteX5" fmla="*/ 4142939 w 4360927"/>
                <a:gd name="connsiteY5" fmla="*/ 0 h 1521866"/>
                <a:gd name="connsiteX6" fmla="*/ 4360927 w 4360927"/>
                <a:gd name="connsiteY6" fmla="*/ 217988 h 1521866"/>
                <a:gd name="connsiteX7" fmla="*/ 4360927 w 4360927"/>
                <a:gd name="connsiteY7" fmla="*/ 762943 h 1521866"/>
                <a:gd name="connsiteX8" fmla="*/ 4360927 w 4360927"/>
                <a:gd name="connsiteY8" fmla="*/ 762943 h 1521866"/>
                <a:gd name="connsiteX9" fmla="*/ 4360927 w 4360927"/>
                <a:gd name="connsiteY9" fmla="*/ 1089918 h 1521866"/>
                <a:gd name="connsiteX10" fmla="*/ 4360927 w 4360927"/>
                <a:gd name="connsiteY10" fmla="*/ 1089914 h 1521866"/>
                <a:gd name="connsiteX11" fmla="*/ 4142939 w 4360927"/>
                <a:gd name="connsiteY11" fmla="*/ 1307902 h 1521866"/>
                <a:gd name="connsiteX12" fmla="*/ 3634106 w 4360927"/>
                <a:gd name="connsiteY12" fmla="*/ 1307902 h 1521866"/>
                <a:gd name="connsiteX13" fmla="*/ 3768287 w 4360927"/>
                <a:gd name="connsiteY13" fmla="*/ 1521866 h 1521866"/>
                <a:gd name="connsiteX14" fmla="*/ 3065368 w 4360927"/>
                <a:gd name="connsiteY14" fmla="*/ 1303139 h 1521866"/>
                <a:gd name="connsiteX15" fmla="*/ 217988 w 4360927"/>
                <a:gd name="connsiteY15" fmla="*/ 1307902 h 1521866"/>
                <a:gd name="connsiteX16" fmla="*/ 0 w 4360927"/>
                <a:gd name="connsiteY16" fmla="*/ 1089914 h 1521866"/>
                <a:gd name="connsiteX17" fmla="*/ 0 w 4360927"/>
                <a:gd name="connsiteY17" fmla="*/ 1089918 h 1521866"/>
                <a:gd name="connsiteX18" fmla="*/ 0 w 4360927"/>
                <a:gd name="connsiteY18" fmla="*/ 762943 h 1521866"/>
                <a:gd name="connsiteX19" fmla="*/ 0 w 4360927"/>
                <a:gd name="connsiteY19" fmla="*/ 762943 h 1521866"/>
                <a:gd name="connsiteX20" fmla="*/ 0 w 4360927"/>
                <a:gd name="connsiteY20" fmla="*/ 217988 h 1521866"/>
                <a:gd name="connsiteX0" fmla="*/ 0 w 4360927"/>
                <a:gd name="connsiteY0" fmla="*/ 217988 h 1563141"/>
                <a:gd name="connsiteX1" fmla="*/ 217988 w 4360927"/>
                <a:gd name="connsiteY1" fmla="*/ 0 h 1563141"/>
                <a:gd name="connsiteX2" fmla="*/ 2543874 w 4360927"/>
                <a:gd name="connsiteY2" fmla="*/ 0 h 1563141"/>
                <a:gd name="connsiteX3" fmla="*/ 2543874 w 4360927"/>
                <a:gd name="connsiteY3" fmla="*/ 0 h 1563141"/>
                <a:gd name="connsiteX4" fmla="*/ 3634106 w 4360927"/>
                <a:gd name="connsiteY4" fmla="*/ 0 h 1563141"/>
                <a:gd name="connsiteX5" fmla="*/ 4142939 w 4360927"/>
                <a:gd name="connsiteY5" fmla="*/ 0 h 1563141"/>
                <a:gd name="connsiteX6" fmla="*/ 4360927 w 4360927"/>
                <a:gd name="connsiteY6" fmla="*/ 217988 h 1563141"/>
                <a:gd name="connsiteX7" fmla="*/ 4360927 w 4360927"/>
                <a:gd name="connsiteY7" fmla="*/ 762943 h 1563141"/>
                <a:gd name="connsiteX8" fmla="*/ 4360927 w 4360927"/>
                <a:gd name="connsiteY8" fmla="*/ 762943 h 1563141"/>
                <a:gd name="connsiteX9" fmla="*/ 4360927 w 4360927"/>
                <a:gd name="connsiteY9" fmla="*/ 1089918 h 1563141"/>
                <a:gd name="connsiteX10" fmla="*/ 4360927 w 4360927"/>
                <a:gd name="connsiteY10" fmla="*/ 1089914 h 1563141"/>
                <a:gd name="connsiteX11" fmla="*/ 4142939 w 4360927"/>
                <a:gd name="connsiteY11" fmla="*/ 1307902 h 1563141"/>
                <a:gd name="connsiteX12" fmla="*/ 3634106 w 4360927"/>
                <a:gd name="connsiteY12" fmla="*/ 1307902 h 1563141"/>
                <a:gd name="connsiteX13" fmla="*/ 3548861 w 4360927"/>
                <a:gd name="connsiteY13" fmla="*/ 1563141 h 1563141"/>
                <a:gd name="connsiteX14" fmla="*/ 3065368 w 4360927"/>
                <a:gd name="connsiteY14" fmla="*/ 1303139 h 1563141"/>
                <a:gd name="connsiteX15" fmla="*/ 217988 w 4360927"/>
                <a:gd name="connsiteY15" fmla="*/ 1307902 h 1563141"/>
                <a:gd name="connsiteX16" fmla="*/ 0 w 4360927"/>
                <a:gd name="connsiteY16" fmla="*/ 1089914 h 1563141"/>
                <a:gd name="connsiteX17" fmla="*/ 0 w 4360927"/>
                <a:gd name="connsiteY17" fmla="*/ 1089918 h 1563141"/>
                <a:gd name="connsiteX18" fmla="*/ 0 w 4360927"/>
                <a:gd name="connsiteY18" fmla="*/ 762943 h 1563141"/>
                <a:gd name="connsiteX19" fmla="*/ 0 w 4360927"/>
                <a:gd name="connsiteY19" fmla="*/ 762943 h 1563141"/>
                <a:gd name="connsiteX20" fmla="*/ 0 w 4360927"/>
                <a:gd name="connsiteY20" fmla="*/ 217988 h 1563141"/>
                <a:gd name="connsiteX0" fmla="*/ 0 w 4360927"/>
                <a:gd name="connsiteY0" fmla="*/ 217988 h 1563141"/>
                <a:gd name="connsiteX1" fmla="*/ 217988 w 4360927"/>
                <a:gd name="connsiteY1" fmla="*/ 0 h 1563141"/>
                <a:gd name="connsiteX2" fmla="*/ 2543874 w 4360927"/>
                <a:gd name="connsiteY2" fmla="*/ 0 h 1563141"/>
                <a:gd name="connsiteX3" fmla="*/ 2543874 w 4360927"/>
                <a:gd name="connsiteY3" fmla="*/ 0 h 1563141"/>
                <a:gd name="connsiteX4" fmla="*/ 3634106 w 4360927"/>
                <a:gd name="connsiteY4" fmla="*/ 0 h 1563141"/>
                <a:gd name="connsiteX5" fmla="*/ 4142939 w 4360927"/>
                <a:gd name="connsiteY5" fmla="*/ 0 h 1563141"/>
                <a:gd name="connsiteX6" fmla="*/ 4360927 w 4360927"/>
                <a:gd name="connsiteY6" fmla="*/ 217988 h 1563141"/>
                <a:gd name="connsiteX7" fmla="*/ 4360927 w 4360927"/>
                <a:gd name="connsiteY7" fmla="*/ 762943 h 1563141"/>
                <a:gd name="connsiteX8" fmla="*/ 4360927 w 4360927"/>
                <a:gd name="connsiteY8" fmla="*/ 762943 h 1563141"/>
                <a:gd name="connsiteX9" fmla="*/ 4360927 w 4360927"/>
                <a:gd name="connsiteY9" fmla="*/ 1089918 h 1563141"/>
                <a:gd name="connsiteX10" fmla="*/ 4360927 w 4360927"/>
                <a:gd name="connsiteY10" fmla="*/ 1089914 h 1563141"/>
                <a:gd name="connsiteX11" fmla="*/ 4142939 w 4360927"/>
                <a:gd name="connsiteY11" fmla="*/ 1307902 h 1563141"/>
                <a:gd name="connsiteX12" fmla="*/ 3405903 w 4360927"/>
                <a:gd name="connsiteY12" fmla="*/ 1311077 h 1563141"/>
                <a:gd name="connsiteX13" fmla="*/ 3548861 w 4360927"/>
                <a:gd name="connsiteY13" fmla="*/ 1563141 h 1563141"/>
                <a:gd name="connsiteX14" fmla="*/ 3065368 w 4360927"/>
                <a:gd name="connsiteY14" fmla="*/ 1303139 h 1563141"/>
                <a:gd name="connsiteX15" fmla="*/ 217988 w 4360927"/>
                <a:gd name="connsiteY15" fmla="*/ 1307902 h 1563141"/>
                <a:gd name="connsiteX16" fmla="*/ 0 w 4360927"/>
                <a:gd name="connsiteY16" fmla="*/ 1089914 h 1563141"/>
                <a:gd name="connsiteX17" fmla="*/ 0 w 4360927"/>
                <a:gd name="connsiteY17" fmla="*/ 1089918 h 1563141"/>
                <a:gd name="connsiteX18" fmla="*/ 0 w 4360927"/>
                <a:gd name="connsiteY18" fmla="*/ 762943 h 1563141"/>
                <a:gd name="connsiteX19" fmla="*/ 0 w 4360927"/>
                <a:gd name="connsiteY19" fmla="*/ 762943 h 1563141"/>
                <a:gd name="connsiteX20" fmla="*/ 0 w 4360927"/>
                <a:gd name="connsiteY20" fmla="*/ 217988 h 156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0927" h="1563141">
                  <a:moveTo>
                    <a:pt x="0" y="217988"/>
                  </a:moveTo>
                  <a:cubicBezTo>
                    <a:pt x="0" y="97597"/>
                    <a:pt x="97597" y="0"/>
                    <a:pt x="217988" y="0"/>
                  </a:cubicBezTo>
                  <a:lnTo>
                    <a:pt x="2543874" y="0"/>
                  </a:lnTo>
                  <a:lnTo>
                    <a:pt x="2543874" y="0"/>
                  </a:lnTo>
                  <a:lnTo>
                    <a:pt x="3634106" y="0"/>
                  </a:lnTo>
                  <a:lnTo>
                    <a:pt x="4142939" y="0"/>
                  </a:lnTo>
                  <a:cubicBezTo>
                    <a:pt x="4263330" y="0"/>
                    <a:pt x="4360927" y="97597"/>
                    <a:pt x="4360927" y="217988"/>
                  </a:cubicBezTo>
                  <a:lnTo>
                    <a:pt x="4360927" y="762943"/>
                  </a:lnTo>
                  <a:lnTo>
                    <a:pt x="4360927" y="762943"/>
                  </a:lnTo>
                  <a:lnTo>
                    <a:pt x="4360927" y="1089918"/>
                  </a:lnTo>
                  <a:lnTo>
                    <a:pt x="4360927" y="1089914"/>
                  </a:lnTo>
                  <a:cubicBezTo>
                    <a:pt x="4360927" y="1210305"/>
                    <a:pt x="4263330" y="1307902"/>
                    <a:pt x="4142939" y="1307902"/>
                  </a:cubicBezTo>
                  <a:lnTo>
                    <a:pt x="3405903" y="1311077"/>
                  </a:lnTo>
                  <a:lnTo>
                    <a:pt x="3548861" y="1563141"/>
                  </a:lnTo>
                  <a:lnTo>
                    <a:pt x="3065368" y="1303139"/>
                  </a:lnTo>
                  <a:lnTo>
                    <a:pt x="217988" y="1307902"/>
                  </a:lnTo>
                  <a:cubicBezTo>
                    <a:pt x="97597" y="1307902"/>
                    <a:pt x="0" y="1210305"/>
                    <a:pt x="0" y="1089914"/>
                  </a:cubicBezTo>
                  <a:lnTo>
                    <a:pt x="0" y="1089918"/>
                  </a:lnTo>
                  <a:lnTo>
                    <a:pt x="0" y="762943"/>
                  </a:lnTo>
                  <a:lnTo>
                    <a:pt x="0" y="762943"/>
                  </a:lnTo>
                  <a:lnTo>
                    <a:pt x="0" y="217988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168F8B-6074-83CC-3F14-26442D8C2EE9}"/>
                </a:ext>
              </a:extLst>
            </p:cNvPr>
            <p:cNvSpPr txBox="1"/>
            <p:nvPr/>
          </p:nvSpPr>
          <p:spPr>
            <a:xfrm>
              <a:off x="940794" y="13683003"/>
              <a:ext cx="5580229" cy="192467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3600" dirty="0"/>
                <a:t>I’d like to apply for a </a:t>
              </a:r>
              <a:r>
                <a:rPr lang="en-US" sz="3600" dirty="0">
                  <a:solidFill>
                    <a:srgbClr val="FF6600"/>
                  </a:solidFill>
                </a:rPr>
                <a:t>loan</a:t>
              </a:r>
              <a:r>
                <a:rPr lang="en-US" sz="3600" dirty="0"/>
                <a:t>. Here’s my financial info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6E4828-77E9-BFEA-F93C-138EDEF0E14C}"/>
                </a:ext>
              </a:extLst>
            </p:cNvPr>
            <p:cNvSpPr txBox="1"/>
            <p:nvPr/>
          </p:nvSpPr>
          <p:spPr>
            <a:xfrm>
              <a:off x="12508341" y="13683004"/>
              <a:ext cx="5273785" cy="193525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3600" dirty="0"/>
                <a:t>Your application is</a:t>
              </a:r>
            </a:p>
            <a:p>
              <a:pPr algn="ctr">
                <a:lnSpc>
                  <a:spcPct val="110000"/>
                </a:lnSpc>
              </a:pPr>
              <a:r>
                <a:rPr lang="en-US" sz="3600" b="1" dirty="0">
                  <a:solidFill>
                    <a:schemeClr val="tx2"/>
                  </a:solidFill>
                </a:rPr>
                <a:t>REJECTED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EC7100-3B08-D14E-86E9-EA6F39DF51FB}"/>
                </a:ext>
              </a:extLst>
            </p:cNvPr>
            <p:cNvSpPr txBox="1"/>
            <p:nvPr/>
          </p:nvSpPr>
          <p:spPr>
            <a:xfrm>
              <a:off x="940795" y="16829775"/>
              <a:ext cx="4803896" cy="1541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3600" dirty="0"/>
                <a:t>Why? What can I do</a:t>
              </a:r>
            </a:p>
            <a:p>
              <a:pPr algn="ctr">
                <a:lnSpc>
                  <a:spcPct val="110000"/>
                </a:lnSpc>
              </a:pPr>
              <a:r>
                <a:rPr lang="en-US" sz="3600" dirty="0"/>
                <a:t>to get</a:t>
              </a:r>
              <a:r>
                <a:rPr lang="en-US" sz="3600" b="1" dirty="0">
                  <a:solidFill>
                    <a:schemeClr val="accent1"/>
                  </a:solidFill>
                </a:rPr>
                <a:t> ACCEPTED</a:t>
              </a:r>
              <a:r>
                <a:rPr lang="en-US" sz="3600" dirty="0">
                  <a:solidFill>
                    <a:srgbClr val="005BBB"/>
                  </a:solidFill>
                </a:rPr>
                <a:t>?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94A652-BC00-3EEB-F2E7-687284FA15EE}"/>
                </a:ext>
              </a:extLst>
            </p:cNvPr>
            <p:cNvSpPr txBox="1"/>
            <p:nvPr/>
          </p:nvSpPr>
          <p:spPr>
            <a:xfrm>
              <a:off x="12508342" y="16627236"/>
              <a:ext cx="5273786" cy="199488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3600" dirty="0"/>
                <a:t>No idea. That’s just</a:t>
              </a:r>
            </a:p>
            <a:p>
              <a:pPr algn="ctr">
                <a:lnSpc>
                  <a:spcPct val="110000"/>
                </a:lnSpc>
              </a:pPr>
              <a:r>
                <a:rPr lang="en-US" sz="3600" b="1" dirty="0">
                  <a:solidFill>
                    <a:schemeClr val="tx2"/>
                  </a:solidFill>
                </a:rPr>
                <a:t>what the machine said</a:t>
              </a:r>
            </a:p>
          </p:txBody>
        </p:sp>
        <p:sp>
          <p:nvSpPr>
            <p:cNvPr id="56" name="Speech Bubble: Rectangle with Corners Rounded 41">
              <a:extLst>
                <a:ext uri="{FF2B5EF4-FFF2-40B4-BE49-F238E27FC236}">
                  <a16:creationId xmlns:a16="http://schemas.microsoft.com/office/drawing/2014/main" id="{2B81D7EC-1446-DA41-9D5A-0CE4067BD599}"/>
                </a:ext>
              </a:extLst>
            </p:cNvPr>
            <p:cNvSpPr/>
            <p:nvPr/>
          </p:nvSpPr>
          <p:spPr>
            <a:xfrm flipH="1" flipV="1">
              <a:off x="12468430" y="16403247"/>
              <a:ext cx="5313697" cy="2197741"/>
            </a:xfrm>
            <a:custGeom>
              <a:avLst/>
              <a:gdLst>
                <a:gd name="connsiteX0" fmla="*/ 0 w 4360927"/>
                <a:gd name="connsiteY0" fmla="*/ 217988 h 1307902"/>
                <a:gd name="connsiteX1" fmla="*/ 217988 w 4360927"/>
                <a:gd name="connsiteY1" fmla="*/ 0 h 1307902"/>
                <a:gd name="connsiteX2" fmla="*/ 2543874 w 4360927"/>
                <a:gd name="connsiteY2" fmla="*/ 0 h 1307902"/>
                <a:gd name="connsiteX3" fmla="*/ 2543874 w 4360927"/>
                <a:gd name="connsiteY3" fmla="*/ 0 h 1307902"/>
                <a:gd name="connsiteX4" fmla="*/ 3634106 w 4360927"/>
                <a:gd name="connsiteY4" fmla="*/ 0 h 1307902"/>
                <a:gd name="connsiteX5" fmla="*/ 4142939 w 4360927"/>
                <a:gd name="connsiteY5" fmla="*/ 0 h 1307902"/>
                <a:gd name="connsiteX6" fmla="*/ 4360927 w 4360927"/>
                <a:gd name="connsiteY6" fmla="*/ 217988 h 1307902"/>
                <a:gd name="connsiteX7" fmla="*/ 4360927 w 4360927"/>
                <a:gd name="connsiteY7" fmla="*/ 762943 h 1307902"/>
                <a:gd name="connsiteX8" fmla="*/ 4360927 w 4360927"/>
                <a:gd name="connsiteY8" fmla="*/ 762943 h 1307902"/>
                <a:gd name="connsiteX9" fmla="*/ 4360927 w 4360927"/>
                <a:gd name="connsiteY9" fmla="*/ 1089918 h 1307902"/>
                <a:gd name="connsiteX10" fmla="*/ 4360927 w 4360927"/>
                <a:gd name="connsiteY10" fmla="*/ 1089914 h 1307902"/>
                <a:gd name="connsiteX11" fmla="*/ 4142939 w 4360927"/>
                <a:gd name="connsiteY11" fmla="*/ 1307902 h 1307902"/>
                <a:gd name="connsiteX12" fmla="*/ 3634106 w 4360927"/>
                <a:gd name="connsiteY12" fmla="*/ 1307902 h 1307902"/>
                <a:gd name="connsiteX13" fmla="*/ 3641287 w 4360927"/>
                <a:gd name="connsiteY13" fmla="*/ 1642516 h 1307902"/>
                <a:gd name="connsiteX14" fmla="*/ 2543874 w 4360927"/>
                <a:gd name="connsiteY14" fmla="*/ 1307902 h 1307902"/>
                <a:gd name="connsiteX15" fmla="*/ 217988 w 4360927"/>
                <a:gd name="connsiteY15" fmla="*/ 1307902 h 1307902"/>
                <a:gd name="connsiteX16" fmla="*/ 0 w 4360927"/>
                <a:gd name="connsiteY16" fmla="*/ 1089914 h 1307902"/>
                <a:gd name="connsiteX17" fmla="*/ 0 w 4360927"/>
                <a:gd name="connsiteY17" fmla="*/ 1089918 h 1307902"/>
                <a:gd name="connsiteX18" fmla="*/ 0 w 4360927"/>
                <a:gd name="connsiteY18" fmla="*/ 762943 h 1307902"/>
                <a:gd name="connsiteX19" fmla="*/ 0 w 4360927"/>
                <a:gd name="connsiteY19" fmla="*/ 762943 h 1307902"/>
                <a:gd name="connsiteX20" fmla="*/ 0 w 4360927"/>
                <a:gd name="connsiteY20" fmla="*/ 217988 h 1307902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2543874 w 4360927"/>
                <a:gd name="connsiteY14" fmla="*/ 1307902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3065368 w 4360927"/>
                <a:gd name="connsiteY14" fmla="*/ 1303139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502816"/>
                <a:gd name="connsiteX1" fmla="*/ 217988 w 4360927"/>
                <a:gd name="connsiteY1" fmla="*/ 0 h 1502816"/>
                <a:gd name="connsiteX2" fmla="*/ 2543874 w 4360927"/>
                <a:gd name="connsiteY2" fmla="*/ 0 h 1502816"/>
                <a:gd name="connsiteX3" fmla="*/ 2543874 w 4360927"/>
                <a:gd name="connsiteY3" fmla="*/ 0 h 1502816"/>
                <a:gd name="connsiteX4" fmla="*/ 3634106 w 4360927"/>
                <a:gd name="connsiteY4" fmla="*/ 0 h 1502816"/>
                <a:gd name="connsiteX5" fmla="*/ 4142939 w 4360927"/>
                <a:gd name="connsiteY5" fmla="*/ 0 h 1502816"/>
                <a:gd name="connsiteX6" fmla="*/ 4360927 w 4360927"/>
                <a:gd name="connsiteY6" fmla="*/ 217988 h 1502816"/>
                <a:gd name="connsiteX7" fmla="*/ 4360927 w 4360927"/>
                <a:gd name="connsiteY7" fmla="*/ 762943 h 1502816"/>
                <a:gd name="connsiteX8" fmla="*/ 4360927 w 4360927"/>
                <a:gd name="connsiteY8" fmla="*/ 762943 h 1502816"/>
                <a:gd name="connsiteX9" fmla="*/ 4360927 w 4360927"/>
                <a:gd name="connsiteY9" fmla="*/ 1089918 h 1502816"/>
                <a:gd name="connsiteX10" fmla="*/ 4360927 w 4360927"/>
                <a:gd name="connsiteY10" fmla="*/ 1089914 h 1502816"/>
                <a:gd name="connsiteX11" fmla="*/ 4142939 w 4360927"/>
                <a:gd name="connsiteY11" fmla="*/ 1307902 h 1502816"/>
                <a:gd name="connsiteX12" fmla="*/ 3634106 w 4360927"/>
                <a:gd name="connsiteY12" fmla="*/ 1307902 h 1502816"/>
                <a:gd name="connsiteX13" fmla="*/ 3780987 w 4360927"/>
                <a:gd name="connsiteY13" fmla="*/ 1502816 h 1502816"/>
                <a:gd name="connsiteX14" fmla="*/ 3065368 w 4360927"/>
                <a:gd name="connsiteY14" fmla="*/ 1303139 h 1502816"/>
                <a:gd name="connsiteX15" fmla="*/ 217988 w 4360927"/>
                <a:gd name="connsiteY15" fmla="*/ 1307902 h 1502816"/>
                <a:gd name="connsiteX16" fmla="*/ 0 w 4360927"/>
                <a:gd name="connsiteY16" fmla="*/ 1089914 h 1502816"/>
                <a:gd name="connsiteX17" fmla="*/ 0 w 4360927"/>
                <a:gd name="connsiteY17" fmla="*/ 1089918 h 1502816"/>
                <a:gd name="connsiteX18" fmla="*/ 0 w 4360927"/>
                <a:gd name="connsiteY18" fmla="*/ 762943 h 1502816"/>
                <a:gd name="connsiteX19" fmla="*/ 0 w 4360927"/>
                <a:gd name="connsiteY19" fmla="*/ 762943 h 1502816"/>
                <a:gd name="connsiteX20" fmla="*/ 0 w 4360927"/>
                <a:gd name="connsiteY20" fmla="*/ 217988 h 1502816"/>
                <a:gd name="connsiteX0" fmla="*/ 0 w 4360927"/>
                <a:gd name="connsiteY0" fmla="*/ 217988 h 1521866"/>
                <a:gd name="connsiteX1" fmla="*/ 217988 w 4360927"/>
                <a:gd name="connsiteY1" fmla="*/ 0 h 1521866"/>
                <a:gd name="connsiteX2" fmla="*/ 2543874 w 4360927"/>
                <a:gd name="connsiteY2" fmla="*/ 0 h 1521866"/>
                <a:gd name="connsiteX3" fmla="*/ 2543874 w 4360927"/>
                <a:gd name="connsiteY3" fmla="*/ 0 h 1521866"/>
                <a:gd name="connsiteX4" fmla="*/ 3634106 w 4360927"/>
                <a:gd name="connsiteY4" fmla="*/ 0 h 1521866"/>
                <a:gd name="connsiteX5" fmla="*/ 4142939 w 4360927"/>
                <a:gd name="connsiteY5" fmla="*/ 0 h 1521866"/>
                <a:gd name="connsiteX6" fmla="*/ 4360927 w 4360927"/>
                <a:gd name="connsiteY6" fmla="*/ 217988 h 1521866"/>
                <a:gd name="connsiteX7" fmla="*/ 4360927 w 4360927"/>
                <a:gd name="connsiteY7" fmla="*/ 762943 h 1521866"/>
                <a:gd name="connsiteX8" fmla="*/ 4360927 w 4360927"/>
                <a:gd name="connsiteY8" fmla="*/ 762943 h 1521866"/>
                <a:gd name="connsiteX9" fmla="*/ 4360927 w 4360927"/>
                <a:gd name="connsiteY9" fmla="*/ 1089918 h 1521866"/>
                <a:gd name="connsiteX10" fmla="*/ 4360927 w 4360927"/>
                <a:gd name="connsiteY10" fmla="*/ 1089914 h 1521866"/>
                <a:gd name="connsiteX11" fmla="*/ 4142939 w 4360927"/>
                <a:gd name="connsiteY11" fmla="*/ 1307902 h 1521866"/>
                <a:gd name="connsiteX12" fmla="*/ 3634106 w 4360927"/>
                <a:gd name="connsiteY12" fmla="*/ 1307902 h 1521866"/>
                <a:gd name="connsiteX13" fmla="*/ 3768287 w 4360927"/>
                <a:gd name="connsiteY13" fmla="*/ 1521866 h 1521866"/>
                <a:gd name="connsiteX14" fmla="*/ 3065368 w 4360927"/>
                <a:gd name="connsiteY14" fmla="*/ 1303139 h 1521866"/>
                <a:gd name="connsiteX15" fmla="*/ 217988 w 4360927"/>
                <a:gd name="connsiteY15" fmla="*/ 1307902 h 1521866"/>
                <a:gd name="connsiteX16" fmla="*/ 0 w 4360927"/>
                <a:gd name="connsiteY16" fmla="*/ 1089914 h 1521866"/>
                <a:gd name="connsiteX17" fmla="*/ 0 w 4360927"/>
                <a:gd name="connsiteY17" fmla="*/ 1089918 h 1521866"/>
                <a:gd name="connsiteX18" fmla="*/ 0 w 4360927"/>
                <a:gd name="connsiteY18" fmla="*/ 762943 h 1521866"/>
                <a:gd name="connsiteX19" fmla="*/ 0 w 4360927"/>
                <a:gd name="connsiteY19" fmla="*/ 762943 h 1521866"/>
                <a:gd name="connsiteX20" fmla="*/ 0 w 4360927"/>
                <a:gd name="connsiteY20" fmla="*/ 217988 h 1521866"/>
                <a:gd name="connsiteX0" fmla="*/ 0 w 4360927"/>
                <a:gd name="connsiteY0" fmla="*/ 217988 h 1521866"/>
                <a:gd name="connsiteX1" fmla="*/ 217988 w 4360927"/>
                <a:gd name="connsiteY1" fmla="*/ 0 h 1521866"/>
                <a:gd name="connsiteX2" fmla="*/ 2543874 w 4360927"/>
                <a:gd name="connsiteY2" fmla="*/ 0 h 1521866"/>
                <a:gd name="connsiteX3" fmla="*/ 2543874 w 4360927"/>
                <a:gd name="connsiteY3" fmla="*/ 0 h 1521866"/>
                <a:gd name="connsiteX4" fmla="*/ 3634106 w 4360927"/>
                <a:gd name="connsiteY4" fmla="*/ 0 h 1521866"/>
                <a:gd name="connsiteX5" fmla="*/ 4142939 w 4360927"/>
                <a:gd name="connsiteY5" fmla="*/ 0 h 1521866"/>
                <a:gd name="connsiteX6" fmla="*/ 4360927 w 4360927"/>
                <a:gd name="connsiteY6" fmla="*/ 217988 h 1521866"/>
                <a:gd name="connsiteX7" fmla="*/ 4360927 w 4360927"/>
                <a:gd name="connsiteY7" fmla="*/ 762943 h 1521866"/>
                <a:gd name="connsiteX8" fmla="*/ 4360927 w 4360927"/>
                <a:gd name="connsiteY8" fmla="*/ 762943 h 1521866"/>
                <a:gd name="connsiteX9" fmla="*/ 4360927 w 4360927"/>
                <a:gd name="connsiteY9" fmla="*/ 1089918 h 1521866"/>
                <a:gd name="connsiteX10" fmla="*/ 4360927 w 4360927"/>
                <a:gd name="connsiteY10" fmla="*/ 1089914 h 1521866"/>
                <a:gd name="connsiteX11" fmla="*/ 4142939 w 4360927"/>
                <a:gd name="connsiteY11" fmla="*/ 1307902 h 1521866"/>
                <a:gd name="connsiteX12" fmla="*/ 3634106 w 4360927"/>
                <a:gd name="connsiteY12" fmla="*/ 1307902 h 1521866"/>
                <a:gd name="connsiteX13" fmla="*/ 3768287 w 4360927"/>
                <a:gd name="connsiteY13" fmla="*/ 1521866 h 1521866"/>
                <a:gd name="connsiteX14" fmla="*/ 3381341 w 4360927"/>
                <a:gd name="connsiteY14" fmla="*/ 1303139 h 1521866"/>
                <a:gd name="connsiteX15" fmla="*/ 217988 w 4360927"/>
                <a:gd name="connsiteY15" fmla="*/ 1307902 h 1521866"/>
                <a:gd name="connsiteX16" fmla="*/ 0 w 4360927"/>
                <a:gd name="connsiteY16" fmla="*/ 1089914 h 1521866"/>
                <a:gd name="connsiteX17" fmla="*/ 0 w 4360927"/>
                <a:gd name="connsiteY17" fmla="*/ 1089918 h 1521866"/>
                <a:gd name="connsiteX18" fmla="*/ 0 w 4360927"/>
                <a:gd name="connsiteY18" fmla="*/ 762943 h 1521866"/>
                <a:gd name="connsiteX19" fmla="*/ 0 w 4360927"/>
                <a:gd name="connsiteY19" fmla="*/ 762943 h 1521866"/>
                <a:gd name="connsiteX20" fmla="*/ 0 w 4360927"/>
                <a:gd name="connsiteY20" fmla="*/ 217988 h 1521866"/>
                <a:gd name="connsiteX0" fmla="*/ 0 w 4360927"/>
                <a:gd name="connsiteY0" fmla="*/ 217988 h 1521866"/>
                <a:gd name="connsiteX1" fmla="*/ 217988 w 4360927"/>
                <a:gd name="connsiteY1" fmla="*/ 0 h 1521866"/>
                <a:gd name="connsiteX2" fmla="*/ 2543874 w 4360927"/>
                <a:gd name="connsiteY2" fmla="*/ 0 h 1521866"/>
                <a:gd name="connsiteX3" fmla="*/ 2543874 w 4360927"/>
                <a:gd name="connsiteY3" fmla="*/ 0 h 1521866"/>
                <a:gd name="connsiteX4" fmla="*/ 3634106 w 4360927"/>
                <a:gd name="connsiteY4" fmla="*/ 0 h 1521866"/>
                <a:gd name="connsiteX5" fmla="*/ 4142939 w 4360927"/>
                <a:gd name="connsiteY5" fmla="*/ 0 h 1521866"/>
                <a:gd name="connsiteX6" fmla="*/ 4360927 w 4360927"/>
                <a:gd name="connsiteY6" fmla="*/ 217988 h 1521866"/>
                <a:gd name="connsiteX7" fmla="*/ 4360927 w 4360927"/>
                <a:gd name="connsiteY7" fmla="*/ 762943 h 1521866"/>
                <a:gd name="connsiteX8" fmla="*/ 4360927 w 4360927"/>
                <a:gd name="connsiteY8" fmla="*/ 762943 h 1521866"/>
                <a:gd name="connsiteX9" fmla="*/ 4360927 w 4360927"/>
                <a:gd name="connsiteY9" fmla="*/ 1089918 h 1521866"/>
                <a:gd name="connsiteX10" fmla="*/ 4360927 w 4360927"/>
                <a:gd name="connsiteY10" fmla="*/ 1089914 h 1521866"/>
                <a:gd name="connsiteX11" fmla="*/ 4142939 w 4360927"/>
                <a:gd name="connsiteY11" fmla="*/ 1307902 h 1521866"/>
                <a:gd name="connsiteX12" fmla="*/ 3730653 w 4360927"/>
                <a:gd name="connsiteY12" fmla="*/ 1307902 h 1521866"/>
                <a:gd name="connsiteX13" fmla="*/ 3768287 w 4360927"/>
                <a:gd name="connsiteY13" fmla="*/ 1521866 h 1521866"/>
                <a:gd name="connsiteX14" fmla="*/ 3381341 w 4360927"/>
                <a:gd name="connsiteY14" fmla="*/ 1303139 h 1521866"/>
                <a:gd name="connsiteX15" fmla="*/ 217988 w 4360927"/>
                <a:gd name="connsiteY15" fmla="*/ 1307902 h 1521866"/>
                <a:gd name="connsiteX16" fmla="*/ 0 w 4360927"/>
                <a:gd name="connsiteY16" fmla="*/ 1089914 h 1521866"/>
                <a:gd name="connsiteX17" fmla="*/ 0 w 4360927"/>
                <a:gd name="connsiteY17" fmla="*/ 1089918 h 1521866"/>
                <a:gd name="connsiteX18" fmla="*/ 0 w 4360927"/>
                <a:gd name="connsiteY18" fmla="*/ 762943 h 1521866"/>
                <a:gd name="connsiteX19" fmla="*/ 0 w 4360927"/>
                <a:gd name="connsiteY19" fmla="*/ 762943 h 1521866"/>
                <a:gd name="connsiteX20" fmla="*/ 0 w 4360927"/>
                <a:gd name="connsiteY20" fmla="*/ 217988 h 1521866"/>
                <a:gd name="connsiteX0" fmla="*/ 0 w 4360927"/>
                <a:gd name="connsiteY0" fmla="*/ 217988 h 1464716"/>
                <a:gd name="connsiteX1" fmla="*/ 217988 w 4360927"/>
                <a:gd name="connsiteY1" fmla="*/ 0 h 1464716"/>
                <a:gd name="connsiteX2" fmla="*/ 2543874 w 4360927"/>
                <a:gd name="connsiteY2" fmla="*/ 0 h 1464716"/>
                <a:gd name="connsiteX3" fmla="*/ 2543874 w 4360927"/>
                <a:gd name="connsiteY3" fmla="*/ 0 h 1464716"/>
                <a:gd name="connsiteX4" fmla="*/ 3634106 w 4360927"/>
                <a:gd name="connsiteY4" fmla="*/ 0 h 1464716"/>
                <a:gd name="connsiteX5" fmla="*/ 4142939 w 4360927"/>
                <a:gd name="connsiteY5" fmla="*/ 0 h 1464716"/>
                <a:gd name="connsiteX6" fmla="*/ 4360927 w 4360927"/>
                <a:gd name="connsiteY6" fmla="*/ 217988 h 1464716"/>
                <a:gd name="connsiteX7" fmla="*/ 4360927 w 4360927"/>
                <a:gd name="connsiteY7" fmla="*/ 762943 h 1464716"/>
                <a:gd name="connsiteX8" fmla="*/ 4360927 w 4360927"/>
                <a:gd name="connsiteY8" fmla="*/ 762943 h 1464716"/>
                <a:gd name="connsiteX9" fmla="*/ 4360927 w 4360927"/>
                <a:gd name="connsiteY9" fmla="*/ 1089918 h 1464716"/>
                <a:gd name="connsiteX10" fmla="*/ 4360927 w 4360927"/>
                <a:gd name="connsiteY10" fmla="*/ 1089914 h 1464716"/>
                <a:gd name="connsiteX11" fmla="*/ 4142939 w 4360927"/>
                <a:gd name="connsiteY11" fmla="*/ 1307902 h 1464716"/>
                <a:gd name="connsiteX12" fmla="*/ 3730653 w 4360927"/>
                <a:gd name="connsiteY12" fmla="*/ 1307902 h 1464716"/>
                <a:gd name="connsiteX13" fmla="*/ 3932125 w 4360927"/>
                <a:gd name="connsiteY13" fmla="*/ 1464716 h 1464716"/>
                <a:gd name="connsiteX14" fmla="*/ 3381341 w 4360927"/>
                <a:gd name="connsiteY14" fmla="*/ 1303139 h 1464716"/>
                <a:gd name="connsiteX15" fmla="*/ 217988 w 4360927"/>
                <a:gd name="connsiteY15" fmla="*/ 1307902 h 1464716"/>
                <a:gd name="connsiteX16" fmla="*/ 0 w 4360927"/>
                <a:gd name="connsiteY16" fmla="*/ 1089914 h 1464716"/>
                <a:gd name="connsiteX17" fmla="*/ 0 w 4360927"/>
                <a:gd name="connsiteY17" fmla="*/ 1089918 h 1464716"/>
                <a:gd name="connsiteX18" fmla="*/ 0 w 4360927"/>
                <a:gd name="connsiteY18" fmla="*/ 762943 h 1464716"/>
                <a:gd name="connsiteX19" fmla="*/ 0 w 4360927"/>
                <a:gd name="connsiteY19" fmla="*/ 762943 h 1464716"/>
                <a:gd name="connsiteX20" fmla="*/ 0 w 4360927"/>
                <a:gd name="connsiteY20" fmla="*/ 217988 h 1464716"/>
                <a:gd name="connsiteX0" fmla="*/ 0 w 4360927"/>
                <a:gd name="connsiteY0" fmla="*/ 217988 h 1464716"/>
                <a:gd name="connsiteX1" fmla="*/ 217988 w 4360927"/>
                <a:gd name="connsiteY1" fmla="*/ 0 h 1464716"/>
                <a:gd name="connsiteX2" fmla="*/ 2543874 w 4360927"/>
                <a:gd name="connsiteY2" fmla="*/ 0 h 1464716"/>
                <a:gd name="connsiteX3" fmla="*/ 2543874 w 4360927"/>
                <a:gd name="connsiteY3" fmla="*/ 0 h 1464716"/>
                <a:gd name="connsiteX4" fmla="*/ 3634106 w 4360927"/>
                <a:gd name="connsiteY4" fmla="*/ 0 h 1464716"/>
                <a:gd name="connsiteX5" fmla="*/ 4142939 w 4360927"/>
                <a:gd name="connsiteY5" fmla="*/ 0 h 1464716"/>
                <a:gd name="connsiteX6" fmla="*/ 4360927 w 4360927"/>
                <a:gd name="connsiteY6" fmla="*/ 217988 h 1464716"/>
                <a:gd name="connsiteX7" fmla="*/ 4360927 w 4360927"/>
                <a:gd name="connsiteY7" fmla="*/ 762943 h 1464716"/>
                <a:gd name="connsiteX8" fmla="*/ 4360927 w 4360927"/>
                <a:gd name="connsiteY8" fmla="*/ 762943 h 1464716"/>
                <a:gd name="connsiteX9" fmla="*/ 4360927 w 4360927"/>
                <a:gd name="connsiteY9" fmla="*/ 1089918 h 1464716"/>
                <a:gd name="connsiteX10" fmla="*/ 4360927 w 4360927"/>
                <a:gd name="connsiteY10" fmla="*/ 1089914 h 1464716"/>
                <a:gd name="connsiteX11" fmla="*/ 4142939 w 4360927"/>
                <a:gd name="connsiteY11" fmla="*/ 1307902 h 1464716"/>
                <a:gd name="connsiteX12" fmla="*/ 3789166 w 4360927"/>
                <a:gd name="connsiteY12" fmla="*/ 1311077 h 1464716"/>
                <a:gd name="connsiteX13" fmla="*/ 3932125 w 4360927"/>
                <a:gd name="connsiteY13" fmla="*/ 1464716 h 1464716"/>
                <a:gd name="connsiteX14" fmla="*/ 3381341 w 4360927"/>
                <a:gd name="connsiteY14" fmla="*/ 1303139 h 1464716"/>
                <a:gd name="connsiteX15" fmla="*/ 217988 w 4360927"/>
                <a:gd name="connsiteY15" fmla="*/ 1307902 h 1464716"/>
                <a:gd name="connsiteX16" fmla="*/ 0 w 4360927"/>
                <a:gd name="connsiteY16" fmla="*/ 1089914 h 1464716"/>
                <a:gd name="connsiteX17" fmla="*/ 0 w 4360927"/>
                <a:gd name="connsiteY17" fmla="*/ 1089918 h 1464716"/>
                <a:gd name="connsiteX18" fmla="*/ 0 w 4360927"/>
                <a:gd name="connsiteY18" fmla="*/ 762943 h 1464716"/>
                <a:gd name="connsiteX19" fmla="*/ 0 w 4360927"/>
                <a:gd name="connsiteY19" fmla="*/ 762943 h 1464716"/>
                <a:gd name="connsiteX20" fmla="*/ 0 w 4360927"/>
                <a:gd name="connsiteY20" fmla="*/ 217988 h 1464716"/>
                <a:gd name="connsiteX0" fmla="*/ 0 w 4360927"/>
                <a:gd name="connsiteY0" fmla="*/ 217988 h 1464716"/>
                <a:gd name="connsiteX1" fmla="*/ 217988 w 4360927"/>
                <a:gd name="connsiteY1" fmla="*/ 0 h 1464716"/>
                <a:gd name="connsiteX2" fmla="*/ 2543874 w 4360927"/>
                <a:gd name="connsiteY2" fmla="*/ 0 h 1464716"/>
                <a:gd name="connsiteX3" fmla="*/ 2543874 w 4360927"/>
                <a:gd name="connsiteY3" fmla="*/ 0 h 1464716"/>
                <a:gd name="connsiteX4" fmla="*/ 3634106 w 4360927"/>
                <a:gd name="connsiteY4" fmla="*/ 0 h 1464716"/>
                <a:gd name="connsiteX5" fmla="*/ 4142939 w 4360927"/>
                <a:gd name="connsiteY5" fmla="*/ 0 h 1464716"/>
                <a:gd name="connsiteX6" fmla="*/ 4360927 w 4360927"/>
                <a:gd name="connsiteY6" fmla="*/ 217988 h 1464716"/>
                <a:gd name="connsiteX7" fmla="*/ 4360927 w 4360927"/>
                <a:gd name="connsiteY7" fmla="*/ 762943 h 1464716"/>
                <a:gd name="connsiteX8" fmla="*/ 4360927 w 4360927"/>
                <a:gd name="connsiteY8" fmla="*/ 762943 h 1464716"/>
                <a:gd name="connsiteX9" fmla="*/ 4360927 w 4360927"/>
                <a:gd name="connsiteY9" fmla="*/ 1089918 h 1464716"/>
                <a:gd name="connsiteX10" fmla="*/ 4360927 w 4360927"/>
                <a:gd name="connsiteY10" fmla="*/ 1089914 h 1464716"/>
                <a:gd name="connsiteX11" fmla="*/ 4142939 w 4360927"/>
                <a:gd name="connsiteY11" fmla="*/ 1307902 h 1464716"/>
                <a:gd name="connsiteX12" fmla="*/ 3789166 w 4360927"/>
                <a:gd name="connsiteY12" fmla="*/ 1311077 h 1464716"/>
                <a:gd name="connsiteX13" fmla="*/ 3990639 w 4360927"/>
                <a:gd name="connsiteY13" fmla="*/ 1464716 h 1464716"/>
                <a:gd name="connsiteX14" fmla="*/ 3381341 w 4360927"/>
                <a:gd name="connsiteY14" fmla="*/ 1303139 h 1464716"/>
                <a:gd name="connsiteX15" fmla="*/ 217988 w 4360927"/>
                <a:gd name="connsiteY15" fmla="*/ 1307902 h 1464716"/>
                <a:gd name="connsiteX16" fmla="*/ 0 w 4360927"/>
                <a:gd name="connsiteY16" fmla="*/ 1089914 h 1464716"/>
                <a:gd name="connsiteX17" fmla="*/ 0 w 4360927"/>
                <a:gd name="connsiteY17" fmla="*/ 1089918 h 1464716"/>
                <a:gd name="connsiteX18" fmla="*/ 0 w 4360927"/>
                <a:gd name="connsiteY18" fmla="*/ 762943 h 1464716"/>
                <a:gd name="connsiteX19" fmla="*/ 0 w 4360927"/>
                <a:gd name="connsiteY19" fmla="*/ 762943 h 1464716"/>
                <a:gd name="connsiteX20" fmla="*/ 0 w 4360927"/>
                <a:gd name="connsiteY20" fmla="*/ 217988 h 1464716"/>
                <a:gd name="connsiteX0" fmla="*/ 0 w 4360927"/>
                <a:gd name="connsiteY0" fmla="*/ 217988 h 1464716"/>
                <a:gd name="connsiteX1" fmla="*/ 217988 w 4360927"/>
                <a:gd name="connsiteY1" fmla="*/ 0 h 1464716"/>
                <a:gd name="connsiteX2" fmla="*/ 2543874 w 4360927"/>
                <a:gd name="connsiteY2" fmla="*/ 0 h 1464716"/>
                <a:gd name="connsiteX3" fmla="*/ 2543874 w 4360927"/>
                <a:gd name="connsiteY3" fmla="*/ 0 h 1464716"/>
                <a:gd name="connsiteX4" fmla="*/ 3634106 w 4360927"/>
                <a:gd name="connsiteY4" fmla="*/ 0 h 1464716"/>
                <a:gd name="connsiteX5" fmla="*/ 4142939 w 4360927"/>
                <a:gd name="connsiteY5" fmla="*/ 0 h 1464716"/>
                <a:gd name="connsiteX6" fmla="*/ 4360927 w 4360927"/>
                <a:gd name="connsiteY6" fmla="*/ 217988 h 1464716"/>
                <a:gd name="connsiteX7" fmla="*/ 4360927 w 4360927"/>
                <a:gd name="connsiteY7" fmla="*/ 762943 h 1464716"/>
                <a:gd name="connsiteX8" fmla="*/ 4360927 w 4360927"/>
                <a:gd name="connsiteY8" fmla="*/ 762943 h 1464716"/>
                <a:gd name="connsiteX9" fmla="*/ 4360927 w 4360927"/>
                <a:gd name="connsiteY9" fmla="*/ 1089918 h 1464716"/>
                <a:gd name="connsiteX10" fmla="*/ 4360927 w 4360927"/>
                <a:gd name="connsiteY10" fmla="*/ 1089914 h 1464716"/>
                <a:gd name="connsiteX11" fmla="*/ 4142939 w 4360927"/>
                <a:gd name="connsiteY11" fmla="*/ 1307902 h 1464716"/>
                <a:gd name="connsiteX12" fmla="*/ 3859383 w 4360927"/>
                <a:gd name="connsiteY12" fmla="*/ 1304727 h 1464716"/>
                <a:gd name="connsiteX13" fmla="*/ 3990639 w 4360927"/>
                <a:gd name="connsiteY13" fmla="*/ 1464716 h 1464716"/>
                <a:gd name="connsiteX14" fmla="*/ 3381341 w 4360927"/>
                <a:gd name="connsiteY14" fmla="*/ 1303139 h 1464716"/>
                <a:gd name="connsiteX15" fmla="*/ 217988 w 4360927"/>
                <a:gd name="connsiteY15" fmla="*/ 1307902 h 1464716"/>
                <a:gd name="connsiteX16" fmla="*/ 0 w 4360927"/>
                <a:gd name="connsiteY16" fmla="*/ 1089914 h 1464716"/>
                <a:gd name="connsiteX17" fmla="*/ 0 w 4360927"/>
                <a:gd name="connsiteY17" fmla="*/ 1089918 h 1464716"/>
                <a:gd name="connsiteX18" fmla="*/ 0 w 4360927"/>
                <a:gd name="connsiteY18" fmla="*/ 762943 h 1464716"/>
                <a:gd name="connsiteX19" fmla="*/ 0 w 4360927"/>
                <a:gd name="connsiteY19" fmla="*/ 762943 h 1464716"/>
                <a:gd name="connsiteX20" fmla="*/ 0 w 4360927"/>
                <a:gd name="connsiteY20" fmla="*/ 217988 h 1464716"/>
                <a:gd name="connsiteX0" fmla="*/ 0 w 4360927"/>
                <a:gd name="connsiteY0" fmla="*/ 217988 h 1464716"/>
                <a:gd name="connsiteX1" fmla="*/ 217988 w 4360927"/>
                <a:gd name="connsiteY1" fmla="*/ 0 h 1464716"/>
                <a:gd name="connsiteX2" fmla="*/ 2543874 w 4360927"/>
                <a:gd name="connsiteY2" fmla="*/ 0 h 1464716"/>
                <a:gd name="connsiteX3" fmla="*/ 2543874 w 4360927"/>
                <a:gd name="connsiteY3" fmla="*/ 0 h 1464716"/>
                <a:gd name="connsiteX4" fmla="*/ 3634106 w 4360927"/>
                <a:gd name="connsiteY4" fmla="*/ 0 h 1464716"/>
                <a:gd name="connsiteX5" fmla="*/ 4142939 w 4360927"/>
                <a:gd name="connsiteY5" fmla="*/ 0 h 1464716"/>
                <a:gd name="connsiteX6" fmla="*/ 4360927 w 4360927"/>
                <a:gd name="connsiteY6" fmla="*/ 217988 h 1464716"/>
                <a:gd name="connsiteX7" fmla="*/ 4360927 w 4360927"/>
                <a:gd name="connsiteY7" fmla="*/ 762943 h 1464716"/>
                <a:gd name="connsiteX8" fmla="*/ 4360927 w 4360927"/>
                <a:gd name="connsiteY8" fmla="*/ 762943 h 1464716"/>
                <a:gd name="connsiteX9" fmla="*/ 4360927 w 4360927"/>
                <a:gd name="connsiteY9" fmla="*/ 1089918 h 1464716"/>
                <a:gd name="connsiteX10" fmla="*/ 4360927 w 4360927"/>
                <a:gd name="connsiteY10" fmla="*/ 1089914 h 1464716"/>
                <a:gd name="connsiteX11" fmla="*/ 4142939 w 4360927"/>
                <a:gd name="connsiteY11" fmla="*/ 1307902 h 1464716"/>
                <a:gd name="connsiteX12" fmla="*/ 3859384 w 4360927"/>
                <a:gd name="connsiteY12" fmla="*/ 1311077 h 1464716"/>
                <a:gd name="connsiteX13" fmla="*/ 3990639 w 4360927"/>
                <a:gd name="connsiteY13" fmla="*/ 1464716 h 1464716"/>
                <a:gd name="connsiteX14" fmla="*/ 3381341 w 4360927"/>
                <a:gd name="connsiteY14" fmla="*/ 1303139 h 1464716"/>
                <a:gd name="connsiteX15" fmla="*/ 217988 w 4360927"/>
                <a:gd name="connsiteY15" fmla="*/ 1307902 h 1464716"/>
                <a:gd name="connsiteX16" fmla="*/ 0 w 4360927"/>
                <a:gd name="connsiteY16" fmla="*/ 1089914 h 1464716"/>
                <a:gd name="connsiteX17" fmla="*/ 0 w 4360927"/>
                <a:gd name="connsiteY17" fmla="*/ 1089918 h 1464716"/>
                <a:gd name="connsiteX18" fmla="*/ 0 w 4360927"/>
                <a:gd name="connsiteY18" fmla="*/ 762943 h 1464716"/>
                <a:gd name="connsiteX19" fmla="*/ 0 w 4360927"/>
                <a:gd name="connsiteY19" fmla="*/ 762943 h 1464716"/>
                <a:gd name="connsiteX20" fmla="*/ 0 w 4360927"/>
                <a:gd name="connsiteY20" fmla="*/ 217988 h 1464716"/>
                <a:gd name="connsiteX0" fmla="*/ 0 w 4360927"/>
                <a:gd name="connsiteY0" fmla="*/ 217988 h 1477416"/>
                <a:gd name="connsiteX1" fmla="*/ 217988 w 4360927"/>
                <a:gd name="connsiteY1" fmla="*/ 0 h 1477416"/>
                <a:gd name="connsiteX2" fmla="*/ 2543874 w 4360927"/>
                <a:gd name="connsiteY2" fmla="*/ 0 h 1477416"/>
                <a:gd name="connsiteX3" fmla="*/ 2543874 w 4360927"/>
                <a:gd name="connsiteY3" fmla="*/ 0 h 1477416"/>
                <a:gd name="connsiteX4" fmla="*/ 3634106 w 4360927"/>
                <a:gd name="connsiteY4" fmla="*/ 0 h 1477416"/>
                <a:gd name="connsiteX5" fmla="*/ 4142939 w 4360927"/>
                <a:gd name="connsiteY5" fmla="*/ 0 h 1477416"/>
                <a:gd name="connsiteX6" fmla="*/ 4360927 w 4360927"/>
                <a:gd name="connsiteY6" fmla="*/ 217988 h 1477416"/>
                <a:gd name="connsiteX7" fmla="*/ 4360927 w 4360927"/>
                <a:gd name="connsiteY7" fmla="*/ 762943 h 1477416"/>
                <a:gd name="connsiteX8" fmla="*/ 4360927 w 4360927"/>
                <a:gd name="connsiteY8" fmla="*/ 762943 h 1477416"/>
                <a:gd name="connsiteX9" fmla="*/ 4360927 w 4360927"/>
                <a:gd name="connsiteY9" fmla="*/ 1089918 h 1477416"/>
                <a:gd name="connsiteX10" fmla="*/ 4360927 w 4360927"/>
                <a:gd name="connsiteY10" fmla="*/ 1089914 h 1477416"/>
                <a:gd name="connsiteX11" fmla="*/ 4142939 w 4360927"/>
                <a:gd name="connsiteY11" fmla="*/ 1307902 h 1477416"/>
                <a:gd name="connsiteX12" fmla="*/ 3859384 w 4360927"/>
                <a:gd name="connsiteY12" fmla="*/ 1311077 h 1477416"/>
                <a:gd name="connsiteX13" fmla="*/ 4072558 w 4360927"/>
                <a:gd name="connsiteY13" fmla="*/ 1477416 h 1477416"/>
                <a:gd name="connsiteX14" fmla="*/ 3381341 w 4360927"/>
                <a:gd name="connsiteY14" fmla="*/ 1303139 h 1477416"/>
                <a:gd name="connsiteX15" fmla="*/ 217988 w 4360927"/>
                <a:gd name="connsiteY15" fmla="*/ 1307902 h 1477416"/>
                <a:gd name="connsiteX16" fmla="*/ 0 w 4360927"/>
                <a:gd name="connsiteY16" fmla="*/ 1089914 h 1477416"/>
                <a:gd name="connsiteX17" fmla="*/ 0 w 4360927"/>
                <a:gd name="connsiteY17" fmla="*/ 1089918 h 1477416"/>
                <a:gd name="connsiteX18" fmla="*/ 0 w 4360927"/>
                <a:gd name="connsiteY18" fmla="*/ 762943 h 1477416"/>
                <a:gd name="connsiteX19" fmla="*/ 0 w 4360927"/>
                <a:gd name="connsiteY19" fmla="*/ 762943 h 1477416"/>
                <a:gd name="connsiteX20" fmla="*/ 0 w 4360927"/>
                <a:gd name="connsiteY20" fmla="*/ 217988 h 1477416"/>
                <a:gd name="connsiteX0" fmla="*/ 0 w 4360927"/>
                <a:gd name="connsiteY0" fmla="*/ 217988 h 1486941"/>
                <a:gd name="connsiteX1" fmla="*/ 217988 w 4360927"/>
                <a:gd name="connsiteY1" fmla="*/ 0 h 1486941"/>
                <a:gd name="connsiteX2" fmla="*/ 2543874 w 4360927"/>
                <a:gd name="connsiteY2" fmla="*/ 0 h 1486941"/>
                <a:gd name="connsiteX3" fmla="*/ 2543874 w 4360927"/>
                <a:gd name="connsiteY3" fmla="*/ 0 h 1486941"/>
                <a:gd name="connsiteX4" fmla="*/ 3634106 w 4360927"/>
                <a:gd name="connsiteY4" fmla="*/ 0 h 1486941"/>
                <a:gd name="connsiteX5" fmla="*/ 4142939 w 4360927"/>
                <a:gd name="connsiteY5" fmla="*/ 0 h 1486941"/>
                <a:gd name="connsiteX6" fmla="*/ 4360927 w 4360927"/>
                <a:gd name="connsiteY6" fmla="*/ 217988 h 1486941"/>
                <a:gd name="connsiteX7" fmla="*/ 4360927 w 4360927"/>
                <a:gd name="connsiteY7" fmla="*/ 762943 h 1486941"/>
                <a:gd name="connsiteX8" fmla="*/ 4360927 w 4360927"/>
                <a:gd name="connsiteY8" fmla="*/ 762943 h 1486941"/>
                <a:gd name="connsiteX9" fmla="*/ 4360927 w 4360927"/>
                <a:gd name="connsiteY9" fmla="*/ 1089918 h 1486941"/>
                <a:gd name="connsiteX10" fmla="*/ 4360927 w 4360927"/>
                <a:gd name="connsiteY10" fmla="*/ 1089914 h 1486941"/>
                <a:gd name="connsiteX11" fmla="*/ 4142939 w 4360927"/>
                <a:gd name="connsiteY11" fmla="*/ 1307902 h 1486941"/>
                <a:gd name="connsiteX12" fmla="*/ 3859384 w 4360927"/>
                <a:gd name="connsiteY12" fmla="*/ 1311077 h 1486941"/>
                <a:gd name="connsiteX13" fmla="*/ 4133997 w 4360927"/>
                <a:gd name="connsiteY13" fmla="*/ 1486941 h 1486941"/>
                <a:gd name="connsiteX14" fmla="*/ 3381341 w 4360927"/>
                <a:gd name="connsiteY14" fmla="*/ 1303139 h 1486941"/>
                <a:gd name="connsiteX15" fmla="*/ 217988 w 4360927"/>
                <a:gd name="connsiteY15" fmla="*/ 1307902 h 1486941"/>
                <a:gd name="connsiteX16" fmla="*/ 0 w 4360927"/>
                <a:gd name="connsiteY16" fmla="*/ 1089914 h 1486941"/>
                <a:gd name="connsiteX17" fmla="*/ 0 w 4360927"/>
                <a:gd name="connsiteY17" fmla="*/ 1089918 h 1486941"/>
                <a:gd name="connsiteX18" fmla="*/ 0 w 4360927"/>
                <a:gd name="connsiteY18" fmla="*/ 762943 h 1486941"/>
                <a:gd name="connsiteX19" fmla="*/ 0 w 4360927"/>
                <a:gd name="connsiteY19" fmla="*/ 762943 h 1486941"/>
                <a:gd name="connsiteX20" fmla="*/ 0 w 4360927"/>
                <a:gd name="connsiteY20" fmla="*/ 217988 h 1486941"/>
                <a:gd name="connsiteX0" fmla="*/ 0 w 4360927"/>
                <a:gd name="connsiteY0" fmla="*/ 217988 h 1486941"/>
                <a:gd name="connsiteX1" fmla="*/ 217988 w 4360927"/>
                <a:gd name="connsiteY1" fmla="*/ 0 h 1486941"/>
                <a:gd name="connsiteX2" fmla="*/ 2543874 w 4360927"/>
                <a:gd name="connsiteY2" fmla="*/ 0 h 1486941"/>
                <a:gd name="connsiteX3" fmla="*/ 2543874 w 4360927"/>
                <a:gd name="connsiteY3" fmla="*/ 0 h 1486941"/>
                <a:gd name="connsiteX4" fmla="*/ 3634106 w 4360927"/>
                <a:gd name="connsiteY4" fmla="*/ 0 h 1486941"/>
                <a:gd name="connsiteX5" fmla="*/ 4142939 w 4360927"/>
                <a:gd name="connsiteY5" fmla="*/ 0 h 1486941"/>
                <a:gd name="connsiteX6" fmla="*/ 4360927 w 4360927"/>
                <a:gd name="connsiteY6" fmla="*/ 217988 h 1486941"/>
                <a:gd name="connsiteX7" fmla="*/ 4360927 w 4360927"/>
                <a:gd name="connsiteY7" fmla="*/ 762943 h 1486941"/>
                <a:gd name="connsiteX8" fmla="*/ 4360927 w 4360927"/>
                <a:gd name="connsiteY8" fmla="*/ 762943 h 1486941"/>
                <a:gd name="connsiteX9" fmla="*/ 4360927 w 4360927"/>
                <a:gd name="connsiteY9" fmla="*/ 1089918 h 1486941"/>
                <a:gd name="connsiteX10" fmla="*/ 4360927 w 4360927"/>
                <a:gd name="connsiteY10" fmla="*/ 1089914 h 1486941"/>
                <a:gd name="connsiteX11" fmla="*/ 4142939 w 4360927"/>
                <a:gd name="connsiteY11" fmla="*/ 1307902 h 1486941"/>
                <a:gd name="connsiteX12" fmla="*/ 3859384 w 4360927"/>
                <a:gd name="connsiteY12" fmla="*/ 1311077 h 1486941"/>
                <a:gd name="connsiteX13" fmla="*/ 4133997 w 4360927"/>
                <a:gd name="connsiteY13" fmla="*/ 1486941 h 1486941"/>
                <a:gd name="connsiteX14" fmla="*/ 3486666 w 4360927"/>
                <a:gd name="connsiteY14" fmla="*/ 1303139 h 1486941"/>
                <a:gd name="connsiteX15" fmla="*/ 217988 w 4360927"/>
                <a:gd name="connsiteY15" fmla="*/ 1307902 h 1486941"/>
                <a:gd name="connsiteX16" fmla="*/ 0 w 4360927"/>
                <a:gd name="connsiteY16" fmla="*/ 1089914 h 1486941"/>
                <a:gd name="connsiteX17" fmla="*/ 0 w 4360927"/>
                <a:gd name="connsiteY17" fmla="*/ 1089918 h 1486941"/>
                <a:gd name="connsiteX18" fmla="*/ 0 w 4360927"/>
                <a:gd name="connsiteY18" fmla="*/ 762943 h 1486941"/>
                <a:gd name="connsiteX19" fmla="*/ 0 w 4360927"/>
                <a:gd name="connsiteY19" fmla="*/ 762943 h 1486941"/>
                <a:gd name="connsiteX20" fmla="*/ 0 w 4360927"/>
                <a:gd name="connsiteY20" fmla="*/ 217988 h 1486941"/>
                <a:gd name="connsiteX0" fmla="*/ 0 w 4360927"/>
                <a:gd name="connsiteY0" fmla="*/ 217988 h 1486941"/>
                <a:gd name="connsiteX1" fmla="*/ 217988 w 4360927"/>
                <a:gd name="connsiteY1" fmla="*/ 0 h 1486941"/>
                <a:gd name="connsiteX2" fmla="*/ 2543874 w 4360927"/>
                <a:gd name="connsiteY2" fmla="*/ 0 h 1486941"/>
                <a:gd name="connsiteX3" fmla="*/ 2543874 w 4360927"/>
                <a:gd name="connsiteY3" fmla="*/ 0 h 1486941"/>
                <a:gd name="connsiteX4" fmla="*/ 3634106 w 4360927"/>
                <a:gd name="connsiteY4" fmla="*/ 0 h 1486941"/>
                <a:gd name="connsiteX5" fmla="*/ 4142939 w 4360927"/>
                <a:gd name="connsiteY5" fmla="*/ 0 h 1486941"/>
                <a:gd name="connsiteX6" fmla="*/ 4360927 w 4360927"/>
                <a:gd name="connsiteY6" fmla="*/ 217988 h 1486941"/>
                <a:gd name="connsiteX7" fmla="*/ 4360927 w 4360927"/>
                <a:gd name="connsiteY7" fmla="*/ 762943 h 1486941"/>
                <a:gd name="connsiteX8" fmla="*/ 4360927 w 4360927"/>
                <a:gd name="connsiteY8" fmla="*/ 762943 h 1486941"/>
                <a:gd name="connsiteX9" fmla="*/ 4360927 w 4360927"/>
                <a:gd name="connsiteY9" fmla="*/ 1089918 h 1486941"/>
                <a:gd name="connsiteX10" fmla="*/ 4360927 w 4360927"/>
                <a:gd name="connsiteY10" fmla="*/ 1089914 h 1486941"/>
                <a:gd name="connsiteX11" fmla="*/ 4142939 w 4360927"/>
                <a:gd name="connsiteY11" fmla="*/ 1307902 h 1486941"/>
                <a:gd name="connsiteX12" fmla="*/ 3859384 w 4360927"/>
                <a:gd name="connsiteY12" fmla="*/ 1311077 h 1486941"/>
                <a:gd name="connsiteX13" fmla="*/ 4133997 w 4360927"/>
                <a:gd name="connsiteY13" fmla="*/ 1486941 h 1486941"/>
                <a:gd name="connsiteX14" fmla="*/ 3512998 w 4360927"/>
                <a:gd name="connsiteY14" fmla="*/ 1303139 h 1486941"/>
                <a:gd name="connsiteX15" fmla="*/ 217988 w 4360927"/>
                <a:gd name="connsiteY15" fmla="*/ 1307902 h 1486941"/>
                <a:gd name="connsiteX16" fmla="*/ 0 w 4360927"/>
                <a:gd name="connsiteY16" fmla="*/ 1089914 h 1486941"/>
                <a:gd name="connsiteX17" fmla="*/ 0 w 4360927"/>
                <a:gd name="connsiteY17" fmla="*/ 1089918 h 1486941"/>
                <a:gd name="connsiteX18" fmla="*/ 0 w 4360927"/>
                <a:gd name="connsiteY18" fmla="*/ 762943 h 1486941"/>
                <a:gd name="connsiteX19" fmla="*/ 0 w 4360927"/>
                <a:gd name="connsiteY19" fmla="*/ 762943 h 1486941"/>
                <a:gd name="connsiteX20" fmla="*/ 0 w 4360927"/>
                <a:gd name="connsiteY20" fmla="*/ 217988 h 1486941"/>
                <a:gd name="connsiteX0" fmla="*/ 0 w 4360927"/>
                <a:gd name="connsiteY0" fmla="*/ 217988 h 1486941"/>
                <a:gd name="connsiteX1" fmla="*/ 217988 w 4360927"/>
                <a:gd name="connsiteY1" fmla="*/ 0 h 1486941"/>
                <a:gd name="connsiteX2" fmla="*/ 2543874 w 4360927"/>
                <a:gd name="connsiteY2" fmla="*/ 0 h 1486941"/>
                <a:gd name="connsiteX3" fmla="*/ 2543874 w 4360927"/>
                <a:gd name="connsiteY3" fmla="*/ 0 h 1486941"/>
                <a:gd name="connsiteX4" fmla="*/ 3634106 w 4360927"/>
                <a:gd name="connsiteY4" fmla="*/ 0 h 1486941"/>
                <a:gd name="connsiteX5" fmla="*/ 4142939 w 4360927"/>
                <a:gd name="connsiteY5" fmla="*/ 0 h 1486941"/>
                <a:gd name="connsiteX6" fmla="*/ 4360927 w 4360927"/>
                <a:gd name="connsiteY6" fmla="*/ 217988 h 1486941"/>
                <a:gd name="connsiteX7" fmla="*/ 4360927 w 4360927"/>
                <a:gd name="connsiteY7" fmla="*/ 762943 h 1486941"/>
                <a:gd name="connsiteX8" fmla="*/ 4360927 w 4360927"/>
                <a:gd name="connsiteY8" fmla="*/ 762943 h 1486941"/>
                <a:gd name="connsiteX9" fmla="*/ 4360927 w 4360927"/>
                <a:gd name="connsiteY9" fmla="*/ 1089918 h 1486941"/>
                <a:gd name="connsiteX10" fmla="*/ 4360927 w 4360927"/>
                <a:gd name="connsiteY10" fmla="*/ 1089914 h 1486941"/>
                <a:gd name="connsiteX11" fmla="*/ 4142939 w 4360927"/>
                <a:gd name="connsiteY11" fmla="*/ 1307902 h 1486941"/>
                <a:gd name="connsiteX12" fmla="*/ 3859384 w 4360927"/>
                <a:gd name="connsiteY12" fmla="*/ 1311077 h 1486941"/>
                <a:gd name="connsiteX13" fmla="*/ 4098889 w 4360927"/>
                <a:gd name="connsiteY13" fmla="*/ 1486941 h 1486941"/>
                <a:gd name="connsiteX14" fmla="*/ 3512998 w 4360927"/>
                <a:gd name="connsiteY14" fmla="*/ 1303139 h 1486941"/>
                <a:gd name="connsiteX15" fmla="*/ 217988 w 4360927"/>
                <a:gd name="connsiteY15" fmla="*/ 1307902 h 1486941"/>
                <a:gd name="connsiteX16" fmla="*/ 0 w 4360927"/>
                <a:gd name="connsiteY16" fmla="*/ 1089914 h 1486941"/>
                <a:gd name="connsiteX17" fmla="*/ 0 w 4360927"/>
                <a:gd name="connsiteY17" fmla="*/ 1089918 h 1486941"/>
                <a:gd name="connsiteX18" fmla="*/ 0 w 4360927"/>
                <a:gd name="connsiteY18" fmla="*/ 762943 h 1486941"/>
                <a:gd name="connsiteX19" fmla="*/ 0 w 4360927"/>
                <a:gd name="connsiteY19" fmla="*/ 762943 h 1486941"/>
                <a:gd name="connsiteX20" fmla="*/ 0 w 4360927"/>
                <a:gd name="connsiteY20" fmla="*/ 217988 h 1486941"/>
                <a:gd name="connsiteX0" fmla="*/ 0 w 4360927"/>
                <a:gd name="connsiteY0" fmla="*/ 217988 h 1467891"/>
                <a:gd name="connsiteX1" fmla="*/ 217988 w 4360927"/>
                <a:gd name="connsiteY1" fmla="*/ 0 h 1467891"/>
                <a:gd name="connsiteX2" fmla="*/ 2543874 w 4360927"/>
                <a:gd name="connsiteY2" fmla="*/ 0 h 1467891"/>
                <a:gd name="connsiteX3" fmla="*/ 2543874 w 4360927"/>
                <a:gd name="connsiteY3" fmla="*/ 0 h 1467891"/>
                <a:gd name="connsiteX4" fmla="*/ 3634106 w 4360927"/>
                <a:gd name="connsiteY4" fmla="*/ 0 h 1467891"/>
                <a:gd name="connsiteX5" fmla="*/ 4142939 w 4360927"/>
                <a:gd name="connsiteY5" fmla="*/ 0 h 1467891"/>
                <a:gd name="connsiteX6" fmla="*/ 4360927 w 4360927"/>
                <a:gd name="connsiteY6" fmla="*/ 217988 h 1467891"/>
                <a:gd name="connsiteX7" fmla="*/ 4360927 w 4360927"/>
                <a:gd name="connsiteY7" fmla="*/ 762943 h 1467891"/>
                <a:gd name="connsiteX8" fmla="*/ 4360927 w 4360927"/>
                <a:gd name="connsiteY8" fmla="*/ 762943 h 1467891"/>
                <a:gd name="connsiteX9" fmla="*/ 4360927 w 4360927"/>
                <a:gd name="connsiteY9" fmla="*/ 1089918 h 1467891"/>
                <a:gd name="connsiteX10" fmla="*/ 4360927 w 4360927"/>
                <a:gd name="connsiteY10" fmla="*/ 1089914 h 1467891"/>
                <a:gd name="connsiteX11" fmla="*/ 4142939 w 4360927"/>
                <a:gd name="connsiteY11" fmla="*/ 1307902 h 1467891"/>
                <a:gd name="connsiteX12" fmla="*/ 3859384 w 4360927"/>
                <a:gd name="connsiteY12" fmla="*/ 1311077 h 1467891"/>
                <a:gd name="connsiteX13" fmla="*/ 4120832 w 4360927"/>
                <a:gd name="connsiteY13" fmla="*/ 1467891 h 1467891"/>
                <a:gd name="connsiteX14" fmla="*/ 3512998 w 4360927"/>
                <a:gd name="connsiteY14" fmla="*/ 1303139 h 1467891"/>
                <a:gd name="connsiteX15" fmla="*/ 217988 w 4360927"/>
                <a:gd name="connsiteY15" fmla="*/ 1307902 h 1467891"/>
                <a:gd name="connsiteX16" fmla="*/ 0 w 4360927"/>
                <a:gd name="connsiteY16" fmla="*/ 1089914 h 1467891"/>
                <a:gd name="connsiteX17" fmla="*/ 0 w 4360927"/>
                <a:gd name="connsiteY17" fmla="*/ 1089918 h 1467891"/>
                <a:gd name="connsiteX18" fmla="*/ 0 w 4360927"/>
                <a:gd name="connsiteY18" fmla="*/ 762943 h 1467891"/>
                <a:gd name="connsiteX19" fmla="*/ 0 w 4360927"/>
                <a:gd name="connsiteY19" fmla="*/ 762943 h 1467891"/>
                <a:gd name="connsiteX20" fmla="*/ 0 w 4360927"/>
                <a:gd name="connsiteY20" fmla="*/ 217988 h 1467891"/>
                <a:gd name="connsiteX0" fmla="*/ 0 w 4360927"/>
                <a:gd name="connsiteY0" fmla="*/ 217988 h 1477416"/>
                <a:gd name="connsiteX1" fmla="*/ 217988 w 4360927"/>
                <a:gd name="connsiteY1" fmla="*/ 0 h 1477416"/>
                <a:gd name="connsiteX2" fmla="*/ 2543874 w 4360927"/>
                <a:gd name="connsiteY2" fmla="*/ 0 h 1477416"/>
                <a:gd name="connsiteX3" fmla="*/ 2543874 w 4360927"/>
                <a:gd name="connsiteY3" fmla="*/ 0 h 1477416"/>
                <a:gd name="connsiteX4" fmla="*/ 3634106 w 4360927"/>
                <a:gd name="connsiteY4" fmla="*/ 0 h 1477416"/>
                <a:gd name="connsiteX5" fmla="*/ 4142939 w 4360927"/>
                <a:gd name="connsiteY5" fmla="*/ 0 h 1477416"/>
                <a:gd name="connsiteX6" fmla="*/ 4360927 w 4360927"/>
                <a:gd name="connsiteY6" fmla="*/ 217988 h 1477416"/>
                <a:gd name="connsiteX7" fmla="*/ 4360927 w 4360927"/>
                <a:gd name="connsiteY7" fmla="*/ 762943 h 1477416"/>
                <a:gd name="connsiteX8" fmla="*/ 4360927 w 4360927"/>
                <a:gd name="connsiteY8" fmla="*/ 762943 h 1477416"/>
                <a:gd name="connsiteX9" fmla="*/ 4360927 w 4360927"/>
                <a:gd name="connsiteY9" fmla="*/ 1089918 h 1477416"/>
                <a:gd name="connsiteX10" fmla="*/ 4360927 w 4360927"/>
                <a:gd name="connsiteY10" fmla="*/ 1089914 h 1477416"/>
                <a:gd name="connsiteX11" fmla="*/ 4142939 w 4360927"/>
                <a:gd name="connsiteY11" fmla="*/ 1307902 h 1477416"/>
                <a:gd name="connsiteX12" fmla="*/ 3859384 w 4360927"/>
                <a:gd name="connsiteY12" fmla="*/ 1311077 h 1477416"/>
                <a:gd name="connsiteX13" fmla="*/ 4116443 w 4360927"/>
                <a:gd name="connsiteY13" fmla="*/ 1477416 h 1477416"/>
                <a:gd name="connsiteX14" fmla="*/ 3512998 w 4360927"/>
                <a:gd name="connsiteY14" fmla="*/ 1303139 h 1477416"/>
                <a:gd name="connsiteX15" fmla="*/ 217988 w 4360927"/>
                <a:gd name="connsiteY15" fmla="*/ 1307902 h 1477416"/>
                <a:gd name="connsiteX16" fmla="*/ 0 w 4360927"/>
                <a:gd name="connsiteY16" fmla="*/ 1089914 h 1477416"/>
                <a:gd name="connsiteX17" fmla="*/ 0 w 4360927"/>
                <a:gd name="connsiteY17" fmla="*/ 1089918 h 1477416"/>
                <a:gd name="connsiteX18" fmla="*/ 0 w 4360927"/>
                <a:gd name="connsiteY18" fmla="*/ 762943 h 1477416"/>
                <a:gd name="connsiteX19" fmla="*/ 0 w 4360927"/>
                <a:gd name="connsiteY19" fmla="*/ 762943 h 1477416"/>
                <a:gd name="connsiteX20" fmla="*/ 0 w 4360927"/>
                <a:gd name="connsiteY20" fmla="*/ 217988 h 147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0927" h="1477416">
                  <a:moveTo>
                    <a:pt x="0" y="217988"/>
                  </a:moveTo>
                  <a:cubicBezTo>
                    <a:pt x="0" y="97597"/>
                    <a:pt x="97597" y="0"/>
                    <a:pt x="217988" y="0"/>
                  </a:cubicBezTo>
                  <a:lnTo>
                    <a:pt x="2543874" y="0"/>
                  </a:lnTo>
                  <a:lnTo>
                    <a:pt x="2543874" y="0"/>
                  </a:lnTo>
                  <a:lnTo>
                    <a:pt x="3634106" y="0"/>
                  </a:lnTo>
                  <a:lnTo>
                    <a:pt x="4142939" y="0"/>
                  </a:lnTo>
                  <a:cubicBezTo>
                    <a:pt x="4263330" y="0"/>
                    <a:pt x="4360927" y="97597"/>
                    <a:pt x="4360927" y="217988"/>
                  </a:cubicBezTo>
                  <a:lnTo>
                    <a:pt x="4360927" y="762943"/>
                  </a:lnTo>
                  <a:lnTo>
                    <a:pt x="4360927" y="762943"/>
                  </a:lnTo>
                  <a:lnTo>
                    <a:pt x="4360927" y="1089918"/>
                  </a:lnTo>
                  <a:lnTo>
                    <a:pt x="4360927" y="1089914"/>
                  </a:lnTo>
                  <a:cubicBezTo>
                    <a:pt x="4360927" y="1210305"/>
                    <a:pt x="4263330" y="1307902"/>
                    <a:pt x="4142939" y="1307902"/>
                  </a:cubicBezTo>
                  <a:lnTo>
                    <a:pt x="3859384" y="1311077"/>
                  </a:lnTo>
                  <a:lnTo>
                    <a:pt x="4116443" y="1477416"/>
                  </a:lnTo>
                  <a:lnTo>
                    <a:pt x="3512998" y="1303139"/>
                  </a:lnTo>
                  <a:lnTo>
                    <a:pt x="217988" y="1307902"/>
                  </a:lnTo>
                  <a:cubicBezTo>
                    <a:pt x="97597" y="1307902"/>
                    <a:pt x="0" y="1210305"/>
                    <a:pt x="0" y="1089914"/>
                  </a:cubicBezTo>
                  <a:lnTo>
                    <a:pt x="0" y="1089918"/>
                  </a:lnTo>
                  <a:lnTo>
                    <a:pt x="0" y="762943"/>
                  </a:lnTo>
                  <a:lnTo>
                    <a:pt x="0" y="762943"/>
                  </a:lnTo>
                  <a:lnTo>
                    <a:pt x="0" y="217988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Speech Bubble: Rectangle with Corners Rounded 41">
              <a:extLst>
                <a:ext uri="{FF2B5EF4-FFF2-40B4-BE49-F238E27FC236}">
                  <a16:creationId xmlns:a16="http://schemas.microsoft.com/office/drawing/2014/main" id="{C3C991A0-F916-EAC2-A179-C77D8C9A04AF}"/>
                </a:ext>
              </a:extLst>
            </p:cNvPr>
            <p:cNvSpPr/>
            <p:nvPr/>
          </p:nvSpPr>
          <p:spPr>
            <a:xfrm flipH="1">
              <a:off x="12508341" y="13690513"/>
              <a:ext cx="5273785" cy="2369523"/>
            </a:xfrm>
            <a:custGeom>
              <a:avLst/>
              <a:gdLst>
                <a:gd name="connsiteX0" fmla="*/ 0 w 4360927"/>
                <a:gd name="connsiteY0" fmla="*/ 217988 h 1307902"/>
                <a:gd name="connsiteX1" fmla="*/ 217988 w 4360927"/>
                <a:gd name="connsiteY1" fmla="*/ 0 h 1307902"/>
                <a:gd name="connsiteX2" fmla="*/ 2543874 w 4360927"/>
                <a:gd name="connsiteY2" fmla="*/ 0 h 1307902"/>
                <a:gd name="connsiteX3" fmla="*/ 2543874 w 4360927"/>
                <a:gd name="connsiteY3" fmla="*/ 0 h 1307902"/>
                <a:gd name="connsiteX4" fmla="*/ 3634106 w 4360927"/>
                <a:gd name="connsiteY4" fmla="*/ 0 h 1307902"/>
                <a:gd name="connsiteX5" fmla="*/ 4142939 w 4360927"/>
                <a:gd name="connsiteY5" fmla="*/ 0 h 1307902"/>
                <a:gd name="connsiteX6" fmla="*/ 4360927 w 4360927"/>
                <a:gd name="connsiteY6" fmla="*/ 217988 h 1307902"/>
                <a:gd name="connsiteX7" fmla="*/ 4360927 w 4360927"/>
                <a:gd name="connsiteY7" fmla="*/ 762943 h 1307902"/>
                <a:gd name="connsiteX8" fmla="*/ 4360927 w 4360927"/>
                <a:gd name="connsiteY8" fmla="*/ 762943 h 1307902"/>
                <a:gd name="connsiteX9" fmla="*/ 4360927 w 4360927"/>
                <a:gd name="connsiteY9" fmla="*/ 1089918 h 1307902"/>
                <a:gd name="connsiteX10" fmla="*/ 4360927 w 4360927"/>
                <a:gd name="connsiteY10" fmla="*/ 1089914 h 1307902"/>
                <a:gd name="connsiteX11" fmla="*/ 4142939 w 4360927"/>
                <a:gd name="connsiteY11" fmla="*/ 1307902 h 1307902"/>
                <a:gd name="connsiteX12" fmla="*/ 3634106 w 4360927"/>
                <a:gd name="connsiteY12" fmla="*/ 1307902 h 1307902"/>
                <a:gd name="connsiteX13" fmla="*/ 3641287 w 4360927"/>
                <a:gd name="connsiteY13" fmla="*/ 1642516 h 1307902"/>
                <a:gd name="connsiteX14" fmla="*/ 2543874 w 4360927"/>
                <a:gd name="connsiteY14" fmla="*/ 1307902 h 1307902"/>
                <a:gd name="connsiteX15" fmla="*/ 217988 w 4360927"/>
                <a:gd name="connsiteY15" fmla="*/ 1307902 h 1307902"/>
                <a:gd name="connsiteX16" fmla="*/ 0 w 4360927"/>
                <a:gd name="connsiteY16" fmla="*/ 1089914 h 1307902"/>
                <a:gd name="connsiteX17" fmla="*/ 0 w 4360927"/>
                <a:gd name="connsiteY17" fmla="*/ 1089918 h 1307902"/>
                <a:gd name="connsiteX18" fmla="*/ 0 w 4360927"/>
                <a:gd name="connsiteY18" fmla="*/ 762943 h 1307902"/>
                <a:gd name="connsiteX19" fmla="*/ 0 w 4360927"/>
                <a:gd name="connsiteY19" fmla="*/ 762943 h 1307902"/>
                <a:gd name="connsiteX20" fmla="*/ 0 w 4360927"/>
                <a:gd name="connsiteY20" fmla="*/ 217988 h 1307902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2543874 w 4360927"/>
                <a:gd name="connsiteY14" fmla="*/ 1307902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642516"/>
                <a:gd name="connsiteX1" fmla="*/ 217988 w 4360927"/>
                <a:gd name="connsiteY1" fmla="*/ 0 h 1642516"/>
                <a:gd name="connsiteX2" fmla="*/ 2543874 w 4360927"/>
                <a:gd name="connsiteY2" fmla="*/ 0 h 1642516"/>
                <a:gd name="connsiteX3" fmla="*/ 2543874 w 4360927"/>
                <a:gd name="connsiteY3" fmla="*/ 0 h 1642516"/>
                <a:gd name="connsiteX4" fmla="*/ 3634106 w 4360927"/>
                <a:gd name="connsiteY4" fmla="*/ 0 h 1642516"/>
                <a:gd name="connsiteX5" fmla="*/ 4142939 w 4360927"/>
                <a:gd name="connsiteY5" fmla="*/ 0 h 1642516"/>
                <a:gd name="connsiteX6" fmla="*/ 4360927 w 4360927"/>
                <a:gd name="connsiteY6" fmla="*/ 217988 h 1642516"/>
                <a:gd name="connsiteX7" fmla="*/ 4360927 w 4360927"/>
                <a:gd name="connsiteY7" fmla="*/ 762943 h 1642516"/>
                <a:gd name="connsiteX8" fmla="*/ 4360927 w 4360927"/>
                <a:gd name="connsiteY8" fmla="*/ 762943 h 1642516"/>
                <a:gd name="connsiteX9" fmla="*/ 4360927 w 4360927"/>
                <a:gd name="connsiteY9" fmla="*/ 1089918 h 1642516"/>
                <a:gd name="connsiteX10" fmla="*/ 4360927 w 4360927"/>
                <a:gd name="connsiteY10" fmla="*/ 1089914 h 1642516"/>
                <a:gd name="connsiteX11" fmla="*/ 4142939 w 4360927"/>
                <a:gd name="connsiteY11" fmla="*/ 1307902 h 1642516"/>
                <a:gd name="connsiteX12" fmla="*/ 3634106 w 4360927"/>
                <a:gd name="connsiteY12" fmla="*/ 1307902 h 1642516"/>
                <a:gd name="connsiteX13" fmla="*/ 3641287 w 4360927"/>
                <a:gd name="connsiteY13" fmla="*/ 1642516 h 1642516"/>
                <a:gd name="connsiteX14" fmla="*/ 3065368 w 4360927"/>
                <a:gd name="connsiteY14" fmla="*/ 1303139 h 1642516"/>
                <a:gd name="connsiteX15" fmla="*/ 217988 w 4360927"/>
                <a:gd name="connsiteY15" fmla="*/ 1307902 h 1642516"/>
                <a:gd name="connsiteX16" fmla="*/ 0 w 4360927"/>
                <a:gd name="connsiteY16" fmla="*/ 1089914 h 1642516"/>
                <a:gd name="connsiteX17" fmla="*/ 0 w 4360927"/>
                <a:gd name="connsiteY17" fmla="*/ 1089918 h 1642516"/>
                <a:gd name="connsiteX18" fmla="*/ 0 w 4360927"/>
                <a:gd name="connsiteY18" fmla="*/ 762943 h 1642516"/>
                <a:gd name="connsiteX19" fmla="*/ 0 w 4360927"/>
                <a:gd name="connsiteY19" fmla="*/ 762943 h 1642516"/>
                <a:gd name="connsiteX20" fmla="*/ 0 w 4360927"/>
                <a:gd name="connsiteY20" fmla="*/ 217988 h 1642516"/>
                <a:gd name="connsiteX0" fmla="*/ 0 w 4360927"/>
                <a:gd name="connsiteY0" fmla="*/ 217988 h 1502816"/>
                <a:gd name="connsiteX1" fmla="*/ 217988 w 4360927"/>
                <a:gd name="connsiteY1" fmla="*/ 0 h 1502816"/>
                <a:gd name="connsiteX2" fmla="*/ 2543874 w 4360927"/>
                <a:gd name="connsiteY2" fmla="*/ 0 h 1502816"/>
                <a:gd name="connsiteX3" fmla="*/ 2543874 w 4360927"/>
                <a:gd name="connsiteY3" fmla="*/ 0 h 1502816"/>
                <a:gd name="connsiteX4" fmla="*/ 3634106 w 4360927"/>
                <a:gd name="connsiteY4" fmla="*/ 0 h 1502816"/>
                <a:gd name="connsiteX5" fmla="*/ 4142939 w 4360927"/>
                <a:gd name="connsiteY5" fmla="*/ 0 h 1502816"/>
                <a:gd name="connsiteX6" fmla="*/ 4360927 w 4360927"/>
                <a:gd name="connsiteY6" fmla="*/ 217988 h 1502816"/>
                <a:gd name="connsiteX7" fmla="*/ 4360927 w 4360927"/>
                <a:gd name="connsiteY7" fmla="*/ 762943 h 1502816"/>
                <a:gd name="connsiteX8" fmla="*/ 4360927 w 4360927"/>
                <a:gd name="connsiteY8" fmla="*/ 762943 h 1502816"/>
                <a:gd name="connsiteX9" fmla="*/ 4360927 w 4360927"/>
                <a:gd name="connsiteY9" fmla="*/ 1089918 h 1502816"/>
                <a:gd name="connsiteX10" fmla="*/ 4360927 w 4360927"/>
                <a:gd name="connsiteY10" fmla="*/ 1089914 h 1502816"/>
                <a:gd name="connsiteX11" fmla="*/ 4142939 w 4360927"/>
                <a:gd name="connsiteY11" fmla="*/ 1307902 h 1502816"/>
                <a:gd name="connsiteX12" fmla="*/ 3634106 w 4360927"/>
                <a:gd name="connsiteY12" fmla="*/ 1307902 h 1502816"/>
                <a:gd name="connsiteX13" fmla="*/ 3780987 w 4360927"/>
                <a:gd name="connsiteY13" fmla="*/ 1502816 h 1502816"/>
                <a:gd name="connsiteX14" fmla="*/ 3065368 w 4360927"/>
                <a:gd name="connsiteY14" fmla="*/ 1303139 h 1502816"/>
                <a:gd name="connsiteX15" fmla="*/ 217988 w 4360927"/>
                <a:gd name="connsiteY15" fmla="*/ 1307902 h 1502816"/>
                <a:gd name="connsiteX16" fmla="*/ 0 w 4360927"/>
                <a:gd name="connsiteY16" fmla="*/ 1089914 h 1502816"/>
                <a:gd name="connsiteX17" fmla="*/ 0 w 4360927"/>
                <a:gd name="connsiteY17" fmla="*/ 1089918 h 1502816"/>
                <a:gd name="connsiteX18" fmla="*/ 0 w 4360927"/>
                <a:gd name="connsiteY18" fmla="*/ 762943 h 1502816"/>
                <a:gd name="connsiteX19" fmla="*/ 0 w 4360927"/>
                <a:gd name="connsiteY19" fmla="*/ 762943 h 1502816"/>
                <a:gd name="connsiteX20" fmla="*/ 0 w 4360927"/>
                <a:gd name="connsiteY20" fmla="*/ 217988 h 1502816"/>
                <a:gd name="connsiteX0" fmla="*/ 0 w 4360927"/>
                <a:gd name="connsiteY0" fmla="*/ 217988 h 1521866"/>
                <a:gd name="connsiteX1" fmla="*/ 217988 w 4360927"/>
                <a:gd name="connsiteY1" fmla="*/ 0 h 1521866"/>
                <a:gd name="connsiteX2" fmla="*/ 2543874 w 4360927"/>
                <a:gd name="connsiteY2" fmla="*/ 0 h 1521866"/>
                <a:gd name="connsiteX3" fmla="*/ 2543874 w 4360927"/>
                <a:gd name="connsiteY3" fmla="*/ 0 h 1521866"/>
                <a:gd name="connsiteX4" fmla="*/ 3634106 w 4360927"/>
                <a:gd name="connsiteY4" fmla="*/ 0 h 1521866"/>
                <a:gd name="connsiteX5" fmla="*/ 4142939 w 4360927"/>
                <a:gd name="connsiteY5" fmla="*/ 0 h 1521866"/>
                <a:gd name="connsiteX6" fmla="*/ 4360927 w 4360927"/>
                <a:gd name="connsiteY6" fmla="*/ 217988 h 1521866"/>
                <a:gd name="connsiteX7" fmla="*/ 4360927 w 4360927"/>
                <a:gd name="connsiteY7" fmla="*/ 762943 h 1521866"/>
                <a:gd name="connsiteX8" fmla="*/ 4360927 w 4360927"/>
                <a:gd name="connsiteY8" fmla="*/ 762943 h 1521866"/>
                <a:gd name="connsiteX9" fmla="*/ 4360927 w 4360927"/>
                <a:gd name="connsiteY9" fmla="*/ 1089918 h 1521866"/>
                <a:gd name="connsiteX10" fmla="*/ 4360927 w 4360927"/>
                <a:gd name="connsiteY10" fmla="*/ 1089914 h 1521866"/>
                <a:gd name="connsiteX11" fmla="*/ 4142939 w 4360927"/>
                <a:gd name="connsiteY11" fmla="*/ 1307902 h 1521866"/>
                <a:gd name="connsiteX12" fmla="*/ 3634106 w 4360927"/>
                <a:gd name="connsiteY12" fmla="*/ 1307902 h 1521866"/>
                <a:gd name="connsiteX13" fmla="*/ 3768287 w 4360927"/>
                <a:gd name="connsiteY13" fmla="*/ 1521866 h 1521866"/>
                <a:gd name="connsiteX14" fmla="*/ 3065368 w 4360927"/>
                <a:gd name="connsiteY14" fmla="*/ 1303139 h 1521866"/>
                <a:gd name="connsiteX15" fmla="*/ 217988 w 4360927"/>
                <a:gd name="connsiteY15" fmla="*/ 1307902 h 1521866"/>
                <a:gd name="connsiteX16" fmla="*/ 0 w 4360927"/>
                <a:gd name="connsiteY16" fmla="*/ 1089914 h 1521866"/>
                <a:gd name="connsiteX17" fmla="*/ 0 w 4360927"/>
                <a:gd name="connsiteY17" fmla="*/ 1089918 h 1521866"/>
                <a:gd name="connsiteX18" fmla="*/ 0 w 4360927"/>
                <a:gd name="connsiteY18" fmla="*/ 762943 h 1521866"/>
                <a:gd name="connsiteX19" fmla="*/ 0 w 4360927"/>
                <a:gd name="connsiteY19" fmla="*/ 762943 h 1521866"/>
                <a:gd name="connsiteX20" fmla="*/ 0 w 4360927"/>
                <a:gd name="connsiteY20" fmla="*/ 217988 h 1521866"/>
                <a:gd name="connsiteX0" fmla="*/ 0 w 4360927"/>
                <a:gd name="connsiteY0" fmla="*/ 217988 h 1563141"/>
                <a:gd name="connsiteX1" fmla="*/ 217988 w 4360927"/>
                <a:gd name="connsiteY1" fmla="*/ 0 h 1563141"/>
                <a:gd name="connsiteX2" fmla="*/ 2543874 w 4360927"/>
                <a:gd name="connsiteY2" fmla="*/ 0 h 1563141"/>
                <a:gd name="connsiteX3" fmla="*/ 2543874 w 4360927"/>
                <a:gd name="connsiteY3" fmla="*/ 0 h 1563141"/>
                <a:gd name="connsiteX4" fmla="*/ 3634106 w 4360927"/>
                <a:gd name="connsiteY4" fmla="*/ 0 h 1563141"/>
                <a:gd name="connsiteX5" fmla="*/ 4142939 w 4360927"/>
                <a:gd name="connsiteY5" fmla="*/ 0 h 1563141"/>
                <a:gd name="connsiteX6" fmla="*/ 4360927 w 4360927"/>
                <a:gd name="connsiteY6" fmla="*/ 217988 h 1563141"/>
                <a:gd name="connsiteX7" fmla="*/ 4360927 w 4360927"/>
                <a:gd name="connsiteY7" fmla="*/ 762943 h 1563141"/>
                <a:gd name="connsiteX8" fmla="*/ 4360927 w 4360927"/>
                <a:gd name="connsiteY8" fmla="*/ 762943 h 1563141"/>
                <a:gd name="connsiteX9" fmla="*/ 4360927 w 4360927"/>
                <a:gd name="connsiteY9" fmla="*/ 1089918 h 1563141"/>
                <a:gd name="connsiteX10" fmla="*/ 4360927 w 4360927"/>
                <a:gd name="connsiteY10" fmla="*/ 1089914 h 1563141"/>
                <a:gd name="connsiteX11" fmla="*/ 4142939 w 4360927"/>
                <a:gd name="connsiteY11" fmla="*/ 1307902 h 1563141"/>
                <a:gd name="connsiteX12" fmla="*/ 3634106 w 4360927"/>
                <a:gd name="connsiteY12" fmla="*/ 1307902 h 1563141"/>
                <a:gd name="connsiteX13" fmla="*/ 3548861 w 4360927"/>
                <a:gd name="connsiteY13" fmla="*/ 1563141 h 1563141"/>
                <a:gd name="connsiteX14" fmla="*/ 3065368 w 4360927"/>
                <a:gd name="connsiteY14" fmla="*/ 1303139 h 1563141"/>
                <a:gd name="connsiteX15" fmla="*/ 217988 w 4360927"/>
                <a:gd name="connsiteY15" fmla="*/ 1307902 h 1563141"/>
                <a:gd name="connsiteX16" fmla="*/ 0 w 4360927"/>
                <a:gd name="connsiteY16" fmla="*/ 1089914 h 1563141"/>
                <a:gd name="connsiteX17" fmla="*/ 0 w 4360927"/>
                <a:gd name="connsiteY17" fmla="*/ 1089918 h 1563141"/>
                <a:gd name="connsiteX18" fmla="*/ 0 w 4360927"/>
                <a:gd name="connsiteY18" fmla="*/ 762943 h 1563141"/>
                <a:gd name="connsiteX19" fmla="*/ 0 w 4360927"/>
                <a:gd name="connsiteY19" fmla="*/ 762943 h 1563141"/>
                <a:gd name="connsiteX20" fmla="*/ 0 w 4360927"/>
                <a:gd name="connsiteY20" fmla="*/ 217988 h 1563141"/>
                <a:gd name="connsiteX0" fmla="*/ 0 w 4360927"/>
                <a:gd name="connsiteY0" fmla="*/ 217988 h 1563141"/>
                <a:gd name="connsiteX1" fmla="*/ 217988 w 4360927"/>
                <a:gd name="connsiteY1" fmla="*/ 0 h 1563141"/>
                <a:gd name="connsiteX2" fmla="*/ 2543874 w 4360927"/>
                <a:gd name="connsiteY2" fmla="*/ 0 h 1563141"/>
                <a:gd name="connsiteX3" fmla="*/ 2543874 w 4360927"/>
                <a:gd name="connsiteY3" fmla="*/ 0 h 1563141"/>
                <a:gd name="connsiteX4" fmla="*/ 3634106 w 4360927"/>
                <a:gd name="connsiteY4" fmla="*/ 0 h 1563141"/>
                <a:gd name="connsiteX5" fmla="*/ 4142939 w 4360927"/>
                <a:gd name="connsiteY5" fmla="*/ 0 h 1563141"/>
                <a:gd name="connsiteX6" fmla="*/ 4360927 w 4360927"/>
                <a:gd name="connsiteY6" fmla="*/ 217988 h 1563141"/>
                <a:gd name="connsiteX7" fmla="*/ 4360927 w 4360927"/>
                <a:gd name="connsiteY7" fmla="*/ 762943 h 1563141"/>
                <a:gd name="connsiteX8" fmla="*/ 4360927 w 4360927"/>
                <a:gd name="connsiteY8" fmla="*/ 762943 h 1563141"/>
                <a:gd name="connsiteX9" fmla="*/ 4360927 w 4360927"/>
                <a:gd name="connsiteY9" fmla="*/ 1089918 h 1563141"/>
                <a:gd name="connsiteX10" fmla="*/ 4360927 w 4360927"/>
                <a:gd name="connsiteY10" fmla="*/ 1089914 h 1563141"/>
                <a:gd name="connsiteX11" fmla="*/ 4142939 w 4360927"/>
                <a:gd name="connsiteY11" fmla="*/ 1307902 h 1563141"/>
                <a:gd name="connsiteX12" fmla="*/ 3405903 w 4360927"/>
                <a:gd name="connsiteY12" fmla="*/ 1311077 h 1563141"/>
                <a:gd name="connsiteX13" fmla="*/ 3548861 w 4360927"/>
                <a:gd name="connsiteY13" fmla="*/ 1563141 h 1563141"/>
                <a:gd name="connsiteX14" fmla="*/ 3065368 w 4360927"/>
                <a:gd name="connsiteY14" fmla="*/ 1303139 h 1563141"/>
                <a:gd name="connsiteX15" fmla="*/ 217988 w 4360927"/>
                <a:gd name="connsiteY15" fmla="*/ 1307902 h 1563141"/>
                <a:gd name="connsiteX16" fmla="*/ 0 w 4360927"/>
                <a:gd name="connsiteY16" fmla="*/ 1089914 h 1563141"/>
                <a:gd name="connsiteX17" fmla="*/ 0 w 4360927"/>
                <a:gd name="connsiteY17" fmla="*/ 1089918 h 1563141"/>
                <a:gd name="connsiteX18" fmla="*/ 0 w 4360927"/>
                <a:gd name="connsiteY18" fmla="*/ 762943 h 1563141"/>
                <a:gd name="connsiteX19" fmla="*/ 0 w 4360927"/>
                <a:gd name="connsiteY19" fmla="*/ 762943 h 1563141"/>
                <a:gd name="connsiteX20" fmla="*/ 0 w 4360927"/>
                <a:gd name="connsiteY20" fmla="*/ 217988 h 1563141"/>
                <a:gd name="connsiteX0" fmla="*/ 0 w 4360927"/>
                <a:gd name="connsiteY0" fmla="*/ 217988 h 1578630"/>
                <a:gd name="connsiteX1" fmla="*/ 217988 w 4360927"/>
                <a:gd name="connsiteY1" fmla="*/ 0 h 1578630"/>
                <a:gd name="connsiteX2" fmla="*/ 2543874 w 4360927"/>
                <a:gd name="connsiteY2" fmla="*/ 0 h 1578630"/>
                <a:gd name="connsiteX3" fmla="*/ 2543874 w 4360927"/>
                <a:gd name="connsiteY3" fmla="*/ 0 h 1578630"/>
                <a:gd name="connsiteX4" fmla="*/ 3634106 w 4360927"/>
                <a:gd name="connsiteY4" fmla="*/ 0 h 1578630"/>
                <a:gd name="connsiteX5" fmla="*/ 4142939 w 4360927"/>
                <a:gd name="connsiteY5" fmla="*/ 0 h 1578630"/>
                <a:gd name="connsiteX6" fmla="*/ 4360927 w 4360927"/>
                <a:gd name="connsiteY6" fmla="*/ 217988 h 1578630"/>
                <a:gd name="connsiteX7" fmla="*/ 4360927 w 4360927"/>
                <a:gd name="connsiteY7" fmla="*/ 762943 h 1578630"/>
                <a:gd name="connsiteX8" fmla="*/ 4360927 w 4360927"/>
                <a:gd name="connsiteY8" fmla="*/ 762943 h 1578630"/>
                <a:gd name="connsiteX9" fmla="*/ 4360927 w 4360927"/>
                <a:gd name="connsiteY9" fmla="*/ 1089918 h 1578630"/>
                <a:gd name="connsiteX10" fmla="*/ 4360927 w 4360927"/>
                <a:gd name="connsiteY10" fmla="*/ 1089914 h 1578630"/>
                <a:gd name="connsiteX11" fmla="*/ 4142939 w 4360927"/>
                <a:gd name="connsiteY11" fmla="*/ 1307902 h 1578630"/>
                <a:gd name="connsiteX12" fmla="*/ 3405903 w 4360927"/>
                <a:gd name="connsiteY12" fmla="*/ 1311077 h 1578630"/>
                <a:gd name="connsiteX13" fmla="*/ 4094950 w 4360927"/>
                <a:gd name="connsiteY13" fmla="*/ 1578630 h 1578630"/>
                <a:gd name="connsiteX14" fmla="*/ 3065368 w 4360927"/>
                <a:gd name="connsiteY14" fmla="*/ 1303139 h 1578630"/>
                <a:gd name="connsiteX15" fmla="*/ 217988 w 4360927"/>
                <a:gd name="connsiteY15" fmla="*/ 1307902 h 1578630"/>
                <a:gd name="connsiteX16" fmla="*/ 0 w 4360927"/>
                <a:gd name="connsiteY16" fmla="*/ 1089914 h 1578630"/>
                <a:gd name="connsiteX17" fmla="*/ 0 w 4360927"/>
                <a:gd name="connsiteY17" fmla="*/ 1089918 h 1578630"/>
                <a:gd name="connsiteX18" fmla="*/ 0 w 4360927"/>
                <a:gd name="connsiteY18" fmla="*/ 762943 h 1578630"/>
                <a:gd name="connsiteX19" fmla="*/ 0 w 4360927"/>
                <a:gd name="connsiteY19" fmla="*/ 762943 h 1578630"/>
                <a:gd name="connsiteX20" fmla="*/ 0 w 4360927"/>
                <a:gd name="connsiteY20" fmla="*/ 217988 h 1578630"/>
                <a:gd name="connsiteX0" fmla="*/ 0 w 4360927"/>
                <a:gd name="connsiteY0" fmla="*/ 217988 h 1578630"/>
                <a:gd name="connsiteX1" fmla="*/ 217988 w 4360927"/>
                <a:gd name="connsiteY1" fmla="*/ 0 h 1578630"/>
                <a:gd name="connsiteX2" fmla="*/ 2543874 w 4360927"/>
                <a:gd name="connsiteY2" fmla="*/ 0 h 1578630"/>
                <a:gd name="connsiteX3" fmla="*/ 2543874 w 4360927"/>
                <a:gd name="connsiteY3" fmla="*/ 0 h 1578630"/>
                <a:gd name="connsiteX4" fmla="*/ 3634106 w 4360927"/>
                <a:gd name="connsiteY4" fmla="*/ 0 h 1578630"/>
                <a:gd name="connsiteX5" fmla="*/ 4142939 w 4360927"/>
                <a:gd name="connsiteY5" fmla="*/ 0 h 1578630"/>
                <a:gd name="connsiteX6" fmla="*/ 4360927 w 4360927"/>
                <a:gd name="connsiteY6" fmla="*/ 217988 h 1578630"/>
                <a:gd name="connsiteX7" fmla="*/ 4360927 w 4360927"/>
                <a:gd name="connsiteY7" fmla="*/ 762943 h 1578630"/>
                <a:gd name="connsiteX8" fmla="*/ 4360927 w 4360927"/>
                <a:gd name="connsiteY8" fmla="*/ 762943 h 1578630"/>
                <a:gd name="connsiteX9" fmla="*/ 4360927 w 4360927"/>
                <a:gd name="connsiteY9" fmla="*/ 1089918 h 1578630"/>
                <a:gd name="connsiteX10" fmla="*/ 4360927 w 4360927"/>
                <a:gd name="connsiteY10" fmla="*/ 1089914 h 1578630"/>
                <a:gd name="connsiteX11" fmla="*/ 4142939 w 4360927"/>
                <a:gd name="connsiteY11" fmla="*/ 1307902 h 1578630"/>
                <a:gd name="connsiteX12" fmla="*/ 3689449 w 4360927"/>
                <a:gd name="connsiteY12" fmla="*/ 1305914 h 1578630"/>
                <a:gd name="connsiteX13" fmla="*/ 4094950 w 4360927"/>
                <a:gd name="connsiteY13" fmla="*/ 1578630 h 1578630"/>
                <a:gd name="connsiteX14" fmla="*/ 3065368 w 4360927"/>
                <a:gd name="connsiteY14" fmla="*/ 1303139 h 1578630"/>
                <a:gd name="connsiteX15" fmla="*/ 217988 w 4360927"/>
                <a:gd name="connsiteY15" fmla="*/ 1307902 h 1578630"/>
                <a:gd name="connsiteX16" fmla="*/ 0 w 4360927"/>
                <a:gd name="connsiteY16" fmla="*/ 1089914 h 1578630"/>
                <a:gd name="connsiteX17" fmla="*/ 0 w 4360927"/>
                <a:gd name="connsiteY17" fmla="*/ 1089918 h 1578630"/>
                <a:gd name="connsiteX18" fmla="*/ 0 w 4360927"/>
                <a:gd name="connsiteY18" fmla="*/ 762943 h 1578630"/>
                <a:gd name="connsiteX19" fmla="*/ 0 w 4360927"/>
                <a:gd name="connsiteY19" fmla="*/ 762943 h 1578630"/>
                <a:gd name="connsiteX20" fmla="*/ 0 w 4360927"/>
                <a:gd name="connsiteY20" fmla="*/ 217988 h 1578630"/>
                <a:gd name="connsiteX0" fmla="*/ 0 w 4360927"/>
                <a:gd name="connsiteY0" fmla="*/ 217988 h 1578630"/>
                <a:gd name="connsiteX1" fmla="*/ 217988 w 4360927"/>
                <a:gd name="connsiteY1" fmla="*/ 0 h 1578630"/>
                <a:gd name="connsiteX2" fmla="*/ 2543874 w 4360927"/>
                <a:gd name="connsiteY2" fmla="*/ 0 h 1578630"/>
                <a:gd name="connsiteX3" fmla="*/ 2543874 w 4360927"/>
                <a:gd name="connsiteY3" fmla="*/ 0 h 1578630"/>
                <a:gd name="connsiteX4" fmla="*/ 3634106 w 4360927"/>
                <a:gd name="connsiteY4" fmla="*/ 0 h 1578630"/>
                <a:gd name="connsiteX5" fmla="*/ 4142939 w 4360927"/>
                <a:gd name="connsiteY5" fmla="*/ 0 h 1578630"/>
                <a:gd name="connsiteX6" fmla="*/ 4360927 w 4360927"/>
                <a:gd name="connsiteY6" fmla="*/ 217988 h 1578630"/>
                <a:gd name="connsiteX7" fmla="*/ 4360927 w 4360927"/>
                <a:gd name="connsiteY7" fmla="*/ 762943 h 1578630"/>
                <a:gd name="connsiteX8" fmla="*/ 4360927 w 4360927"/>
                <a:gd name="connsiteY8" fmla="*/ 762943 h 1578630"/>
                <a:gd name="connsiteX9" fmla="*/ 4360927 w 4360927"/>
                <a:gd name="connsiteY9" fmla="*/ 1089918 h 1578630"/>
                <a:gd name="connsiteX10" fmla="*/ 4360927 w 4360927"/>
                <a:gd name="connsiteY10" fmla="*/ 1089914 h 1578630"/>
                <a:gd name="connsiteX11" fmla="*/ 4142939 w 4360927"/>
                <a:gd name="connsiteY11" fmla="*/ 1307902 h 1578630"/>
                <a:gd name="connsiteX12" fmla="*/ 3689449 w 4360927"/>
                <a:gd name="connsiteY12" fmla="*/ 1305914 h 1578630"/>
                <a:gd name="connsiteX13" fmla="*/ 4094950 w 4360927"/>
                <a:gd name="connsiteY13" fmla="*/ 1578630 h 1578630"/>
                <a:gd name="connsiteX14" fmla="*/ 3343663 w 4360927"/>
                <a:gd name="connsiteY14" fmla="*/ 1292813 h 1578630"/>
                <a:gd name="connsiteX15" fmla="*/ 217988 w 4360927"/>
                <a:gd name="connsiteY15" fmla="*/ 1307902 h 1578630"/>
                <a:gd name="connsiteX16" fmla="*/ 0 w 4360927"/>
                <a:gd name="connsiteY16" fmla="*/ 1089914 h 1578630"/>
                <a:gd name="connsiteX17" fmla="*/ 0 w 4360927"/>
                <a:gd name="connsiteY17" fmla="*/ 1089918 h 1578630"/>
                <a:gd name="connsiteX18" fmla="*/ 0 w 4360927"/>
                <a:gd name="connsiteY18" fmla="*/ 762943 h 1578630"/>
                <a:gd name="connsiteX19" fmla="*/ 0 w 4360927"/>
                <a:gd name="connsiteY19" fmla="*/ 762943 h 1578630"/>
                <a:gd name="connsiteX20" fmla="*/ 0 w 4360927"/>
                <a:gd name="connsiteY20" fmla="*/ 217988 h 1578630"/>
                <a:gd name="connsiteX0" fmla="*/ 0 w 4360927"/>
                <a:gd name="connsiteY0" fmla="*/ 217988 h 1578630"/>
                <a:gd name="connsiteX1" fmla="*/ 217988 w 4360927"/>
                <a:gd name="connsiteY1" fmla="*/ 0 h 1578630"/>
                <a:gd name="connsiteX2" fmla="*/ 2543874 w 4360927"/>
                <a:gd name="connsiteY2" fmla="*/ 0 h 1578630"/>
                <a:gd name="connsiteX3" fmla="*/ 2543874 w 4360927"/>
                <a:gd name="connsiteY3" fmla="*/ 0 h 1578630"/>
                <a:gd name="connsiteX4" fmla="*/ 3634106 w 4360927"/>
                <a:gd name="connsiteY4" fmla="*/ 0 h 1578630"/>
                <a:gd name="connsiteX5" fmla="*/ 4142939 w 4360927"/>
                <a:gd name="connsiteY5" fmla="*/ 0 h 1578630"/>
                <a:gd name="connsiteX6" fmla="*/ 4360927 w 4360927"/>
                <a:gd name="connsiteY6" fmla="*/ 217988 h 1578630"/>
                <a:gd name="connsiteX7" fmla="*/ 4360927 w 4360927"/>
                <a:gd name="connsiteY7" fmla="*/ 762943 h 1578630"/>
                <a:gd name="connsiteX8" fmla="*/ 4360927 w 4360927"/>
                <a:gd name="connsiteY8" fmla="*/ 762943 h 1578630"/>
                <a:gd name="connsiteX9" fmla="*/ 4360927 w 4360927"/>
                <a:gd name="connsiteY9" fmla="*/ 1089918 h 1578630"/>
                <a:gd name="connsiteX10" fmla="*/ 4360927 w 4360927"/>
                <a:gd name="connsiteY10" fmla="*/ 1089914 h 1578630"/>
                <a:gd name="connsiteX11" fmla="*/ 4142939 w 4360927"/>
                <a:gd name="connsiteY11" fmla="*/ 1307902 h 1578630"/>
                <a:gd name="connsiteX12" fmla="*/ 3689449 w 4360927"/>
                <a:gd name="connsiteY12" fmla="*/ 1305914 h 1578630"/>
                <a:gd name="connsiteX13" fmla="*/ 4094950 w 4360927"/>
                <a:gd name="connsiteY13" fmla="*/ 1578630 h 1578630"/>
                <a:gd name="connsiteX14" fmla="*/ 3338412 w 4360927"/>
                <a:gd name="connsiteY14" fmla="*/ 1313465 h 1578630"/>
                <a:gd name="connsiteX15" fmla="*/ 217988 w 4360927"/>
                <a:gd name="connsiteY15" fmla="*/ 1307902 h 1578630"/>
                <a:gd name="connsiteX16" fmla="*/ 0 w 4360927"/>
                <a:gd name="connsiteY16" fmla="*/ 1089914 h 1578630"/>
                <a:gd name="connsiteX17" fmla="*/ 0 w 4360927"/>
                <a:gd name="connsiteY17" fmla="*/ 1089918 h 1578630"/>
                <a:gd name="connsiteX18" fmla="*/ 0 w 4360927"/>
                <a:gd name="connsiteY18" fmla="*/ 762943 h 1578630"/>
                <a:gd name="connsiteX19" fmla="*/ 0 w 4360927"/>
                <a:gd name="connsiteY19" fmla="*/ 762943 h 1578630"/>
                <a:gd name="connsiteX20" fmla="*/ 0 w 4360927"/>
                <a:gd name="connsiteY20" fmla="*/ 217988 h 157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0927" h="1578630">
                  <a:moveTo>
                    <a:pt x="0" y="217988"/>
                  </a:moveTo>
                  <a:cubicBezTo>
                    <a:pt x="0" y="97597"/>
                    <a:pt x="97597" y="0"/>
                    <a:pt x="217988" y="0"/>
                  </a:cubicBezTo>
                  <a:lnTo>
                    <a:pt x="2543874" y="0"/>
                  </a:lnTo>
                  <a:lnTo>
                    <a:pt x="2543874" y="0"/>
                  </a:lnTo>
                  <a:lnTo>
                    <a:pt x="3634106" y="0"/>
                  </a:lnTo>
                  <a:lnTo>
                    <a:pt x="4142939" y="0"/>
                  </a:lnTo>
                  <a:cubicBezTo>
                    <a:pt x="4263330" y="0"/>
                    <a:pt x="4360927" y="97597"/>
                    <a:pt x="4360927" y="217988"/>
                  </a:cubicBezTo>
                  <a:lnTo>
                    <a:pt x="4360927" y="762943"/>
                  </a:lnTo>
                  <a:lnTo>
                    <a:pt x="4360927" y="762943"/>
                  </a:lnTo>
                  <a:lnTo>
                    <a:pt x="4360927" y="1089918"/>
                  </a:lnTo>
                  <a:lnTo>
                    <a:pt x="4360927" y="1089914"/>
                  </a:lnTo>
                  <a:cubicBezTo>
                    <a:pt x="4360927" y="1210305"/>
                    <a:pt x="4263330" y="1307902"/>
                    <a:pt x="4142939" y="1307902"/>
                  </a:cubicBezTo>
                  <a:lnTo>
                    <a:pt x="3689449" y="1305914"/>
                  </a:lnTo>
                  <a:lnTo>
                    <a:pt x="4094950" y="1578630"/>
                  </a:lnTo>
                  <a:lnTo>
                    <a:pt x="3338412" y="1313465"/>
                  </a:lnTo>
                  <a:lnTo>
                    <a:pt x="217988" y="1307902"/>
                  </a:lnTo>
                  <a:cubicBezTo>
                    <a:pt x="97597" y="1307902"/>
                    <a:pt x="0" y="1210305"/>
                    <a:pt x="0" y="1089914"/>
                  </a:cubicBezTo>
                  <a:lnTo>
                    <a:pt x="0" y="1089918"/>
                  </a:lnTo>
                  <a:lnTo>
                    <a:pt x="0" y="762943"/>
                  </a:lnTo>
                  <a:lnTo>
                    <a:pt x="0" y="762943"/>
                  </a:lnTo>
                  <a:lnTo>
                    <a:pt x="0" y="217988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0" name="Graphic 449">
              <a:extLst>
                <a:ext uri="{FF2B5EF4-FFF2-40B4-BE49-F238E27FC236}">
                  <a16:creationId xmlns:a16="http://schemas.microsoft.com/office/drawing/2014/main" id="{75DDD87A-757D-A070-7478-86428846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20863" y="15769454"/>
              <a:ext cx="1462429" cy="2970559"/>
            </a:xfrm>
            <a:prstGeom prst="rect">
              <a:avLst/>
            </a:prstGeom>
          </p:spPr>
        </p:pic>
      </p:grpSp>
      <p:sp>
        <p:nvSpPr>
          <p:cNvPr id="132" name="Poster Title">
            <a:extLst>
              <a:ext uri="{FF2B5EF4-FFF2-40B4-BE49-F238E27FC236}">
                <a16:creationId xmlns:a16="http://schemas.microsoft.com/office/drawing/2014/main" id="{A0C45560-5385-00CB-7635-74E81816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602674"/>
            <a:ext cx="26990262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6600" dirty="0">
                <a:latin typeface="+mn-lt"/>
                <a:ea typeface="Arial" charset="0"/>
              </a:rPr>
              <a:t>FACET: Robust Counterfactual Explanation Analytics</a:t>
            </a:r>
          </a:p>
        </p:txBody>
      </p: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2FE1BB3D-ACAF-E10E-3436-B9CBE5D1F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88409"/>
              </p:ext>
            </p:extLst>
          </p:nvPr>
        </p:nvGraphicFramePr>
        <p:xfrm>
          <a:off x="10204897" y="36939971"/>
          <a:ext cx="733916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327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706422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2040285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1595132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5BBB"/>
                          </a:solidFill>
                        </a:rPr>
                        <a:t>$4,500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$8</a:t>
                      </a:r>
                      <a:r>
                        <a:rPr lang="en-US" sz="3600" dirty="0">
                          <a:solidFill>
                            <a:srgbClr val="005BBB"/>
                          </a:solidFill>
                        </a:rPr>
                        <a:t>,500</a:t>
                      </a:r>
                      <a:endParaRPr lang="en-US" sz="3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936D8E9F-087D-5E20-33AB-62FC04F10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22473"/>
              </p:ext>
            </p:extLst>
          </p:nvPr>
        </p:nvGraphicFramePr>
        <p:xfrm>
          <a:off x="10226482" y="31493270"/>
          <a:ext cx="731758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453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1701403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2034284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1590441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5BBB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$7,000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p:sp>
        <p:nvSpPr>
          <p:cNvPr id="213" name="TextBox 212">
            <a:extLst>
              <a:ext uri="{FF2B5EF4-FFF2-40B4-BE49-F238E27FC236}">
                <a16:creationId xmlns:a16="http://schemas.microsoft.com/office/drawing/2014/main" id="{8C8079FE-4EBD-8406-EF3B-2C0E15116405}"/>
              </a:ext>
            </a:extLst>
          </p:cNvPr>
          <p:cNvSpPr txBox="1">
            <a:spLocks noChangeAspect="1"/>
          </p:cNvSpPr>
          <p:nvPr/>
        </p:nvSpPr>
        <p:spPr>
          <a:xfrm>
            <a:off x="914400" y="40233600"/>
            <a:ext cx="2743200" cy="2743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6000"/>
              </a:lnSpc>
            </a:pPr>
            <a:endParaRPr lang="en-US" sz="6000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9CB26BB-48EF-635E-EAE8-621B33BA3611}"/>
              </a:ext>
            </a:extLst>
          </p:cNvPr>
          <p:cNvGrpSpPr/>
          <p:nvPr/>
        </p:nvGrpSpPr>
        <p:grpSpPr>
          <a:xfrm>
            <a:off x="10204896" y="32843868"/>
            <a:ext cx="7317582" cy="3903745"/>
            <a:chOff x="21617872" y="17062936"/>
            <a:chExt cx="8144461" cy="1817092"/>
          </a:xfrm>
        </p:grpSpPr>
        <p:sp>
          <p:nvSpPr>
            <p:cNvPr id="149" name="Content Placeholder 2">
              <a:extLst>
                <a:ext uri="{FF2B5EF4-FFF2-40B4-BE49-F238E27FC236}">
                  <a16:creationId xmlns:a16="http://schemas.microsoft.com/office/drawing/2014/main" id="{D32380B8-8C34-D872-998E-1B15B7CFCC01}"/>
                </a:ext>
              </a:extLst>
            </p:cNvPr>
            <p:cNvSpPr txBox="1">
              <a:spLocks/>
            </p:cNvSpPr>
            <p:nvPr/>
          </p:nvSpPr>
          <p:spPr>
            <a:xfrm>
              <a:off x="21617872" y="17062936"/>
              <a:ext cx="8081062" cy="1817092"/>
            </a:xfrm>
            <a:prstGeom prst="rect">
              <a:avLst/>
            </a:prstGeom>
          </p:spPr>
          <p:txBody>
            <a:bodyPr lIns="274320" tIns="274320" rIns="274320" bIns="274320"/>
            <a:lstStyle>
              <a:lvl1pPr marL="228606" indent="-228606" algn="l" defTabSz="91442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16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27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38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48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60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71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82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92" indent="-228606" algn="l" defTabSz="914421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SELECT TOP-EXPLANATIONS(K)</a:t>
              </a:r>
            </a:p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WITH WHAT-IF SPECULATION:</a:t>
              </a:r>
            </a:p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	Income &lt; $5,000</a:t>
              </a:r>
            </a:p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WITH UNALTERED FEATURES:</a:t>
              </a:r>
            </a:p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	 Gender, Rent</a:t>
              </a:r>
            </a:p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ORDER BY DISTANCE(X) WITH WEIGHT W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C4846F6-3F63-D8BE-1789-0297B8F7D24A}"/>
                </a:ext>
              </a:extLst>
            </p:cNvPr>
            <p:cNvSpPr/>
            <p:nvPr/>
          </p:nvSpPr>
          <p:spPr>
            <a:xfrm>
              <a:off x="21617873" y="17086031"/>
              <a:ext cx="8144460" cy="1793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FD8FDE41-196B-AD7A-AAD2-0FBDDCF6F9F2}"/>
              </a:ext>
            </a:extLst>
          </p:cNvPr>
          <p:cNvSpPr txBox="1"/>
          <p:nvPr/>
        </p:nvSpPr>
        <p:spPr>
          <a:xfrm>
            <a:off x="914401" y="29665505"/>
            <a:ext cx="16867727" cy="135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Solution 1: </a:t>
            </a:r>
            <a:r>
              <a:rPr lang="en-US" sz="4400" dirty="0"/>
              <a:t>Generate and index diverse explanation candidates, let users explore explanations by querying with </a:t>
            </a:r>
            <a:r>
              <a:rPr lang="en-US" sz="4400" i="1" dirty="0"/>
              <a:t>actionable</a:t>
            </a:r>
            <a:r>
              <a:rPr lang="en-US" sz="4400" dirty="0"/>
              <a:t> criteria</a:t>
            </a:r>
            <a:endParaRPr lang="en-US" sz="4400" i="1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6456298-61E7-1C64-7AE9-6995383E7F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0" t="7816" r="11379" b="20215"/>
          <a:stretch/>
        </p:blipFill>
        <p:spPr>
          <a:xfrm>
            <a:off x="4508497" y="33034655"/>
            <a:ext cx="1604897" cy="1469116"/>
          </a:xfrm>
          <a:prstGeom prst="rect">
            <a:avLst/>
          </a:prstGeom>
        </p:spPr>
      </p:pic>
      <p:sp>
        <p:nvSpPr>
          <p:cNvPr id="143" name="Content Placeholder 1">
            <a:extLst>
              <a:ext uri="{FF2B5EF4-FFF2-40B4-BE49-F238E27FC236}">
                <a16:creationId xmlns:a16="http://schemas.microsoft.com/office/drawing/2014/main" id="{9DA4E00B-DC7A-254A-9C51-C6D3C815E51E}"/>
              </a:ext>
            </a:extLst>
          </p:cNvPr>
          <p:cNvSpPr txBox="1">
            <a:spLocks/>
          </p:cNvSpPr>
          <p:nvPr/>
        </p:nvSpPr>
        <p:spPr>
          <a:xfrm>
            <a:off x="3796435" y="32291647"/>
            <a:ext cx="3319481" cy="52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XAI System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2ECE5AF-F350-B2B9-EE45-0953C1E50736}"/>
              </a:ext>
            </a:extLst>
          </p:cNvPr>
          <p:cNvSpPr txBox="1"/>
          <p:nvPr/>
        </p:nvSpPr>
        <p:spPr>
          <a:xfrm>
            <a:off x="4615697" y="35486449"/>
            <a:ext cx="414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6600"/>
                </a:solidFill>
              </a:rPr>
              <a:t>User Knowledge</a:t>
            </a:r>
          </a:p>
        </p:txBody>
      </p:sp>
      <p:sp>
        <p:nvSpPr>
          <p:cNvPr id="157" name="Arrow: Right 156">
            <a:extLst>
              <a:ext uri="{FF2B5EF4-FFF2-40B4-BE49-F238E27FC236}">
                <a16:creationId xmlns:a16="http://schemas.microsoft.com/office/drawing/2014/main" id="{69035690-9074-8EF1-5DB7-9530C068926A}"/>
              </a:ext>
            </a:extLst>
          </p:cNvPr>
          <p:cNvSpPr/>
          <p:nvPr/>
        </p:nvSpPr>
        <p:spPr>
          <a:xfrm>
            <a:off x="3034621" y="33520581"/>
            <a:ext cx="1373087" cy="70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1CF14DC7-3E75-3C6C-6C9A-FDF26D34DE3E}"/>
              </a:ext>
            </a:extLst>
          </p:cNvPr>
          <p:cNvSpPr/>
          <p:nvPr/>
        </p:nvSpPr>
        <p:spPr>
          <a:xfrm>
            <a:off x="6271332" y="33520581"/>
            <a:ext cx="2076825" cy="70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p:pic>
        <p:nvPicPr>
          <p:cNvPr id="162" name="Graphic 161">
            <a:extLst>
              <a:ext uri="{FF2B5EF4-FFF2-40B4-BE49-F238E27FC236}">
                <a16:creationId xmlns:a16="http://schemas.microsoft.com/office/drawing/2014/main" id="{7D5A9036-05D1-2792-048D-F962B97F7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294" y="32866164"/>
            <a:ext cx="1566403" cy="3181756"/>
          </a:xfrm>
          <a:prstGeom prst="rect">
            <a:avLst/>
          </a:prstGeom>
        </p:spPr>
      </p:pic>
      <p:sp>
        <p:nvSpPr>
          <p:cNvPr id="163" name="Arrow: Bent-Up 162">
            <a:extLst>
              <a:ext uri="{FF2B5EF4-FFF2-40B4-BE49-F238E27FC236}">
                <a16:creationId xmlns:a16="http://schemas.microsoft.com/office/drawing/2014/main" id="{7A53FC58-2AA8-8EB8-83DC-86DC2AB4FF58}"/>
              </a:ext>
            </a:extLst>
          </p:cNvPr>
          <p:cNvSpPr/>
          <p:nvPr/>
        </p:nvSpPr>
        <p:spPr>
          <a:xfrm flipH="1">
            <a:off x="4782509" y="34562735"/>
            <a:ext cx="3784055" cy="1011709"/>
          </a:xfrm>
          <a:prstGeom prst="bentUpArrow">
            <a:avLst>
              <a:gd name="adj1" fmla="val 33559"/>
              <a:gd name="adj2" fmla="val 30714"/>
              <a:gd name="adj3" fmla="val 37133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ACD9870-2D90-6802-4C0A-415B76C0020B}"/>
              </a:ext>
            </a:extLst>
          </p:cNvPr>
          <p:cNvGrpSpPr/>
          <p:nvPr/>
        </p:nvGrpSpPr>
        <p:grpSpPr>
          <a:xfrm>
            <a:off x="993853" y="33211020"/>
            <a:ext cx="1793546" cy="1266092"/>
            <a:chOff x="1245137" y="28143859"/>
            <a:chExt cx="1674495" cy="1182052"/>
          </a:xfrm>
        </p:grpSpPr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DB01B2EF-087D-7E88-C16C-70B891BA9495}"/>
                </a:ext>
              </a:extLst>
            </p:cNvPr>
            <p:cNvSpPr/>
            <p:nvPr/>
          </p:nvSpPr>
          <p:spPr>
            <a:xfrm>
              <a:off x="1434685" y="28143859"/>
              <a:ext cx="1295400" cy="1182052"/>
            </a:xfrm>
            <a:custGeom>
              <a:avLst/>
              <a:gdLst>
                <a:gd name="connsiteX0" fmla="*/ 269558 w 1295400"/>
                <a:gd name="connsiteY0" fmla="*/ 0 h 1182052"/>
                <a:gd name="connsiteX1" fmla="*/ 1025843 w 1295400"/>
                <a:gd name="connsiteY1" fmla="*/ 0 h 1182052"/>
                <a:gd name="connsiteX2" fmla="*/ 1295400 w 1295400"/>
                <a:gd name="connsiteY2" fmla="*/ 269558 h 1182052"/>
                <a:gd name="connsiteX3" fmla="*/ 1295400 w 1295400"/>
                <a:gd name="connsiteY3" fmla="*/ 1182053 h 1182052"/>
                <a:gd name="connsiteX4" fmla="*/ 0 w 1295400"/>
                <a:gd name="connsiteY4" fmla="*/ 1182053 h 1182052"/>
                <a:gd name="connsiteX5" fmla="*/ 0 w 1295400"/>
                <a:gd name="connsiteY5" fmla="*/ 269558 h 1182052"/>
                <a:gd name="connsiteX6" fmla="*/ 269558 w 1295400"/>
                <a:gd name="connsiteY6" fmla="*/ 0 h 1182052"/>
                <a:gd name="connsiteX7" fmla="*/ 269558 w 1295400"/>
                <a:gd name="connsiteY7" fmla="*/ 0 h 118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2052">
                  <a:moveTo>
                    <a:pt x="269558" y="0"/>
                  </a:moveTo>
                  <a:lnTo>
                    <a:pt x="1025843" y="0"/>
                  </a:lnTo>
                  <a:cubicBezTo>
                    <a:pt x="1174433" y="0"/>
                    <a:pt x="1295400" y="120968"/>
                    <a:pt x="1295400" y="269558"/>
                  </a:cubicBezTo>
                  <a:lnTo>
                    <a:pt x="1295400" y="1182053"/>
                  </a:lnTo>
                  <a:lnTo>
                    <a:pt x="0" y="1182053"/>
                  </a:lnTo>
                  <a:lnTo>
                    <a:pt x="0" y="269558"/>
                  </a:lnTo>
                  <a:cubicBezTo>
                    <a:pt x="0" y="120968"/>
                    <a:pt x="120968" y="0"/>
                    <a:pt x="269558" y="0"/>
                  </a:cubicBezTo>
                  <a:lnTo>
                    <a:pt x="269558" y="0"/>
                  </a:lnTo>
                  <a:close/>
                </a:path>
              </a:pathLst>
            </a:custGeom>
            <a:noFill/>
            <a:ln w="714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9E25209F-2624-39B5-CBA6-7A8652376D1A}"/>
                </a:ext>
              </a:extLst>
            </p:cNvPr>
            <p:cNvSpPr/>
            <p:nvPr/>
          </p:nvSpPr>
          <p:spPr>
            <a:xfrm>
              <a:off x="2730085" y="28599154"/>
              <a:ext cx="189547" cy="378142"/>
            </a:xfrm>
            <a:custGeom>
              <a:avLst/>
              <a:gdLst>
                <a:gd name="connsiteX0" fmla="*/ 0 w 189547"/>
                <a:gd name="connsiteY0" fmla="*/ 0 h 378142"/>
                <a:gd name="connsiteX1" fmla="*/ 189547 w 189547"/>
                <a:gd name="connsiteY1" fmla="*/ 0 h 378142"/>
                <a:gd name="connsiteX2" fmla="*/ 189547 w 189547"/>
                <a:gd name="connsiteY2" fmla="*/ 378143 h 378142"/>
                <a:gd name="connsiteX3" fmla="*/ 0 w 189547"/>
                <a:gd name="connsiteY3" fmla="*/ 378143 h 37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47" h="378142">
                  <a:moveTo>
                    <a:pt x="0" y="0"/>
                  </a:moveTo>
                  <a:lnTo>
                    <a:pt x="189547" y="0"/>
                  </a:lnTo>
                  <a:lnTo>
                    <a:pt x="189547" y="378143"/>
                  </a:lnTo>
                  <a:lnTo>
                    <a:pt x="0" y="378143"/>
                  </a:lnTo>
                  <a:close/>
                </a:path>
              </a:pathLst>
            </a:custGeom>
            <a:noFill/>
            <a:ln w="714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509D2EAE-F8F9-C90B-192C-A2938CC31F6F}"/>
                </a:ext>
              </a:extLst>
            </p:cNvPr>
            <p:cNvSpPr/>
            <p:nvPr/>
          </p:nvSpPr>
          <p:spPr>
            <a:xfrm>
              <a:off x="1245137" y="28599154"/>
              <a:ext cx="190500" cy="378142"/>
            </a:xfrm>
            <a:custGeom>
              <a:avLst/>
              <a:gdLst>
                <a:gd name="connsiteX0" fmla="*/ 0 w 190500"/>
                <a:gd name="connsiteY0" fmla="*/ 0 h 378142"/>
                <a:gd name="connsiteX1" fmla="*/ 190500 w 190500"/>
                <a:gd name="connsiteY1" fmla="*/ 0 h 378142"/>
                <a:gd name="connsiteX2" fmla="*/ 190500 w 190500"/>
                <a:gd name="connsiteY2" fmla="*/ 378143 h 378142"/>
                <a:gd name="connsiteX3" fmla="*/ 0 w 190500"/>
                <a:gd name="connsiteY3" fmla="*/ 378143 h 37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78142">
                  <a:moveTo>
                    <a:pt x="0" y="0"/>
                  </a:moveTo>
                  <a:lnTo>
                    <a:pt x="190500" y="0"/>
                  </a:lnTo>
                  <a:lnTo>
                    <a:pt x="190500" y="378143"/>
                  </a:lnTo>
                  <a:lnTo>
                    <a:pt x="0" y="378143"/>
                  </a:lnTo>
                  <a:close/>
                </a:path>
              </a:pathLst>
            </a:custGeom>
            <a:noFill/>
            <a:ln w="714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0"/>
            </a:p>
          </p:txBody>
        </p:sp>
        <p:grpSp>
          <p:nvGrpSpPr>
            <p:cNvPr id="637" name="Graphic 155">
              <a:extLst>
                <a:ext uri="{FF2B5EF4-FFF2-40B4-BE49-F238E27FC236}">
                  <a16:creationId xmlns:a16="http://schemas.microsoft.com/office/drawing/2014/main" id="{C5B8F41A-031C-610B-267D-AC0267FA4DE6}"/>
                </a:ext>
              </a:extLst>
            </p:cNvPr>
            <p:cNvGrpSpPr/>
            <p:nvPr/>
          </p:nvGrpSpPr>
          <p:grpSpPr>
            <a:xfrm>
              <a:off x="1739485" y="29020159"/>
              <a:ext cx="685800" cy="304800"/>
              <a:chOff x="1739485" y="29020159"/>
              <a:chExt cx="685800" cy="304800"/>
            </a:xfrm>
            <a:noFill/>
          </p:grpSpPr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9F9598A8-06E0-5332-70CD-B02382CA3AF6}"/>
                  </a:ext>
                </a:extLst>
              </p:cNvPr>
              <p:cNvSpPr/>
              <p:nvPr/>
            </p:nvSpPr>
            <p:spPr>
              <a:xfrm>
                <a:off x="1739485" y="29020159"/>
                <a:ext cx="228600" cy="304800"/>
              </a:xfrm>
              <a:custGeom>
                <a:avLst/>
                <a:gdLst>
                  <a:gd name="connsiteX0" fmla="*/ 0 w 228600"/>
                  <a:gd name="connsiteY0" fmla="*/ 0 h 304800"/>
                  <a:gd name="connsiteX1" fmla="*/ 228600 w 228600"/>
                  <a:gd name="connsiteY1" fmla="*/ 0 h 304800"/>
                  <a:gd name="connsiteX2" fmla="*/ 228600 w 228600"/>
                  <a:gd name="connsiteY2" fmla="*/ 304800 h 304800"/>
                  <a:gd name="connsiteX3" fmla="*/ 0 w 228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0480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noFill/>
              <a:ln w="7143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4152673F-1304-B813-8E93-D6D26717F928}"/>
                  </a:ext>
                </a:extLst>
              </p:cNvPr>
              <p:cNvSpPr/>
              <p:nvPr/>
            </p:nvSpPr>
            <p:spPr>
              <a:xfrm>
                <a:off x="1968085" y="29020159"/>
                <a:ext cx="228600" cy="304800"/>
              </a:xfrm>
              <a:custGeom>
                <a:avLst/>
                <a:gdLst>
                  <a:gd name="connsiteX0" fmla="*/ 0 w 228600"/>
                  <a:gd name="connsiteY0" fmla="*/ 0 h 304800"/>
                  <a:gd name="connsiteX1" fmla="*/ 228600 w 228600"/>
                  <a:gd name="connsiteY1" fmla="*/ 0 h 304800"/>
                  <a:gd name="connsiteX2" fmla="*/ 228600 w 228600"/>
                  <a:gd name="connsiteY2" fmla="*/ 304800 h 304800"/>
                  <a:gd name="connsiteX3" fmla="*/ 0 w 228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0480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noFill/>
              <a:ln w="7143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8311CCC-965D-AE4B-29DE-3DE720123C30}"/>
                  </a:ext>
                </a:extLst>
              </p:cNvPr>
              <p:cNvSpPr/>
              <p:nvPr/>
            </p:nvSpPr>
            <p:spPr>
              <a:xfrm>
                <a:off x="2196685" y="29020159"/>
                <a:ext cx="228600" cy="304800"/>
              </a:xfrm>
              <a:custGeom>
                <a:avLst/>
                <a:gdLst>
                  <a:gd name="connsiteX0" fmla="*/ 0 w 228600"/>
                  <a:gd name="connsiteY0" fmla="*/ 0 h 304800"/>
                  <a:gd name="connsiteX1" fmla="*/ 228600 w 228600"/>
                  <a:gd name="connsiteY1" fmla="*/ 0 h 304800"/>
                  <a:gd name="connsiteX2" fmla="*/ 228600 w 228600"/>
                  <a:gd name="connsiteY2" fmla="*/ 304800 h 304800"/>
                  <a:gd name="connsiteX3" fmla="*/ 0 w 228600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0480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noFill/>
              <a:ln w="7143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0"/>
              </a:p>
            </p:txBody>
          </p:sp>
        </p:grpSp>
        <p:grpSp>
          <p:nvGrpSpPr>
            <p:cNvPr id="197" name="Graphic 155">
              <a:extLst>
                <a:ext uri="{FF2B5EF4-FFF2-40B4-BE49-F238E27FC236}">
                  <a16:creationId xmlns:a16="http://schemas.microsoft.com/office/drawing/2014/main" id="{B33A2538-D745-A831-93CE-3A4ECF485B71}"/>
                </a:ext>
              </a:extLst>
            </p:cNvPr>
            <p:cNvGrpSpPr/>
            <p:nvPr/>
          </p:nvGrpSpPr>
          <p:grpSpPr>
            <a:xfrm>
              <a:off x="1701385" y="28444849"/>
              <a:ext cx="762000" cy="266700"/>
              <a:chOff x="1701385" y="28444849"/>
              <a:chExt cx="762000" cy="266700"/>
            </a:xfrm>
            <a:noFill/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37BFA86-87B8-C889-9E9C-5F626A54BB3F}"/>
                  </a:ext>
                </a:extLst>
              </p:cNvPr>
              <p:cNvSpPr/>
              <p:nvPr/>
            </p:nvSpPr>
            <p:spPr>
              <a:xfrm>
                <a:off x="1701385" y="28444849"/>
                <a:ext cx="266700" cy="266700"/>
              </a:xfrm>
              <a:custGeom>
                <a:avLst/>
                <a:gdLst>
                  <a:gd name="connsiteX0" fmla="*/ 266700 w 266700"/>
                  <a:gd name="connsiteY0" fmla="*/ 133350 h 266700"/>
                  <a:gd name="connsiteX1" fmla="*/ 133350 w 266700"/>
                  <a:gd name="connsiteY1" fmla="*/ 266700 h 266700"/>
                  <a:gd name="connsiteX2" fmla="*/ 0 w 266700"/>
                  <a:gd name="connsiteY2" fmla="*/ 133350 h 266700"/>
                  <a:gd name="connsiteX3" fmla="*/ 133350 w 266700"/>
                  <a:gd name="connsiteY3" fmla="*/ 0 h 266700"/>
                  <a:gd name="connsiteX4" fmla="*/ 266700 w 266700"/>
                  <a:gd name="connsiteY4" fmla="*/ 13335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266700" y="133350"/>
                    </a:moveTo>
                    <a:cubicBezTo>
                      <a:pt x="266700" y="206997"/>
                      <a:pt x="206997" y="266700"/>
                      <a:pt x="133350" y="266700"/>
                    </a:cubicBezTo>
                    <a:cubicBezTo>
                      <a:pt x="59703" y="266700"/>
                      <a:pt x="0" y="206997"/>
                      <a:pt x="0" y="133350"/>
                    </a:cubicBezTo>
                    <a:cubicBezTo>
                      <a:pt x="0" y="59703"/>
                      <a:pt x="59703" y="0"/>
                      <a:pt x="133350" y="0"/>
                    </a:cubicBezTo>
                    <a:cubicBezTo>
                      <a:pt x="206997" y="0"/>
                      <a:pt x="266700" y="59703"/>
                      <a:pt x="266700" y="133350"/>
                    </a:cubicBezTo>
                    <a:close/>
                  </a:path>
                </a:pathLst>
              </a:custGeom>
              <a:noFill/>
              <a:ln w="7143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1A52AC0-1E2F-0D0F-DB50-8A07307BA10B}"/>
                  </a:ext>
                </a:extLst>
              </p:cNvPr>
              <p:cNvSpPr/>
              <p:nvPr/>
            </p:nvSpPr>
            <p:spPr>
              <a:xfrm>
                <a:off x="2196685" y="28444849"/>
                <a:ext cx="266700" cy="266700"/>
              </a:xfrm>
              <a:custGeom>
                <a:avLst/>
                <a:gdLst>
                  <a:gd name="connsiteX0" fmla="*/ 266700 w 266700"/>
                  <a:gd name="connsiteY0" fmla="*/ 133350 h 266700"/>
                  <a:gd name="connsiteX1" fmla="*/ 133350 w 266700"/>
                  <a:gd name="connsiteY1" fmla="*/ 266700 h 266700"/>
                  <a:gd name="connsiteX2" fmla="*/ 0 w 266700"/>
                  <a:gd name="connsiteY2" fmla="*/ 133350 h 266700"/>
                  <a:gd name="connsiteX3" fmla="*/ 133350 w 266700"/>
                  <a:gd name="connsiteY3" fmla="*/ 0 h 266700"/>
                  <a:gd name="connsiteX4" fmla="*/ 266700 w 266700"/>
                  <a:gd name="connsiteY4" fmla="*/ 13335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266700" y="133350"/>
                    </a:moveTo>
                    <a:cubicBezTo>
                      <a:pt x="266700" y="206997"/>
                      <a:pt x="206997" y="266700"/>
                      <a:pt x="133350" y="266700"/>
                    </a:cubicBezTo>
                    <a:cubicBezTo>
                      <a:pt x="59703" y="266700"/>
                      <a:pt x="0" y="206997"/>
                      <a:pt x="0" y="133350"/>
                    </a:cubicBezTo>
                    <a:cubicBezTo>
                      <a:pt x="0" y="59703"/>
                      <a:pt x="59703" y="0"/>
                      <a:pt x="133350" y="0"/>
                    </a:cubicBezTo>
                    <a:cubicBezTo>
                      <a:pt x="206997" y="0"/>
                      <a:pt x="266700" y="59703"/>
                      <a:pt x="266700" y="133350"/>
                    </a:cubicBezTo>
                    <a:close/>
                  </a:path>
                </a:pathLst>
              </a:custGeom>
              <a:noFill/>
              <a:ln w="7143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0"/>
              </a:p>
            </p:txBody>
          </p:sp>
        </p:grpSp>
      </p:grpSp>
      <p:sp>
        <p:nvSpPr>
          <p:cNvPr id="164" name="Content Placeholder 1">
            <a:extLst>
              <a:ext uri="{FF2B5EF4-FFF2-40B4-BE49-F238E27FC236}">
                <a16:creationId xmlns:a16="http://schemas.microsoft.com/office/drawing/2014/main" id="{932201D5-5DBE-8ED2-73B0-8CFEB95410C4}"/>
              </a:ext>
            </a:extLst>
          </p:cNvPr>
          <p:cNvSpPr txBox="1">
            <a:spLocks/>
          </p:cNvSpPr>
          <p:nvPr/>
        </p:nvSpPr>
        <p:spPr>
          <a:xfrm>
            <a:off x="727655" y="32310697"/>
            <a:ext cx="2567998" cy="52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Classifier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05F5E6D-C3DA-8B54-21D5-0AF6626F5569}"/>
              </a:ext>
            </a:extLst>
          </p:cNvPr>
          <p:cNvSpPr txBox="1"/>
          <p:nvPr/>
        </p:nvSpPr>
        <p:spPr>
          <a:xfrm>
            <a:off x="19093972" y="29665505"/>
            <a:ext cx="13039482" cy="135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Solution 2: </a:t>
            </a:r>
            <a:r>
              <a:rPr lang="en-US" sz="4400" dirty="0">
                <a:solidFill>
                  <a:srgbClr val="000000"/>
                </a:solidFill>
              </a:rPr>
              <a:t>Create Counterfactual Regions that are robust to expected changes and provide context</a:t>
            </a:r>
            <a:endParaRPr lang="en-US" sz="4400" i="1" dirty="0">
              <a:solidFill>
                <a:srgbClr val="000000"/>
              </a:solidFill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7F2352E-9EA5-A61F-87B9-437B6456D1A6}"/>
              </a:ext>
            </a:extLst>
          </p:cNvPr>
          <p:cNvSpPr/>
          <p:nvPr/>
        </p:nvSpPr>
        <p:spPr>
          <a:xfrm>
            <a:off x="20270615" y="32949665"/>
            <a:ext cx="18288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1A8EA52-CF3C-832C-FABE-2BF0DC6D5683}"/>
              </a:ext>
            </a:extLst>
          </p:cNvPr>
          <p:cNvGrpSpPr/>
          <p:nvPr/>
        </p:nvGrpSpPr>
        <p:grpSpPr>
          <a:xfrm>
            <a:off x="19092937" y="31557550"/>
            <a:ext cx="4965898" cy="5049500"/>
            <a:chOff x="27091355" y="10945469"/>
            <a:chExt cx="4965898" cy="5049500"/>
          </a:xfrm>
        </p:grpSpPr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5B8EBC9E-34EE-05CA-B956-0047BA1BD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91355" y="10945469"/>
              <a:ext cx="4965898" cy="5049500"/>
            </a:xfrm>
            <a:prstGeom prst="rect">
              <a:avLst/>
            </a:prstGeom>
          </p:spPr>
        </p:pic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227C327-4615-F013-FA14-CAE32A045DF3}"/>
                </a:ext>
              </a:extLst>
            </p:cNvPr>
            <p:cNvGrpSpPr/>
            <p:nvPr/>
          </p:nvGrpSpPr>
          <p:grpSpPr>
            <a:xfrm>
              <a:off x="29849170" y="11178324"/>
              <a:ext cx="2024698" cy="1087858"/>
              <a:chOff x="29811070" y="14664820"/>
              <a:chExt cx="2024698" cy="1087858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E8BF713-9E74-2820-DCE5-0384BC386C2B}"/>
                  </a:ext>
                </a:extLst>
              </p:cNvPr>
              <p:cNvSpPr/>
              <p:nvPr/>
            </p:nvSpPr>
            <p:spPr>
              <a:xfrm>
                <a:off x="29811070" y="14664820"/>
                <a:ext cx="2024698" cy="108785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1A69E9B3-8A7C-AFF5-FF56-AF9CA4E7368A}"/>
                  </a:ext>
                </a:extLst>
              </p:cNvPr>
              <p:cNvGrpSpPr/>
              <p:nvPr/>
            </p:nvGrpSpPr>
            <p:grpSpPr>
              <a:xfrm>
                <a:off x="29980358" y="14747823"/>
                <a:ext cx="1627708" cy="921853"/>
                <a:chOff x="29678691" y="13177255"/>
                <a:chExt cx="1627708" cy="921853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D06CFF9-8C97-DA6D-7EB8-A8977A3CEEC7}"/>
                    </a:ext>
                  </a:extLst>
                </p:cNvPr>
                <p:cNvGrpSpPr/>
                <p:nvPr/>
              </p:nvGrpSpPr>
              <p:grpSpPr>
                <a:xfrm>
                  <a:off x="29680749" y="13177255"/>
                  <a:ext cx="1534280" cy="492443"/>
                  <a:chOff x="29680749" y="13177255"/>
                  <a:chExt cx="1534280" cy="492443"/>
                </a:xfrm>
              </p:grpSpPr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30CA775B-331E-1ADA-F825-AF5EE9A11EEA}"/>
                      </a:ext>
                    </a:extLst>
                  </p:cNvPr>
                  <p:cNvSpPr txBox="1"/>
                  <p:nvPr/>
                </p:nvSpPr>
                <p:spPr>
                  <a:xfrm>
                    <a:off x="30052851" y="13177255"/>
                    <a:ext cx="116217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Reject</a:t>
                    </a: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79AE3770-FF24-A741-4DCD-D472B345492D}"/>
                      </a:ext>
                    </a:extLst>
                  </p:cNvPr>
                  <p:cNvSpPr/>
                  <p:nvPr/>
                </p:nvSpPr>
                <p:spPr>
                  <a:xfrm>
                    <a:off x="29680749" y="13301704"/>
                    <a:ext cx="274320" cy="274320"/>
                  </a:xfrm>
                  <a:prstGeom prst="rect">
                    <a:avLst/>
                  </a:prstGeom>
                  <a:solidFill>
                    <a:srgbClr val="F7C9D0"/>
                  </a:solidFill>
                  <a:ln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18FD8E3B-9FDC-F71B-03AA-1AF00E43EAF5}"/>
                    </a:ext>
                  </a:extLst>
                </p:cNvPr>
                <p:cNvGrpSpPr/>
                <p:nvPr/>
              </p:nvGrpSpPr>
              <p:grpSpPr>
                <a:xfrm>
                  <a:off x="29678691" y="13606665"/>
                  <a:ext cx="1627708" cy="492443"/>
                  <a:chOff x="29678691" y="13644765"/>
                  <a:chExt cx="1627708" cy="492443"/>
                </a:xfrm>
              </p:grpSpPr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B99F2786-7678-1F39-8C06-20521D2137BB}"/>
                      </a:ext>
                    </a:extLst>
                  </p:cNvPr>
                  <p:cNvSpPr txBox="1"/>
                  <p:nvPr/>
                </p:nvSpPr>
                <p:spPr>
                  <a:xfrm>
                    <a:off x="30052851" y="13644765"/>
                    <a:ext cx="125354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Accept</a:t>
                    </a: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6E19F066-7183-23CC-9739-3E6C303750CF}"/>
                      </a:ext>
                    </a:extLst>
                  </p:cNvPr>
                  <p:cNvSpPr/>
                  <p:nvPr/>
                </p:nvSpPr>
                <p:spPr>
                  <a:xfrm>
                    <a:off x="29678691" y="13769214"/>
                    <a:ext cx="274320" cy="274320"/>
                  </a:xfrm>
                  <a:prstGeom prst="rect">
                    <a:avLst/>
                  </a:prstGeom>
                  <a:solidFill>
                    <a:srgbClr val="9DC5E9"/>
                  </a:solidFill>
                  <a:ln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3647C43-B478-FA06-17EB-B223B0EDE499}"/>
              </a:ext>
            </a:extLst>
          </p:cNvPr>
          <p:cNvGrpSpPr/>
          <p:nvPr/>
        </p:nvGrpSpPr>
        <p:grpSpPr>
          <a:xfrm>
            <a:off x="19679161" y="32310398"/>
            <a:ext cx="621638" cy="731520"/>
            <a:chOff x="26064332" y="11736004"/>
            <a:chExt cx="616701" cy="731520"/>
          </a:xfrm>
        </p:grpSpPr>
        <p:sp>
          <p:nvSpPr>
            <p:cNvPr id="242" name="Oval 200">
              <a:extLst>
                <a:ext uri="{FF2B5EF4-FFF2-40B4-BE49-F238E27FC236}">
                  <a16:creationId xmlns:a16="http://schemas.microsoft.com/office/drawing/2014/main" id="{F0501C04-1FEF-3BF2-9470-497CDC4FD067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Content Placeholder 92">
              <a:extLst>
                <a:ext uri="{FF2B5EF4-FFF2-40B4-BE49-F238E27FC236}">
                  <a16:creationId xmlns:a16="http://schemas.microsoft.com/office/drawing/2014/main" id="{04FFA162-DCAB-F832-40FF-6B22C93A52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D7C708B-355F-BBE3-A67D-9B65EA61EF0C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98192D38-1E70-A2FC-8B7E-036B7D2C1B8E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05B8382-3CA8-E4D8-2609-EFCE8595387F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ECC3FF6E-9563-D673-D5E3-69F1760E49E6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0C6C2BD9-AA1F-E28C-89D7-B65962B5E5C0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2" name="Rectangle 641">
            <a:extLst>
              <a:ext uri="{FF2B5EF4-FFF2-40B4-BE49-F238E27FC236}">
                <a16:creationId xmlns:a16="http://schemas.microsoft.com/office/drawing/2014/main" id="{699E732A-2E5A-BE9A-971D-132F49FA5420}"/>
              </a:ext>
            </a:extLst>
          </p:cNvPr>
          <p:cNvSpPr/>
          <p:nvPr/>
        </p:nvSpPr>
        <p:spPr>
          <a:xfrm>
            <a:off x="21004340" y="33856474"/>
            <a:ext cx="2390589" cy="2002667"/>
          </a:xfrm>
          <a:prstGeom prst="rect">
            <a:avLst/>
          </a:prstGeom>
          <a:solidFill>
            <a:srgbClr val="FFFFFF">
              <a:alpha val="30196"/>
            </a:srgb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65BF723-B258-CA76-5D7C-E30629D241E1}"/>
              </a:ext>
            </a:extLst>
          </p:cNvPr>
          <p:cNvSpPr/>
          <p:nvPr/>
        </p:nvSpPr>
        <p:spPr>
          <a:xfrm>
            <a:off x="21408490" y="34321626"/>
            <a:ext cx="18288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749EAA5-432A-4513-6C38-D68CE13675E0}"/>
              </a:ext>
            </a:extLst>
          </p:cNvPr>
          <p:cNvGrpSpPr>
            <a:grpSpLocks noChangeAspect="1"/>
          </p:cNvGrpSpPr>
          <p:nvPr/>
        </p:nvGrpSpPr>
        <p:grpSpPr>
          <a:xfrm>
            <a:off x="21575886" y="34185406"/>
            <a:ext cx="619494" cy="731520"/>
            <a:chOff x="25352863" y="11746075"/>
            <a:chExt cx="616701" cy="731520"/>
          </a:xfrm>
        </p:grpSpPr>
        <p:sp>
          <p:nvSpPr>
            <p:cNvPr id="250" name="Oval 200">
              <a:extLst>
                <a:ext uri="{FF2B5EF4-FFF2-40B4-BE49-F238E27FC236}">
                  <a16:creationId xmlns:a16="http://schemas.microsoft.com/office/drawing/2014/main" id="{DBA4510F-578F-18BF-6A7E-1D07051461FD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1" name="Content Placeholder 92">
              <a:extLst>
                <a:ext uri="{FF2B5EF4-FFF2-40B4-BE49-F238E27FC236}">
                  <a16:creationId xmlns:a16="http://schemas.microsoft.com/office/drawing/2014/main" id="{59A017F3-7FC5-BEC3-7799-3F44816DA9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C52693D-A092-9908-8731-D72426D514C0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CD4D09FB-CB27-80E4-766B-6E9106038EF3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D06E3FD8-EC9F-D01A-44ED-52197938C33C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F3FF4459-D117-85A5-7F55-E59BFBE5E05A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305587B-7972-BD5E-14D4-C40E4E402F04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3FC8301D-04F4-21D2-1E1B-429D9EC11533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349C5EC9-F838-5394-3373-BA688AE3BFB7}"/>
              </a:ext>
            </a:extLst>
          </p:cNvPr>
          <p:cNvCxnSpPr>
            <a:cxnSpLocks/>
            <a:stCxn id="646" idx="5"/>
            <a:endCxn id="240" idx="1"/>
          </p:cNvCxnSpPr>
          <p:nvPr/>
        </p:nvCxnSpPr>
        <p:spPr>
          <a:xfrm>
            <a:off x="20390014" y="33219878"/>
            <a:ext cx="1045258" cy="1128530"/>
          </a:xfrm>
          <a:prstGeom prst="straightConnector1">
            <a:avLst/>
          </a:prstGeom>
          <a:ln w="5715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B9C40A5A-E012-1692-7D7C-09DB87F0DF75}"/>
                  </a:ext>
                </a:extLst>
              </p:cNvPr>
              <p:cNvSpPr txBox="1"/>
              <p:nvPr/>
            </p:nvSpPr>
            <p:spPr>
              <a:xfrm>
                <a:off x="22898310" y="33830818"/>
                <a:ext cx="424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B9C40A5A-E012-1692-7D7C-09DB87F0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310" y="33830818"/>
                <a:ext cx="42487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6" name="Oval 645">
            <a:extLst>
              <a:ext uri="{FF2B5EF4-FFF2-40B4-BE49-F238E27FC236}">
                <a16:creationId xmlns:a16="http://schemas.microsoft.com/office/drawing/2014/main" id="{D664B6DF-7103-5A82-B1B6-BFD07549F1F8}"/>
              </a:ext>
            </a:extLst>
          </p:cNvPr>
          <p:cNvSpPr/>
          <p:nvPr/>
        </p:nvSpPr>
        <p:spPr>
          <a:xfrm>
            <a:off x="20233916" y="33063780"/>
            <a:ext cx="18288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9E1AA4DD-622C-A704-CE0E-D98FD66C4FE1}"/>
                  </a:ext>
                </a:extLst>
              </p:cNvPr>
              <p:cNvSpPr txBox="1"/>
              <p:nvPr/>
            </p:nvSpPr>
            <p:spPr>
              <a:xfrm>
                <a:off x="24338559" y="33558072"/>
                <a:ext cx="5070751" cy="119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4400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1000  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8100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775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4750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1625  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8600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925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9E1AA4DD-622C-A704-CE0E-D98FD66C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8559" y="33558072"/>
                <a:ext cx="5070751" cy="11908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318">
            <a:extLst>
              <a:ext uri="{FF2B5EF4-FFF2-40B4-BE49-F238E27FC236}">
                <a16:creationId xmlns:a16="http://schemas.microsoft.com/office/drawing/2014/main" id="{6BE2D08A-85CB-632D-76F5-961076FE236F}"/>
              </a:ext>
            </a:extLst>
          </p:cNvPr>
          <p:cNvSpPr txBox="1"/>
          <p:nvPr/>
        </p:nvSpPr>
        <p:spPr>
          <a:xfrm>
            <a:off x="24885280" y="33158689"/>
            <a:ext cx="1343316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Income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648843A7-212C-F8C0-0864-34941386FF4F}"/>
              </a:ext>
            </a:extLst>
          </p:cNvPr>
          <p:cNvSpPr txBox="1"/>
          <p:nvPr/>
        </p:nvSpPr>
        <p:spPr>
          <a:xfrm>
            <a:off x="26368084" y="33158689"/>
            <a:ext cx="865622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Rent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B23A04FB-8F27-A742-72ED-E73EB20D5771}"/>
              </a:ext>
            </a:extLst>
          </p:cNvPr>
          <p:cNvSpPr txBox="1"/>
          <p:nvPr/>
        </p:nvSpPr>
        <p:spPr>
          <a:xfrm>
            <a:off x="27445447" y="33158689"/>
            <a:ext cx="790281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Sav.</a:t>
            </a:r>
          </a:p>
        </p:txBody>
      </p:sp>
      <p:sp>
        <p:nvSpPr>
          <p:cNvPr id="706" name="TextBox 705">
            <a:extLst>
              <a:ext uri="{FF2B5EF4-FFF2-40B4-BE49-F238E27FC236}">
                <a16:creationId xmlns:a16="http://schemas.microsoft.com/office/drawing/2014/main" id="{02DE7437-599B-1E77-90A5-92D49C5C745C}"/>
              </a:ext>
            </a:extLst>
          </p:cNvPr>
          <p:cNvSpPr txBox="1"/>
          <p:nvPr/>
        </p:nvSpPr>
        <p:spPr>
          <a:xfrm>
            <a:off x="28413813" y="33158689"/>
            <a:ext cx="865622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Debt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C086D7BB-1F4B-5E8C-FCE0-2B4582B9CF16}"/>
              </a:ext>
            </a:extLst>
          </p:cNvPr>
          <p:cNvSpPr txBox="1"/>
          <p:nvPr/>
        </p:nvSpPr>
        <p:spPr>
          <a:xfrm>
            <a:off x="29787586" y="33562899"/>
            <a:ext cx="2592609" cy="49244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lower bounds</a:t>
            </a:r>
          </a:p>
        </p:txBody>
      </p:sp>
      <p:sp>
        <p:nvSpPr>
          <p:cNvPr id="708" name="Left Brace 707">
            <a:extLst>
              <a:ext uri="{FF2B5EF4-FFF2-40B4-BE49-F238E27FC236}">
                <a16:creationId xmlns:a16="http://schemas.microsoft.com/office/drawing/2014/main" id="{F6CC1514-BFF2-591B-7107-47EFF4097CE1}"/>
              </a:ext>
            </a:extLst>
          </p:cNvPr>
          <p:cNvSpPr/>
          <p:nvPr/>
        </p:nvSpPr>
        <p:spPr>
          <a:xfrm rot="10800000">
            <a:off x="29250811" y="33763793"/>
            <a:ext cx="360005" cy="369332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09" name="Left Brace 708">
            <a:extLst>
              <a:ext uri="{FF2B5EF4-FFF2-40B4-BE49-F238E27FC236}">
                <a16:creationId xmlns:a16="http://schemas.microsoft.com/office/drawing/2014/main" id="{2F019C75-AE06-9E9B-023D-78BE33B89D82}"/>
              </a:ext>
            </a:extLst>
          </p:cNvPr>
          <p:cNvSpPr/>
          <p:nvPr/>
        </p:nvSpPr>
        <p:spPr>
          <a:xfrm rot="10800000">
            <a:off x="29257474" y="34183910"/>
            <a:ext cx="360005" cy="369332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036FCC4E-1733-F039-A99C-62CBC64659C1}"/>
              </a:ext>
            </a:extLst>
          </p:cNvPr>
          <p:cNvCxnSpPr>
            <a:cxnSpLocks/>
            <a:stCxn id="708" idx="1"/>
            <a:endCxn id="707" idx="1"/>
          </p:cNvCxnSpPr>
          <p:nvPr/>
        </p:nvCxnSpPr>
        <p:spPr>
          <a:xfrm flipV="1">
            <a:off x="29610816" y="33809121"/>
            <a:ext cx="176770" cy="13933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19D4CC1C-1D90-43E6-57AB-969E513EBA7B}"/>
              </a:ext>
            </a:extLst>
          </p:cNvPr>
          <p:cNvCxnSpPr>
            <a:cxnSpLocks/>
            <a:stCxn id="709" idx="1"/>
            <a:endCxn id="716" idx="1"/>
          </p:cNvCxnSpPr>
          <p:nvPr/>
        </p:nvCxnSpPr>
        <p:spPr>
          <a:xfrm>
            <a:off x="29617479" y="34368576"/>
            <a:ext cx="170107" cy="10149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2" name="TextBox 711">
                <a:extLst>
                  <a:ext uri="{FF2B5EF4-FFF2-40B4-BE49-F238E27FC236}">
                    <a16:creationId xmlns:a16="http://schemas.microsoft.com/office/drawing/2014/main" id="{82A6E127-9625-A386-E15F-BA7A80B5E7D5}"/>
                  </a:ext>
                </a:extLst>
              </p:cNvPr>
              <p:cNvSpPr txBox="1"/>
              <p:nvPr/>
            </p:nvSpPr>
            <p:spPr>
              <a:xfrm>
                <a:off x="25835594" y="35072094"/>
                <a:ext cx="5966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$4,400≤</m:t>
                      </m:r>
                      <m:r>
                        <a:rPr lang="en-US" sz="32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𝑖𝑛𝑐𝑜𝑚𝑒</m:t>
                      </m:r>
                      <m:r>
                        <a:rPr lang="en-US" sz="32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≤$4,750</m:t>
                      </m:r>
                    </m:oMath>
                  </m:oMathPara>
                </a14:m>
                <a:endParaRPr lang="en-US" sz="32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712" name="TextBox 711">
                <a:extLst>
                  <a:ext uri="{FF2B5EF4-FFF2-40B4-BE49-F238E27FC236}">
                    <a16:creationId xmlns:a16="http://schemas.microsoft.com/office/drawing/2014/main" id="{82A6E127-9625-A386-E15F-BA7A80B5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594" y="35072094"/>
                <a:ext cx="596648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3" name="Left Brace 712">
            <a:extLst>
              <a:ext uri="{FF2B5EF4-FFF2-40B4-BE49-F238E27FC236}">
                <a16:creationId xmlns:a16="http://schemas.microsoft.com/office/drawing/2014/main" id="{AA524537-55A4-430A-993C-234DAF707211}"/>
              </a:ext>
            </a:extLst>
          </p:cNvPr>
          <p:cNvSpPr/>
          <p:nvPr/>
        </p:nvSpPr>
        <p:spPr>
          <a:xfrm rot="16200000">
            <a:off x="25493155" y="34436786"/>
            <a:ext cx="298782" cy="917666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14409646-9527-330D-044E-4A66789C7445}"/>
              </a:ext>
            </a:extLst>
          </p:cNvPr>
          <p:cNvCxnSpPr>
            <a:cxnSpLocks/>
            <a:stCxn id="713" idx="1"/>
            <a:endCxn id="712" idx="1"/>
          </p:cNvCxnSpPr>
          <p:nvPr/>
        </p:nvCxnSpPr>
        <p:spPr>
          <a:xfrm>
            <a:off x="25642546" y="35045010"/>
            <a:ext cx="193048" cy="31947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5" name="TextBox 714">
                <a:extLst>
                  <a:ext uri="{FF2B5EF4-FFF2-40B4-BE49-F238E27FC236}">
                    <a16:creationId xmlns:a16="http://schemas.microsoft.com/office/drawing/2014/main" id="{C62E8686-1FD0-5319-AC3C-9788DA0F7EFA}"/>
                  </a:ext>
                </a:extLst>
              </p:cNvPr>
              <p:cNvSpPr txBox="1"/>
              <p:nvPr/>
            </p:nvSpPr>
            <p:spPr>
              <a:xfrm>
                <a:off x="23872653" y="33878118"/>
                <a:ext cx="9637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5" name="TextBox 714">
                <a:extLst>
                  <a:ext uri="{FF2B5EF4-FFF2-40B4-BE49-F238E27FC236}">
                    <a16:creationId xmlns:a16="http://schemas.microsoft.com/office/drawing/2014/main" id="{C62E8686-1FD0-5319-AC3C-9788DA0F7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653" y="33878118"/>
                <a:ext cx="96377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" name="TextBox 715">
            <a:extLst>
              <a:ext uri="{FF2B5EF4-FFF2-40B4-BE49-F238E27FC236}">
                <a16:creationId xmlns:a16="http://schemas.microsoft.com/office/drawing/2014/main" id="{68A8BC2E-CD6A-442B-5891-F98AB5039E07}"/>
              </a:ext>
            </a:extLst>
          </p:cNvPr>
          <p:cNvSpPr txBox="1"/>
          <p:nvPr/>
        </p:nvSpPr>
        <p:spPr>
          <a:xfrm>
            <a:off x="29787586" y="34223846"/>
            <a:ext cx="2632808" cy="49244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upper bounds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1A06A3F9-6B64-3EB2-D3D2-BF8C77307F16}"/>
              </a:ext>
            </a:extLst>
          </p:cNvPr>
          <p:cNvSpPr txBox="1"/>
          <p:nvPr/>
        </p:nvSpPr>
        <p:spPr>
          <a:xfrm>
            <a:off x="19152185" y="36916932"/>
            <a:ext cx="12928015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000000"/>
                </a:solidFill>
              </a:rPr>
              <a:t>Your application would be </a:t>
            </a:r>
            <a:r>
              <a:rPr lang="en-US" sz="4000" dirty="0">
                <a:solidFill>
                  <a:schemeClr val="accent1"/>
                </a:solidFill>
              </a:rPr>
              <a:t>accepted</a:t>
            </a:r>
            <a:r>
              <a:rPr lang="en-US" sz="4000" dirty="0">
                <a:solidFill>
                  <a:srgbClr val="000000"/>
                </a:solidFill>
              </a:rPr>
              <a:t> rather than </a:t>
            </a:r>
            <a:r>
              <a:rPr lang="en-US" sz="4000" dirty="0">
                <a:solidFill>
                  <a:schemeClr val="tx2"/>
                </a:solidFill>
              </a:rPr>
              <a:t>rejected</a:t>
            </a:r>
            <a:r>
              <a:rPr lang="en-US" sz="4000" dirty="0">
                <a:solidFill>
                  <a:srgbClr val="000000"/>
                </a:solidFill>
              </a:rPr>
              <a:t> if your income was between </a:t>
            </a:r>
            <a:r>
              <a:rPr lang="en-US" sz="4000" dirty="0">
                <a:solidFill>
                  <a:srgbClr val="005BBB"/>
                </a:solidFill>
              </a:rPr>
              <a:t>$4,400 and $4,750</a:t>
            </a:r>
            <a:r>
              <a:rPr lang="en-US" sz="4000" dirty="0">
                <a:solidFill>
                  <a:srgbClr val="000000"/>
                </a:solidFill>
              </a:rPr>
              <a:t> and your savings was between </a:t>
            </a:r>
            <a:r>
              <a:rPr lang="en-US" sz="4000" dirty="0">
                <a:solidFill>
                  <a:srgbClr val="005BBB"/>
                </a:solidFill>
              </a:rPr>
              <a:t>$8,100 and $8,600</a:t>
            </a:r>
          </a:p>
        </p:txBody>
      </p: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D452293-3344-FB64-BAC1-CFC3C22A07CC}"/>
              </a:ext>
            </a:extLst>
          </p:cNvPr>
          <p:cNvGrpSpPr/>
          <p:nvPr/>
        </p:nvGrpSpPr>
        <p:grpSpPr>
          <a:xfrm>
            <a:off x="26132390" y="41673780"/>
            <a:ext cx="5871610" cy="1920240"/>
            <a:chOff x="24016572" y="41631967"/>
            <a:chExt cx="5871610" cy="192024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D176A92-93ED-33C4-3001-CF7BBC9D6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081868" y="41677687"/>
              <a:ext cx="1828800" cy="18288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A504C98-D150-8515-5095-81CB8065B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016572" y="41631967"/>
              <a:ext cx="1916582" cy="1920240"/>
            </a:xfrm>
            <a:prstGeom prst="rect">
              <a:avLst/>
            </a:prstGeom>
          </p:spPr>
        </p:pic>
        <p:pic>
          <p:nvPicPr>
            <p:cNvPr id="739" name="Picture 738" descr="A logo of a university&#10;&#10;Description automatically generated">
              <a:extLst>
                <a:ext uri="{FF2B5EF4-FFF2-40B4-BE49-F238E27FC236}">
                  <a16:creationId xmlns:a16="http://schemas.microsoft.com/office/drawing/2014/main" id="{817129B1-D2DA-B6FF-E0E6-7569A5176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059382" y="41677687"/>
              <a:ext cx="1828800" cy="1828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8ACFA2-0DDD-748B-6BEA-7E17042DB436}"/>
              </a:ext>
            </a:extLst>
          </p:cNvPr>
          <p:cNvSpPr txBox="1"/>
          <p:nvPr/>
        </p:nvSpPr>
        <p:spPr>
          <a:xfrm>
            <a:off x="914400" y="7719849"/>
            <a:ext cx="26569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44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 charset="0"/>
              </a:rPr>
              <a:t>Peter M. VanNostrand</a:t>
            </a:r>
            <a:r>
              <a:rPr lang="en-US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" charset="0"/>
              </a:rPr>
              <a:t>, Huayi Zhang, Dennis Hofmann, Elke A. Rundensteiner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97AAAF-343D-0A48-BEEB-E3717891E2F0}"/>
              </a:ext>
            </a:extLst>
          </p:cNvPr>
          <p:cNvCxnSpPr>
            <a:cxnSpLocks/>
          </p:cNvCxnSpPr>
          <p:nvPr/>
        </p:nvCxnSpPr>
        <p:spPr>
          <a:xfrm>
            <a:off x="914400" y="28683715"/>
            <a:ext cx="31089600" cy="0"/>
          </a:xfrm>
          <a:prstGeom prst="line">
            <a:avLst/>
          </a:prstGeom>
          <a:ln w="57150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189D5C-AF91-50EB-7123-6087B857A5A5}"/>
              </a:ext>
            </a:extLst>
          </p:cNvPr>
          <p:cNvCxnSpPr>
            <a:cxnSpLocks/>
          </p:cNvCxnSpPr>
          <p:nvPr/>
        </p:nvCxnSpPr>
        <p:spPr>
          <a:xfrm>
            <a:off x="914400" y="19721802"/>
            <a:ext cx="31089600" cy="0"/>
          </a:xfrm>
          <a:prstGeom prst="line">
            <a:avLst/>
          </a:prstGeom>
          <a:ln w="57150">
            <a:solidFill>
              <a:srgbClr val="00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67C98A0-C02C-7477-AD88-EBD9B1E739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4400" y="40233600"/>
            <a:ext cx="2743200" cy="2743200"/>
          </a:xfrm>
          <a:prstGeom prst="rect">
            <a:avLst/>
          </a:prstGeom>
        </p:spPr>
      </p:pic>
      <p:sp>
        <p:nvSpPr>
          <p:cNvPr id="463" name="Dashed Arrow" descr="Dashed Arrow">
            <a:extLst>
              <a:ext uri="{FF2B5EF4-FFF2-40B4-BE49-F238E27FC236}">
                <a16:creationId xmlns:a16="http://schemas.microsoft.com/office/drawing/2014/main" id="{4AD16B84-7895-FD41-3D62-CF0CB4A5B1E9}"/>
              </a:ext>
            </a:extLst>
          </p:cNvPr>
          <p:cNvSpPr/>
          <p:nvPr/>
        </p:nvSpPr>
        <p:spPr>
          <a:xfrm rot="5400000" flipH="1" flipV="1">
            <a:off x="2283127" y="38546061"/>
            <a:ext cx="2998101" cy="3057535"/>
          </a:xfrm>
          <a:prstGeom prst="arc">
            <a:avLst>
              <a:gd name="adj1" fmla="val 16019548"/>
              <a:gd name="adj2" fmla="val 20660439"/>
            </a:avLst>
          </a:prstGeom>
          <a:ln w="57150">
            <a:solidFill>
              <a:srgbClr val="000000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48674EE0-C3CE-BA25-BD16-5E539BF5900C}"/>
              </a:ext>
            </a:extLst>
          </p:cNvPr>
          <p:cNvSpPr txBox="1"/>
          <p:nvPr/>
        </p:nvSpPr>
        <p:spPr>
          <a:xfrm>
            <a:off x="3345681" y="37962193"/>
            <a:ext cx="5851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Checkout our paper for results, code and more!</a:t>
            </a:r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7AB36EAF-006C-3C91-0653-928726CAFEB3}"/>
              </a:ext>
            </a:extLst>
          </p:cNvPr>
          <p:cNvGrpSpPr/>
          <p:nvPr/>
        </p:nvGrpSpPr>
        <p:grpSpPr>
          <a:xfrm>
            <a:off x="914400" y="20703591"/>
            <a:ext cx="31043841" cy="6998335"/>
            <a:chOff x="914400" y="21046491"/>
            <a:chExt cx="31043841" cy="699833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CFE178-40F2-5311-0BF7-FA1B69AF64E3}"/>
                </a:ext>
              </a:extLst>
            </p:cNvPr>
            <p:cNvSpPr txBox="1"/>
            <p:nvPr/>
          </p:nvSpPr>
          <p:spPr>
            <a:xfrm>
              <a:off x="19093972" y="21046491"/>
              <a:ext cx="12864269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4400" b="1" dirty="0">
                  <a:solidFill>
                    <a:schemeClr val="tx2"/>
                  </a:solidFill>
                </a:rPr>
                <a:t>Challenge 2: </a:t>
              </a:r>
              <a:r>
                <a:rPr lang="en-US" sz="4400" dirty="0"/>
                <a:t>Users can’t match an explanation exactly, leaving their true outcomes unknown</a:t>
              </a:r>
              <a:endParaRPr lang="en-US" sz="4400" i="1" dirty="0"/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E7D7FA32-0307-4DFD-8E2C-690F21927A54}"/>
                </a:ext>
              </a:extLst>
            </p:cNvPr>
            <p:cNvGrpSpPr/>
            <p:nvPr/>
          </p:nvGrpSpPr>
          <p:grpSpPr>
            <a:xfrm>
              <a:off x="19805340" y="22802701"/>
              <a:ext cx="12085039" cy="5242125"/>
              <a:chOff x="19729140" y="23087627"/>
              <a:chExt cx="12085039" cy="524212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24B7B45-3D11-9519-A88D-AFDE683FA10E}"/>
                  </a:ext>
                </a:extLst>
              </p:cNvPr>
              <p:cNvGrpSpPr/>
              <p:nvPr/>
            </p:nvGrpSpPr>
            <p:grpSpPr>
              <a:xfrm>
                <a:off x="22780992" y="23087627"/>
                <a:ext cx="9033187" cy="5242125"/>
                <a:chOff x="23175254" y="18116814"/>
                <a:chExt cx="7468755" cy="4334256"/>
              </a:xfrm>
            </p:grpSpPr>
            <p:pic>
              <p:nvPicPr>
                <p:cNvPr id="118" name="Graphic 117">
                  <a:extLst>
                    <a:ext uri="{FF2B5EF4-FFF2-40B4-BE49-F238E27FC236}">
                      <a16:creationId xmlns:a16="http://schemas.microsoft.com/office/drawing/2014/main" id="{D66B6365-E538-DA07-5221-7230D2CCD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75254" y="18116814"/>
                  <a:ext cx="7468755" cy="4334256"/>
                </a:xfrm>
                <a:prstGeom prst="rect">
                  <a:avLst/>
                </a:prstGeom>
              </p:spPr>
            </p:pic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D80D9A72-834B-3D2E-3775-D3946AAB6A7B}"/>
                    </a:ext>
                  </a:extLst>
                </p:cNvPr>
                <p:cNvGrpSpPr/>
                <p:nvPr/>
              </p:nvGrpSpPr>
              <p:grpSpPr>
                <a:xfrm>
                  <a:off x="24149847" y="19098552"/>
                  <a:ext cx="616701" cy="731520"/>
                  <a:chOff x="25352863" y="11746075"/>
                  <a:chExt cx="616701" cy="731520"/>
                </a:xfrm>
              </p:grpSpPr>
              <p:sp>
                <p:nvSpPr>
                  <p:cNvPr id="168" name="Oval 200">
                    <a:extLst>
                      <a:ext uri="{FF2B5EF4-FFF2-40B4-BE49-F238E27FC236}">
                        <a16:creationId xmlns:a16="http://schemas.microsoft.com/office/drawing/2014/main" id="{C2ABE789-C34C-20C5-8BA7-94508CE49092}"/>
                      </a:ext>
                    </a:extLst>
                  </p:cNvPr>
                  <p:cNvSpPr/>
                  <p:nvPr/>
                </p:nvSpPr>
                <p:spPr>
                  <a:xfrm>
                    <a:off x="25400881" y="12025260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69" name="Content Placeholder 92">
                    <a:extLst>
                      <a:ext uri="{FF2B5EF4-FFF2-40B4-BE49-F238E27FC236}">
                        <a16:creationId xmlns:a16="http://schemas.microsoft.com/office/drawing/2014/main" id="{48CEAA28-A756-E600-F50A-208146DCB6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2863" y="11746075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8AE9D7AE-6620-1DDA-8DC1-A6125D73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FC3EAF25-53B0-0014-2AE5-E0475738F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FE27C44A-ABB7-194B-8936-B551A60E0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42B9A873-012D-0093-6540-D0894D55BFAE}"/>
                      </a:ext>
                    </a:extLst>
                  </p:cNvPr>
                  <p:cNvGrpSpPr/>
                  <p:nvPr/>
                </p:nvGrpSpPr>
                <p:grpSpPr>
                  <a:xfrm>
                    <a:off x="25541739" y="12192614"/>
                    <a:ext cx="273002" cy="167446"/>
                    <a:chOff x="25541739" y="12192614"/>
                    <a:chExt cx="273002" cy="167446"/>
                  </a:xfrm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0EA5A901-A02C-BD56-B048-FD5184923A95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25543238" y="12193585"/>
                      <a:ext cx="271503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30CADADA-E941-CFC3-21C9-F981AA3272F4}"/>
                        </a:ext>
                      </a:extLst>
                    </p:cNvPr>
                    <p:cNvSpPr/>
                    <p:nvPr/>
                  </p:nvSpPr>
                  <p:spPr>
                    <a:xfrm rot="2700000" flipH="1">
                      <a:off x="25503736" y="12230617"/>
                      <a:ext cx="167446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BF86EC57-6DF3-B02F-FE14-B53BB1879C94}"/>
                    </a:ext>
                  </a:extLst>
                </p:cNvPr>
                <p:cNvGrpSpPr/>
                <p:nvPr/>
              </p:nvGrpSpPr>
              <p:grpSpPr>
                <a:xfrm>
                  <a:off x="24918948" y="18576832"/>
                  <a:ext cx="616701" cy="731520"/>
                  <a:chOff x="25352863" y="11746075"/>
                  <a:chExt cx="616701" cy="731520"/>
                </a:xfrm>
              </p:grpSpPr>
              <p:sp>
                <p:nvSpPr>
                  <p:cNvPr id="177" name="Oval 200">
                    <a:extLst>
                      <a:ext uri="{FF2B5EF4-FFF2-40B4-BE49-F238E27FC236}">
                        <a16:creationId xmlns:a16="http://schemas.microsoft.com/office/drawing/2014/main" id="{BF247F28-6B7F-862E-F190-0C3F34BE3CBB}"/>
                      </a:ext>
                    </a:extLst>
                  </p:cNvPr>
                  <p:cNvSpPr/>
                  <p:nvPr/>
                </p:nvSpPr>
                <p:spPr>
                  <a:xfrm>
                    <a:off x="25400881" y="12025260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8" name="Content Placeholder 92">
                    <a:extLst>
                      <a:ext uri="{FF2B5EF4-FFF2-40B4-BE49-F238E27FC236}">
                        <a16:creationId xmlns:a16="http://schemas.microsoft.com/office/drawing/2014/main" id="{E4749424-4FF4-B24D-12E5-DE7D0D203FD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2863" y="11746075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182" name="Freeform: Shape 181">
                      <a:extLst>
                        <a:ext uri="{FF2B5EF4-FFF2-40B4-BE49-F238E27FC236}">
                          <a16:creationId xmlns:a16="http://schemas.microsoft.com/office/drawing/2014/main" id="{187870A9-11F4-48FD-01AA-65DF71BB3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3" name="Freeform: Shape 182">
                      <a:extLst>
                        <a:ext uri="{FF2B5EF4-FFF2-40B4-BE49-F238E27FC236}">
                          <a16:creationId xmlns:a16="http://schemas.microsoft.com/office/drawing/2014/main" id="{02609EDD-7718-E8D4-041D-6DF521CB7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E5F2CD2F-6F17-E953-9D9C-163118F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B634D621-288A-53F6-21E1-B3237D54CEF1}"/>
                      </a:ext>
                    </a:extLst>
                  </p:cNvPr>
                  <p:cNvGrpSpPr/>
                  <p:nvPr/>
                </p:nvGrpSpPr>
                <p:grpSpPr>
                  <a:xfrm>
                    <a:off x="25541739" y="12192614"/>
                    <a:ext cx="273002" cy="167446"/>
                    <a:chOff x="25541739" y="12192614"/>
                    <a:chExt cx="273002" cy="167446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1773ACA-F550-F351-FC43-0E5A8365FD3B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25543238" y="12193585"/>
                      <a:ext cx="271503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32AEF7F1-5D37-918A-CFA4-890150FF33F8}"/>
                        </a:ext>
                      </a:extLst>
                    </p:cNvPr>
                    <p:cNvSpPr/>
                    <p:nvPr/>
                  </p:nvSpPr>
                  <p:spPr>
                    <a:xfrm rot="2700000" flipH="1">
                      <a:off x="25503736" y="12230617"/>
                      <a:ext cx="167446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9D553BA6-EC46-7B7F-F51E-315F94113AA2}"/>
                    </a:ext>
                  </a:extLst>
                </p:cNvPr>
                <p:cNvGrpSpPr/>
                <p:nvPr/>
              </p:nvGrpSpPr>
              <p:grpSpPr>
                <a:xfrm>
                  <a:off x="25393020" y="19632675"/>
                  <a:ext cx="616701" cy="731520"/>
                  <a:chOff x="26064332" y="11736004"/>
                  <a:chExt cx="616701" cy="731520"/>
                </a:xfrm>
              </p:grpSpPr>
              <p:sp>
                <p:nvSpPr>
                  <p:cNvPr id="186" name="Oval 200">
                    <a:extLst>
                      <a:ext uri="{FF2B5EF4-FFF2-40B4-BE49-F238E27FC236}">
                        <a16:creationId xmlns:a16="http://schemas.microsoft.com/office/drawing/2014/main" id="{99D5E03B-87CE-ABE5-7113-AAF5B87FCB71}"/>
                      </a:ext>
                    </a:extLst>
                  </p:cNvPr>
                  <p:cNvSpPr/>
                  <p:nvPr/>
                </p:nvSpPr>
                <p:spPr>
                  <a:xfrm>
                    <a:off x="26112350" y="12015189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87" name="Content Placeholder 92">
                    <a:extLst>
                      <a:ext uri="{FF2B5EF4-FFF2-40B4-BE49-F238E27FC236}">
                        <a16:creationId xmlns:a16="http://schemas.microsoft.com/office/drawing/2014/main" id="{4ED745EE-EE8E-9FDB-4643-F15B3A2F12A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6064332" y="11736004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190" name="Freeform: Shape 189">
                      <a:extLst>
                        <a:ext uri="{FF2B5EF4-FFF2-40B4-BE49-F238E27FC236}">
                          <a16:creationId xmlns:a16="http://schemas.microsoft.com/office/drawing/2014/main" id="{A0CCF94D-0366-495B-9A21-8512B6FF5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1" name="Freeform: Shape 190">
                      <a:extLst>
                        <a:ext uri="{FF2B5EF4-FFF2-40B4-BE49-F238E27FC236}">
                          <a16:creationId xmlns:a16="http://schemas.microsoft.com/office/drawing/2014/main" id="{BD00BE9F-99F4-7154-6FA2-E0EE4999A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6" name="Freeform: Shape 575">
                      <a:extLst>
                        <a:ext uri="{FF2B5EF4-FFF2-40B4-BE49-F238E27FC236}">
                          <a16:creationId xmlns:a16="http://schemas.microsoft.com/office/drawing/2014/main" id="{C60C4C9A-B8EC-9337-26AB-BCDBE7F7B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122279F-CAE7-5D2F-7A39-8A39D134E3E7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6239831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41D8DD1-1B01-4C88-11BC-5B189725C211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26239833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15DD3985-5A7B-6B2B-F433-35ED0A67D3AD}"/>
                    </a:ext>
                  </a:extLst>
                </p:cNvPr>
                <p:cNvGrpSpPr/>
                <p:nvPr/>
              </p:nvGrpSpPr>
              <p:grpSpPr>
                <a:xfrm>
                  <a:off x="26295291" y="19949582"/>
                  <a:ext cx="616701" cy="731520"/>
                  <a:chOff x="26064332" y="11736004"/>
                  <a:chExt cx="616701" cy="731520"/>
                </a:xfrm>
              </p:grpSpPr>
              <p:sp>
                <p:nvSpPr>
                  <p:cNvPr id="578" name="Oval 200">
                    <a:extLst>
                      <a:ext uri="{FF2B5EF4-FFF2-40B4-BE49-F238E27FC236}">
                        <a16:creationId xmlns:a16="http://schemas.microsoft.com/office/drawing/2014/main" id="{408CE7EC-833A-18B7-43ED-7328D3A45D96}"/>
                      </a:ext>
                    </a:extLst>
                  </p:cNvPr>
                  <p:cNvSpPr/>
                  <p:nvPr/>
                </p:nvSpPr>
                <p:spPr>
                  <a:xfrm>
                    <a:off x="26112350" y="12015189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79" name="Content Placeholder 92">
                    <a:extLst>
                      <a:ext uri="{FF2B5EF4-FFF2-40B4-BE49-F238E27FC236}">
                        <a16:creationId xmlns:a16="http://schemas.microsoft.com/office/drawing/2014/main" id="{1ADDB470-5C86-EB2B-6FA2-032BC90039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6064332" y="11736004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582" name="Freeform: Shape 581">
                      <a:extLst>
                        <a:ext uri="{FF2B5EF4-FFF2-40B4-BE49-F238E27FC236}">
                          <a16:creationId xmlns:a16="http://schemas.microsoft.com/office/drawing/2014/main" id="{E40B9E58-FC68-8C87-0423-A9656AC77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3" name="Freeform: Shape 582">
                      <a:extLst>
                        <a:ext uri="{FF2B5EF4-FFF2-40B4-BE49-F238E27FC236}">
                          <a16:creationId xmlns:a16="http://schemas.microsoft.com/office/drawing/2014/main" id="{55BC7B62-9CC6-F623-5972-42B599805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4" name="Freeform: Shape 583">
                      <a:extLst>
                        <a:ext uri="{FF2B5EF4-FFF2-40B4-BE49-F238E27FC236}">
                          <a16:creationId xmlns:a16="http://schemas.microsoft.com/office/drawing/2014/main" id="{444F064E-AB56-4EF1-26CE-2B07D07ED1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206D28E4-45F6-ADD1-2EE0-7AC5C536B2B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6239831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Rectangle 580">
                    <a:extLst>
                      <a:ext uri="{FF2B5EF4-FFF2-40B4-BE49-F238E27FC236}">
                        <a16:creationId xmlns:a16="http://schemas.microsoft.com/office/drawing/2014/main" id="{F9547851-6DAA-91A0-EB40-D6A0A494E48B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26239833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85" name="Group 584">
                  <a:extLst>
                    <a:ext uri="{FF2B5EF4-FFF2-40B4-BE49-F238E27FC236}">
                      <a16:creationId xmlns:a16="http://schemas.microsoft.com/office/drawing/2014/main" id="{9DE62F40-A063-0039-0CAD-FEA26F69E7CF}"/>
                    </a:ext>
                  </a:extLst>
                </p:cNvPr>
                <p:cNvGrpSpPr/>
                <p:nvPr/>
              </p:nvGrpSpPr>
              <p:grpSpPr>
                <a:xfrm>
                  <a:off x="26884883" y="18563493"/>
                  <a:ext cx="616701" cy="731520"/>
                  <a:chOff x="25352863" y="11746075"/>
                  <a:chExt cx="616701" cy="731520"/>
                </a:xfrm>
              </p:grpSpPr>
              <p:sp>
                <p:nvSpPr>
                  <p:cNvPr id="586" name="Oval 200">
                    <a:extLst>
                      <a:ext uri="{FF2B5EF4-FFF2-40B4-BE49-F238E27FC236}">
                        <a16:creationId xmlns:a16="http://schemas.microsoft.com/office/drawing/2014/main" id="{E7E5F51F-D00B-CD0E-D192-022BEF5A5183}"/>
                      </a:ext>
                    </a:extLst>
                  </p:cNvPr>
                  <p:cNvSpPr/>
                  <p:nvPr/>
                </p:nvSpPr>
                <p:spPr>
                  <a:xfrm>
                    <a:off x="25400881" y="12025260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87" name="Content Placeholder 92">
                    <a:extLst>
                      <a:ext uri="{FF2B5EF4-FFF2-40B4-BE49-F238E27FC236}">
                        <a16:creationId xmlns:a16="http://schemas.microsoft.com/office/drawing/2014/main" id="{A29EC49C-D0F0-A343-21D9-A3EC0CD76D2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2863" y="11746075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591" name="Freeform: Shape 590">
                      <a:extLst>
                        <a:ext uri="{FF2B5EF4-FFF2-40B4-BE49-F238E27FC236}">
                          <a16:creationId xmlns:a16="http://schemas.microsoft.com/office/drawing/2014/main" id="{7E00C6AD-B810-E482-C38D-58C5780BD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92" name="Freeform: Shape 591">
                      <a:extLst>
                        <a:ext uri="{FF2B5EF4-FFF2-40B4-BE49-F238E27FC236}">
                          <a16:creationId xmlns:a16="http://schemas.microsoft.com/office/drawing/2014/main" id="{AB8D9C85-3B59-C37E-9305-966CEC5D8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93" name="Freeform: Shape 592">
                      <a:extLst>
                        <a:ext uri="{FF2B5EF4-FFF2-40B4-BE49-F238E27FC236}">
                          <a16:creationId xmlns:a16="http://schemas.microsoft.com/office/drawing/2014/main" id="{08AC51D5-2D66-46FC-62BB-A99C6CE9A7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88" name="Group 587">
                    <a:extLst>
                      <a:ext uri="{FF2B5EF4-FFF2-40B4-BE49-F238E27FC236}">
                        <a16:creationId xmlns:a16="http://schemas.microsoft.com/office/drawing/2014/main" id="{D34CF0FC-9723-B9B2-5371-02848A121CB7}"/>
                      </a:ext>
                    </a:extLst>
                  </p:cNvPr>
                  <p:cNvGrpSpPr/>
                  <p:nvPr/>
                </p:nvGrpSpPr>
                <p:grpSpPr>
                  <a:xfrm>
                    <a:off x="25541739" y="12192614"/>
                    <a:ext cx="273002" cy="167446"/>
                    <a:chOff x="25541739" y="12192614"/>
                    <a:chExt cx="273002" cy="167446"/>
                  </a:xfrm>
                </p:grpSpPr>
                <p:sp>
                  <p:nvSpPr>
                    <p:cNvPr id="589" name="Rectangle 588">
                      <a:extLst>
                        <a:ext uri="{FF2B5EF4-FFF2-40B4-BE49-F238E27FC236}">
                          <a16:creationId xmlns:a16="http://schemas.microsoft.com/office/drawing/2014/main" id="{4B97D203-ECF4-A943-3005-3779F4D2E923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25543238" y="12193585"/>
                      <a:ext cx="271503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0" name="Rectangle 589">
                      <a:extLst>
                        <a:ext uri="{FF2B5EF4-FFF2-40B4-BE49-F238E27FC236}">
                          <a16:creationId xmlns:a16="http://schemas.microsoft.com/office/drawing/2014/main" id="{6D96F210-094A-C8E9-F991-A8EAB43D883F}"/>
                        </a:ext>
                      </a:extLst>
                    </p:cNvPr>
                    <p:cNvSpPr/>
                    <p:nvPr/>
                  </p:nvSpPr>
                  <p:spPr>
                    <a:xfrm rot="2700000" flipH="1">
                      <a:off x="25503736" y="12230617"/>
                      <a:ext cx="167446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1DCB902E-FDEF-60BC-F744-5FBD9DC4AA28}"/>
                    </a:ext>
                  </a:extLst>
                </p:cNvPr>
                <p:cNvGrpSpPr/>
                <p:nvPr/>
              </p:nvGrpSpPr>
              <p:grpSpPr>
                <a:xfrm>
                  <a:off x="28084955" y="19849513"/>
                  <a:ext cx="616701" cy="731520"/>
                  <a:chOff x="26064332" y="11736004"/>
                  <a:chExt cx="616701" cy="731520"/>
                </a:xfrm>
              </p:grpSpPr>
              <p:sp>
                <p:nvSpPr>
                  <p:cNvPr id="595" name="Oval 200">
                    <a:extLst>
                      <a:ext uri="{FF2B5EF4-FFF2-40B4-BE49-F238E27FC236}">
                        <a16:creationId xmlns:a16="http://schemas.microsoft.com/office/drawing/2014/main" id="{12274119-1686-7352-D5FE-7769780C83BB}"/>
                      </a:ext>
                    </a:extLst>
                  </p:cNvPr>
                  <p:cNvSpPr/>
                  <p:nvPr/>
                </p:nvSpPr>
                <p:spPr>
                  <a:xfrm>
                    <a:off x="26112350" y="12015189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96" name="Content Placeholder 92">
                    <a:extLst>
                      <a:ext uri="{FF2B5EF4-FFF2-40B4-BE49-F238E27FC236}">
                        <a16:creationId xmlns:a16="http://schemas.microsoft.com/office/drawing/2014/main" id="{7EDD4710-9EE8-89E6-ABDD-4FB1561510D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6064332" y="11736004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599" name="Freeform: Shape 598">
                      <a:extLst>
                        <a:ext uri="{FF2B5EF4-FFF2-40B4-BE49-F238E27FC236}">
                          <a16:creationId xmlns:a16="http://schemas.microsoft.com/office/drawing/2014/main" id="{A27ACF9E-476F-D9D3-9DBD-5B234AD0E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0" name="Freeform: Shape 599">
                      <a:extLst>
                        <a:ext uri="{FF2B5EF4-FFF2-40B4-BE49-F238E27FC236}">
                          <a16:creationId xmlns:a16="http://schemas.microsoft.com/office/drawing/2014/main" id="{AC6DAFF4-3563-85DB-255A-5A1B84DB1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1" name="Freeform: Shape 600">
                      <a:extLst>
                        <a:ext uri="{FF2B5EF4-FFF2-40B4-BE49-F238E27FC236}">
                          <a16:creationId xmlns:a16="http://schemas.microsoft.com/office/drawing/2014/main" id="{D5EA82E7-59FC-8155-CE2A-E66A0C7FB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EB57B01E-516B-DB7B-EA3E-9BE17B63F1B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6239831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Rectangle 597">
                    <a:extLst>
                      <a:ext uri="{FF2B5EF4-FFF2-40B4-BE49-F238E27FC236}">
                        <a16:creationId xmlns:a16="http://schemas.microsoft.com/office/drawing/2014/main" id="{DDC1A4EC-0B33-9156-C0BA-05EFE68B6B7C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26239833" y="12180404"/>
                    <a:ext cx="271503" cy="9144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02" name="Group 601">
                  <a:extLst>
                    <a:ext uri="{FF2B5EF4-FFF2-40B4-BE49-F238E27FC236}">
                      <a16:creationId xmlns:a16="http://schemas.microsoft.com/office/drawing/2014/main" id="{B24E9156-2C97-E10A-A313-6BE9F663273F}"/>
                    </a:ext>
                  </a:extLst>
                </p:cNvPr>
                <p:cNvGrpSpPr/>
                <p:nvPr/>
              </p:nvGrpSpPr>
              <p:grpSpPr>
                <a:xfrm>
                  <a:off x="29787452" y="18908633"/>
                  <a:ext cx="616701" cy="731520"/>
                  <a:chOff x="25352863" y="11746075"/>
                  <a:chExt cx="616701" cy="731520"/>
                </a:xfrm>
              </p:grpSpPr>
              <p:sp>
                <p:nvSpPr>
                  <p:cNvPr id="603" name="Oval 200">
                    <a:extLst>
                      <a:ext uri="{FF2B5EF4-FFF2-40B4-BE49-F238E27FC236}">
                        <a16:creationId xmlns:a16="http://schemas.microsoft.com/office/drawing/2014/main" id="{7A4E9BDA-4DD8-6EB8-288F-CD0A9E028D9F}"/>
                      </a:ext>
                    </a:extLst>
                  </p:cNvPr>
                  <p:cNvSpPr/>
                  <p:nvPr/>
                </p:nvSpPr>
                <p:spPr>
                  <a:xfrm>
                    <a:off x="25400881" y="12025260"/>
                    <a:ext cx="516162" cy="421857"/>
                  </a:xfrm>
                  <a:custGeom>
                    <a:avLst/>
                    <a:gdLst>
                      <a:gd name="connsiteX0" fmla="*/ 0 w 473869"/>
                      <a:gd name="connsiteY0" fmla="*/ 140520 h 281040"/>
                      <a:gd name="connsiteX1" fmla="*/ 236935 w 473869"/>
                      <a:gd name="connsiteY1" fmla="*/ 0 h 281040"/>
                      <a:gd name="connsiteX2" fmla="*/ 473870 w 473869"/>
                      <a:gd name="connsiteY2" fmla="*/ 140520 h 281040"/>
                      <a:gd name="connsiteX3" fmla="*/ 236935 w 473869"/>
                      <a:gd name="connsiteY3" fmla="*/ 281040 h 281040"/>
                      <a:gd name="connsiteX4" fmla="*/ 0 w 473869"/>
                      <a:gd name="connsiteY4" fmla="*/ 140520 h 281040"/>
                      <a:gd name="connsiteX0" fmla="*/ 10 w 473880"/>
                      <a:gd name="connsiteY0" fmla="*/ 226245 h 366765"/>
                      <a:gd name="connsiteX1" fmla="*/ 229801 w 473880"/>
                      <a:gd name="connsiteY1" fmla="*/ 0 h 366765"/>
                      <a:gd name="connsiteX2" fmla="*/ 473880 w 473880"/>
                      <a:gd name="connsiteY2" fmla="*/ 226245 h 366765"/>
                      <a:gd name="connsiteX3" fmla="*/ 236945 w 473880"/>
                      <a:gd name="connsiteY3" fmla="*/ 366765 h 366765"/>
                      <a:gd name="connsiteX4" fmla="*/ 10 w 473880"/>
                      <a:gd name="connsiteY4" fmla="*/ 226245 h 366765"/>
                      <a:gd name="connsiteX0" fmla="*/ 28 w 473898"/>
                      <a:gd name="connsiteY0" fmla="*/ 226245 h 419152"/>
                      <a:gd name="connsiteX1" fmla="*/ 229819 w 473898"/>
                      <a:gd name="connsiteY1" fmla="*/ 0 h 419152"/>
                      <a:gd name="connsiteX2" fmla="*/ 473898 w 473898"/>
                      <a:gd name="connsiteY2" fmla="*/ 226245 h 419152"/>
                      <a:gd name="connsiteX3" fmla="*/ 241726 w 473898"/>
                      <a:gd name="connsiteY3" fmla="*/ 419152 h 419152"/>
                      <a:gd name="connsiteX4" fmla="*/ 28 w 473898"/>
                      <a:gd name="connsiteY4" fmla="*/ 226245 h 419152"/>
                      <a:gd name="connsiteX0" fmla="*/ 18964 w 516162"/>
                      <a:gd name="connsiteY0" fmla="*/ 226245 h 421857"/>
                      <a:gd name="connsiteX1" fmla="*/ 248755 w 516162"/>
                      <a:gd name="connsiteY1" fmla="*/ 0 h 421857"/>
                      <a:gd name="connsiteX2" fmla="*/ 492834 w 516162"/>
                      <a:gd name="connsiteY2" fmla="*/ 226245 h 421857"/>
                      <a:gd name="connsiteX3" fmla="*/ 260662 w 516162"/>
                      <a:gd name="connsiteY3" fmla="*/ 419152 h 421857"/>
                      <a:gd name="connsiteX4" fmla="*/ 18964 w 516162"/>
                      <a:gd name="connsiteY4" fmla="*/ 226245 h 42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162" h="421857">
                        <a:moveTo>
                          <a:pt x="18964" y="226245"/>
                        </a:moveTo>
                        <a:cubicBezTo>
                          <a:pt x="16980" y="156386"/>
                          <a:pt x="117899" y="0"/>
                          <a:pt x="248755" y="0"/>
                        </a:cubicBezTo>
                        <a:cubicBezTo>
                          <a:pt x="379611" y="0"/>
                          <a:pt x="492834" y="148638"/>
                          <a:pt x="492834" y="226245"/>
                        </a:cubicBezTo>
                        <a:cubicBezTo>
                          <a:pt x="492834" y="303852"/>
                          <a:pt x="624881" y="442965"/>
                          <a:pt x="260662" y="419152"/>
                        </a:cubicBezTo>
                        <a:cubicBezTo>
                          <a:pt x="-103557" y="395339"/>
                          <a:pt x="20948" y="296104"/>
                          <a:pt x="18964" y="226245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604" name="Content Placeholder 92">
                    <a:extLst>
                      <a:ext uri="{FF2B5EF4-FFF2-40B4-BE49-F238E27FC236}">
                        <a16:creationId xmlns:a16="http://schemas.microsoft.com/office/drawing/2014/main" id="{B47FC37B-D63C-FA84-2133-E04398ECFB4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2863" y="11746075"/>
                    <a:ext cx="616701" cy="731520"/>
                    <a:chOff x="2026030" y="12980555"/>
                    <a:chExt cx="539841" cy="640350"/>
                  </a:xfrm>
                  <a:solidFill>
                    <a:srgbClr val="000000"/>
                  </a:solidFill>
                </p:grpSpPr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id="{7B91F431-F0C8-1E36-223E-1E5F246A7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6030" y="13188766"/>
                      <a:ext cx="539841" cy="432139"/>
                    </a:xfrm>
                    <a:custGeom>
                      <a:avLst/>
                      <a:gdLst>
                        <a:gd name="connsiteX0" fmla="*/ 539504 w 539841"/>
                        <a:gd name="connsiteY0" fmla="*/ 310763 h 432139"/>
                        <a:gd name="connsiteX1" fmla="*/ 534060 w 539841"/>
                        <a:gd name="connsiteY1" fmla="*/ 273905 h 432139"/>
                        <a:gd name="connsiteX2" fmla="*/ 379854 w 539841"/>
                        <a:gd name="connsiteY2" fmla="*/ 4792 h 432139"/>
                        <a:gd name="connsiteX3" fmla="*/ 367864 w 539841"/>
                        <a:gd name="connsiteY3" fmla="*/ 394 h 432139"/>
                        <a:gd name="connsiteX4" fmla="*/ 175751 w 539841"/>
                        <a:gd name="connsiteY4" fmla="*/ 6 h 432139"/>
                        <a:gd name="connsiteX5" fmla="*/ 157151 w 539841"/>
                        <a:gd name="connsiteY5" fmla="*/ 7182 h 432139"/>
                        <a:gd name="connsiteX6" fmla="*/ 872 w 539841"/>
                        <a:gd name="connsiteY6" fmla="*/ 306627 h 432139"/>
                        <a:gd name="connsiteX7" fmla="*/ 47735 w 539841"/>
                        <a:gd name="connsiteY7" fmla="*/ 406270 h 432139"/>
                        <a:gd name="connsiteX8" fmla="*/ 112941 w 539841"/>
                        <a:gd name="connsiteY8" fmla="*/ 425669 h 432139"/>
                        <a:gd name="connsiteX9" fmla="*/ 266430 w 539841"/>
                        <a:gd name="connsiteY9" fmla="*/ 432137 h 432139"/>
                        <a:gd name="connsiteX10" fmla="*/ 386538 w 539841"/>
                        <a:gd name="connsiteY10" fmla="*/ 428321 h 432139"/>
                        <a:gd name="connsiteX11" fmla="*/ 462048 w 539841"/>
                        <a:gd name="connsiteY11" fmla="*/ 419463 h 432139"/>
                        <a:gd name="connsiteX12" fmla="*/ 539502 w 539841"/>
                        <a:gd name="connsiteY12" fmla="*/ 310768 h 432139"/>
                        <a:gd name="connsiteX13" fmla="*/ 443445 w 539841"/>
                        <a:gd name="connsiteY13" fmla="*/ 357576 h 432139"/>
                        <a:gd name="connsiteX14" fmla="*/ 390618 w 539841"/>
                        <a:gd name="connsiteY14" fmla="*/ 363458 h 432139"/>
                        <a:gd name="connsiteX15" fmla="*/ 384134 w 539841"/>
                        <a:gd name="connsiteY15" fmla="*/ 363458 h 432139"/>
                        <a:gd name="connsiteX16" fmla="*/ 302660 w 539841"/>
                        <a:gd name="connsiteY16" fmla="*/ 366110 h 432139"/>
                        <a:gd name="connsiteX17" fmla="*/ 266947 w 539841"/>
                        <a:gd name="connsiteY17" fmla="*/ 367142 h 432139"/>
                        <a:gd name="connsiteX18" fmla="*/ 226631 w 539841"/>
                        <a:gd name="connsiteY18" fmla="*/ 365722 h 432139"/>
                        <a:gd name="connsiteX19" fmla="*/ 116443 w 539841"/>
                        <a:gd name="connsiteY19" fmla="*/ 361193 h 432139"/>
                        <a:gd name="connsiteX20" fmla="*/ 116443 w 539841"/>
                        <a:gd name="connsiteY20" fmla="*/ 361198 h 432139"/>
                        <a:gd name="connsiteX21" fmla="*/ 81701 w 539841"/>
                        <a:gd name="connsiteY21" fmla="*/ 351109 h 432139"/>
                        <a:gd name="connsiteX22" fmla="*/ 65239 w 539841"/>
                        <a:gd name="connsiteY22" fmla="*/ 314056 h 432139"/>
                        <a:gd name="connsiteX23" fmla="*/ 65234 w 539841"/>
                        <a:gd name="connsiteY23" fmla="*/ 314061 h 432139"/>
                        <a:gd name="connsiteX24" fmla="*/ 189810 w 539841"/>
                        <a:gd name="connsiteY24" fmla="*/ 64727 h 432139"/>
                        <a:gd name="connsiteX25" fmla="*/ 275886 w 539841"/>
                        <a:gd name="connsiteY25" fmla="*/ 64727 h 432139"/>
                        <a:gd name="connsiteX26" fmla="*/ 349650 w 539841"/>
                        <a:gd name="connsiteY26" fmla="*/ 64727 h 432139"/>
                        <a:gd name="connsiteX27" fmla="*/ 470603 w 539841"/>
                        <a:gd name="connsiteY27" fmla="*/ 285472 h 432139"/>
                        <a:gd name="connsiteX28" fmla="*/ 471513 w 539841"/>
                        <a:gd name="connsiteY28" fmla="*/ 290257 h 432139"/>
                        <a:gd name="connsiteX29" fmla="*/ 471509 w 539841"/>
                        <a:gd name="connsiteY29" fmla="*/ 290257 h 432139"/>
                        <a:gd name="connsiteX30" fmla="*/ 475076 w 539841"/>
                        <a:gd name="connsiteY30" fmla="*/ 314374 h 432139"/>
                        <a:gd name="connsiteX31" fmla="*/ 443445 w 539841"/>
                        <a:gd name="connsiteY31" fmla="*/ 357569 h 43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39841" h="432139">
                          <a:moveTo>
                            <a:pt x="539504" y="310763"/>
                          </a:moveTo>
                          <a:cubicBezTo>
                            <a:pt x="538460" y="298374"/>
                            <a:pt x="536642" y="286064"/>
                            <a:pt x="534060" y="273905"/>
                          </a:cubicBezTo>
                          <a:cubicBezTo>
                            <a:pt x="514420" y="166054"/>
                            <a:pt x="461725" y="76957"/>
                            <a:pt x="379854" y="4792"/>
                          </a:cubicBezTo>
                          <a:cubicBezTo>
                            <a:pt x="376467" y="2019"/>
                            <a:pt x="372245" y="471"/>
                            <a:pt x="367864" y="394"/>
                          </a:cubicBezTo>
                          <a:cubicBezTo>
                            <a:pt x="303825" y="394"/>
                            <a:pt x="239781" y="394"/>
                            <a:pt x="175751" y="6"/>
                          </a:cubicBezTo>
                          <a:cubicBezTo>
                            <a:pt x="168838" y="-174"/>
                            <a:pt x="162142" y="2410"/>
                            <a:pt x="157151" y="7182"/>
                          </a:cubicBezTo>
                          <a:cubicBezTo>
                            <a:pt x="67380" y="87425"/>
                            <a:pt x="14553" y="187191"/>
                            <a:pt x="872" y="306627"/>
                          </a:cubicBezTo>
                          <a:cubicBezTo>
                            <a:pt x="-4251" y="348266"/>
                            <a:pt x="10398" y="383442"/>
                            <a:pt x="47735" y="406270"/>
                          </a:cubicBezTo>
                          <a:cubicBezTo>
                            <a:pt x="67502" y="418069"/>
                            <a:pt x="89918" y="424739"/>
                            <a:pt x="112941" y="425669"/>
                          </a:cubicBezTo>
                          <a:cubicBezTo>
                            <a:pt x="165311" y="428384"/>
                            <a:pt x="217685" y="429936"/>
                            <a:pt x="266430" y="432137"/>
                          </a:cubicBezTo>
                          <a:cubicBezTo>
                            <a:pt x="308948" y="430843"/>
                            <a:pt x="347776" y="429941"/>
                            <a:pt x="386538" y="428321"/>
                          </a:cubicBezTo>
                          <a:cubicBezTo>
                            <a:pt x="411880" y="427289"/>
                            <a:pt x="437290" y="426901"/>
                            <a:pt x="462048" y="419463"/>
                          </a:cubicBezTo>
                          <a:cubicBezTo>
                            <a:pt x="514287" y="403681"/>
                            <a:pt x="542549" y="365014"/>
                            <a:pt x="539502" y="310768"/>
                          </a:cubicBezTo>
                          <a:close/>
                          <a:moveTo>
                            <a:pt x="443445" y="357576"/>
                          </a:moveTo>
                          <a:cubicBezTo>
                            <a:pt x="426129" y="361608"/>
                            <a:pt x="408396" y="363584"/>
                            <a:pt x="390618" y="363458"/>
                          </a:cubicBezTo>
                          <a:lnTo>
                            <a:pt x="384134" y="363458"/>
                          </a:lnTo>
                          <a:cubicBezTo>
                            <a:pt x="357558" y="364558"/>
                            <a:pt x="330918" y="365334"/>
                            <a:pt x="302660" y="366110"/>
                          </a:cubicBezTo>
                          <a:lnTo>
                            <a:pt x="266947" y="367142"/>
                          </a:lnTo>
                          <a:lnTo>
                            <a:pt x="226631" y="365722"/>
                          </a:lnTo>
                          <a:cubicBezTo>
                            <a:pt x="190660" y="364428"/>
                            <a:pt x="153454" y="363070"/>
                            <a:pt x="116443" y="361193"/>
                          </a:cubicBezTo>
                          <a:lnTo>
                            <a:pt x="116443" y="361198"/>
                          </a:lnTo>
                          <a:cubicBezTo>
                            <a:pt x="104200" y="360765"/>
                            <a:pt x="92259" y="357301"/>
                            <a:pt x="81701" y="351109"/>
                          </a:cubicBezTo>
                          <a:cubicBezTo>
                            <a:pt x="69449" y="343671"/>
                            <a:pt x="62839" y="335268"/>
                            <a:pt x="65239" y="314056"/>
                          </a:cubicBezTo>
                          <a:lnTo>
                            <a:pt x="65234" y="314061"/>
                          </a:lnTo>
                          <a:cubicBezTo>
                            <a:pt x="74771" y="218541"/>
                            <a:pt x="119092" y="129826"/>
                            <a:pt x="189810" y="64727"/>
                          </a:cubicBezTo>
                          <a:lnTo>
                            <a:pt x="275886" y="64727"/>
                          </a:lnTo>
                          <a:lnTo>
                            <a:pt x="349650" y="64727"/>
                          </a:lnTo>
                          <a:cubicBezTo>
                            <a:pt x="413265" y="122992"/>
                            <a:pt x="455787" y="200606"/>
                            <a:pt x="470603" y="285472"/>
                          </a:cubicBezTo>
                          <a:lnTo>
                            <a:pt x="471513" y="290257"/>
                          </a:lnTo>
                          <a:lnTo>
                            <a:pt x="471509" y="290257"/>
                          </a:lnTo>
                          <a:cubicBezTo>
                            <a:pt x="473172" y="298218"/>
                            <a:pt x="474361" y="306273"/>
                            <a:pt x="475076" y="314374"/>
                          </a:cubicBezTo>
                          <a:cubicBezTo>
                            <a:pt x="475852" y="334228"/>
                            <a:pt x="470992" y="349099"/>
                            <a:pt x="443445" y="35756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9" name="Freeform: Shape 608">
                      <a:extLst>
                        <a:ext uri="{FF2B5EF4-FFF2-40B4-BE49-F238E27FC236}">
                          <a16:creationId xmlns:a16="http://schemas.microsoft.com/office/drawing/2014/main" id="{3BFF4839-6129-4408-660A-DED88190B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637" y="12980555"/>
                      <a:ext cx="333331" cy="121661"/>
                    </a:xfrm>
                    <a:custGeom>
                      <a:avLst/>
                      <a:gdLst>
                        <a:gd name="connsiteX0" fmla="*/ 58790 w 333331"/>
                        <a:gd name="connsiteY0" fmla="*/ 118266 h 121661"/>
                        <a:gd name="connsiteX1" fmla="*/ 70003 w 333331"/>
                        <a:gd name="connsiteY1" fmla="*/ 121631 h 121661"/>
                        <a:gd name="connsiteX2" fmla="*/ 215967 w 333331"/>
                        <a:gd name="connsiteY2" fmla="*/ 121631 h 121661"/>
                        <a:gd name="connsiteX3" fmla="*/ 261990 w 333331"/>
                        <a:gd name="connsiteY3" fmla="*/ 121631 h 121661"/>
                        <a:gd name="connsiteX4" fmla="*/ 261985 w 333331"/>
                        <a:gd name="connsiteY4" fmla="*/ 121631 h 121661"/>
                        <a:gd name="connsiteX5" fmla="*/ 277542 w 333331"/>
                        <a:gd name="connsiteY5" fmla="*/ 115164 h 121661"/>
                        <a:gd name="connsiteX6" fmla="*/ 312348 w 333331"/>
                        <a:gd name="connsiteY6" fmla="*/ 75400 h 121661"/>
                        <a:gd name="connsiteX7" fmla="*/ 331342 w 333331"/>
                        <a:gd name="connsiteY7" fmla="*/ 39060 h 121661"/>
                        <a:gd name="connsiteX8" fmla="*/ 307099 w 333331"/>
                        <a:gd name="connsiteY8" fmla="*/ 1687 h 121661"/>
                        <a:gd name="connsiteX9" fmla="*/ 294977 w 333331"/>
                        <a:gd name="connsiteY9" fmla="*/ 650 h 121661"/>
                        <a:gd name="connsiteX10" fmla="*/ 254596 w 333331"/>
                        <a:gd name="connsiteY10" fmla="*/ 9702 h 121661"/>
                        <a:gd name="connsiteX11" fmla="*/ 185045 w 333331"/>
                        <a:gd name="connsiteY11" fmla="*/ 38866 h 121661"/>
                        <a:gd name="connsiteX12" fmla="*/ 167159 w 333331"/>
                        <a:gd name="connsiteY12" fmla="*/ 42808 h 121661"/>
                        <a:gd name="connsiteX13" fmla="*/ 149010 w 333331"/>
                        <a:gd name="connsiteY13" fmla="*/ 38866 h 121661"/>
                        <a:gd name="connsiteX14" fmla="*/ 69739 w 333331"/>
                        <a:gd name="connsiteY14" fmla="*/ 6536 h 121661"/>
                        <a:gd name="connsiteX15" fmla="*/ 39402 w 333331"/>
                        <a:gd name="connsiteY15" fmla="*/ 68 h 121661"/>
                        <a:gd name="connsiteX16" fmla="*/ 33958 w 333331"/>
                        <a:gd name="connsiteY16" fmla="*/ 68 h 121661"/>
                        <a:gd name="connsiteX17" fmla="*/ 2263 w 333331"/>
                        <a:gd name="connsiteY17" fmla="*/ 44423 h 121661"/>
                        <a:gd name="connsiteX18" fmla="*/ 2263 w 333331"/>
                        <a:gd name="connsiteY18" fmla="*/ 44427 h 121661"/>
                        <a:gd name="connsiteX19" fmla="*/ 58784 w 333331"/>
                        <a:gd name="connsiteY19" fmla="*/ 118265 h 12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33331" h="121661">
                          <a:moveTo>
                            <a:pt x="58790" y="118266"/>
                          </a:moveTo>
                          <a:cubicBezTo>
                            <a:pt x="62127" y="120445"/>
                            <a:pt x="66019" y="121609"/>
                            <a:pt x="70003" y="121631"/>
                          </a:cubicBezTo>
                          <a:lnTo>
                            <a:pt x="215967" y="121631"/>
                          </a:lnTo>
                          <a:lnTo>
                            <a:pt x="261990" y="121631"/>
                          </a:lnTo>
                          <a:lnTo>
                            <a:pt x="261985" y="121631"/>
                          </a:lnTo>
                          <a:cubicBezTo>
                            <a:pt x="267886" y="121947"/>
                            <a:pt x="273609" y="119565"/>
                            <a:pt x="277542" y="115164"/>
                          </a:cubicBezTo>
                          <a:cubicBezTo>
                            <a:pt x="289868" y="102557"/>
                            <a:pt x="301488" y="89279"/>
                            <a:pt x="312348" y="75400"/>
                          </a:cubicBezTo>
                          <a:cubicBezTo>
                            <a:pt x="320445" y="64291"/>
                            <a:pt x="326847" y="52041"/>
                            <a:pt x="331342" y="39060"/>
                          </a:cubicBezTo>
                          <a:cubicBezTo>
                            <a:pt x="337825" y="20179"/>
                            <a:pt x="326933" y="5115"/>
                            <a:pt x="307099" y="1687"/>
                          </a:cubicBezTo>
                          <a:cubicBezTo>
                            <a:pt x="303098" y="993"/>
                            <a:pt x="299042" y="645"/>
                            <a:pt x="294977" y="650"/>
                          </a:cubicBezTo>
                          <a:cubicBezTo>
                            <a:pt x="281073" y="1173"/>
                            <a:pt x="267388" y="4240"/>
                            <a:pt x="254596" y="9702"/>
                          </a:cubicBezTo>
                          <a:cubicBezTo>
                            <a:pt x="231132" y="18754"/>
                            <a:pt x="208123" y="29101"/>
                            <a:pt x="185045" y="38866"/>
                          </a:cubicBezTo>
                          <a:cubicBezTo>
                            <a:pt x="179426" y="41410"/>
                            <a:pt x="173331" y="42754"/>
                            <a:pt x="167159" y="42808"/>
                          </a:cubicBezTo>
                          <a:cubicBezTo>
                            <a:pt x="160902" y="42759"/>
                            <a:pt x="154722" y="41415"/>
                            <a:pt x="149010" y="38866"/>
                          </a:cubicBezTo>
                          <a:cubicBezTo>
                            <a:pt x="123087" y="27550"/>
                            <a:pt x="96315" y="17009"/>
                            <a:pt x="69739" y="6536"/>
                          </a:cubicBezTo>
                          <a:cubicBezTo>
                            <a:pt x="60118" y="2517"/>
                            <a:pt x="49832" y="325"/>
                            <a:pt x="39402" y="68"/>
                          </a:cubicBezTo>
                          <a:cubicBezTo>
                            <a:pt x="37589" y="-26"/>
                            <a:pt x="35772" y="-26"/>
                            <a:pt x="33958" y="68"/>
                          </a:cubicBezTo>
                          <a:cubicBezTo>
                            <a:pt x="8033" y="2590"/>
                            <a:pt x="-6033" y="19467"/>
                            <a:pt x="2263" y="44423"/>
                          </a:cubicBezTo>
                          <a:lnTo>
                            <a:pt x="2263" y="44427"/>
                          </a:lnTo>
                          <a:cubicBezTo>
                            <a:pt x="12582" y="74498"/>
                            <a:pt x="32421" y="100414"/>
                            <a:pt x="58784" y="118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0" name="Freeform: Shape 609">
                      <a:extLst>
                        <a:ext uri="{FF2B5EF4-FFF2-40B4-BE49-F238E27FC236}">
                          <a16:creationId xmlns:a16="http://schemas.microsoft.com/office/drawing/2014/main" id="{B21863E6-F334-E35E-56E3-AFF0AFB0B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161" y="13129285"/>
                      <a:ext cx="218946" cy="29223"/>
                    </a:xfrm>
                    <a:custGeom>
                      <a:avLst/>
                      <a:gdLst>
                        <a:gd name="connsiteX0" fmla="*/ 90544 w 218946"/>
                        <a:gd name="connsiteY0" fmla="*/ 65 h 29223"/>
                        <a:gd name="connsiteX1" fmla="*/ 27477 w 218946"/>
                        <a:gd name="connsiteY1" fmla="*/ 65 h 29223"/>
                        <a:gd name="connsiteX2" fmla="*/ 14126 w 218946"/>
                        <a:gd name="connsiteY2" fmla="*/ 65 h 29223"/>
                        <a:gd name="connsiteX3" fmla="*/ 14121 w 218946"/>
                        <a:gd name="connsiteY3" fmla="*/ 65 h 29223"/>
                        <a:gd name="connsiteX4" fmla="*/ 3071 w 218946"/>
                        <a:gd name="connsiteY4" fmla="*/ 5284 h 29223"/>
                        <a:gd name="connsiteX5" fmla="*/ 187 w 218946"/>
                        <a:gd name="connsiteY5" fmla="*/ 17137 h 29223"/>
                        <a:gd name="connsiteX6" fmla="*/ 16780 w 218946"/>
                        <a:gd name="connsiteY6" fmla="*/ 29099 h 29223"/>
                        <a:gd name="connsiteX7" fmla="*/ 202735 w 218946"/>
                        <a:gd name="connsiteY7" fmla="*/ 29099 h 29223"/>
                        <a:gd name="connsiteX8" fmla="*/ 214305 w 218946"/>
                        <a:gd name="connsiteY8" fmla="*/ 25120 h 29223"/>
                        <a:gd name="connsiteX9" fmla="*/ 218809 w 218946"/>
                        <a:gd name="connsiteY9" fmla="*/ 13772 h 29223"/>
                        <a:gd name="connsiteX10" fmla="*/ 201438 w 218946"/>
                        <a:gd name="connsiteY10" fmla="*/ -3 h 2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8946" h="29223">
                          <a:moveTo>
                            <a:pt x="90544" y="65"/>
                          </a:moveTo>
                          <a:lnTo>
                            <a:pt x="27477" y="65"/>
                          </a:lnTo>
                          <a:lnTo>
                            <a:pt x="14126" y="65"/>
                          </a:lnTo>
                          <a:lnTo>
                            <a:pt x="14121" y="65"/>
                          </a:lnTo>
                          <a:cubicBezTo>
                            <a:pt x="9840" y="51"/>
                            <a:pt x="5780" y="1968"/>
                            <a:pt x="3071" y="5284"/>
                          </a:cubicBezTo>
                          <a:cubicBezTo>
                            <a:pt x="367" y="8599"/>
                            <a:pt x="-695" y="12951"/>
                            <a:pt x="187" y="17137"/>
                          </a:cubicBezTo>
                          <a:cubicBezTo>
                            <a:pt x="1697" y="24864"/>
                            <a:pt x="8953" y="30096"/>
                            <a:pt x="16780" y="29099"/>
                          </a:cubicBezTo>
                          <a:lnTo>
                            <a:pt x="202735" y="29099"/>
                          </a:lnTo>
                          <a:cubicBezTo>
                            <a:pt x="206990" y="29518"/>
                            <a:pt x="211212" y="28065"/>
                            <a:pt x="214305" y="25120"/>
                          </a:cubicBezTo>
                          <a:cubicBezTo>
                            <a:pt x="217393" y="22174"/>
                            <a:pt x="219039" y="18030"/>
                            <a:pt x="218809" y="13772"/>
                          </a:cubicBezTo>
                          <a:cubicBezTo>
                            <a:pt x="218809" y="5045"/>
                            <a:pt x="212325" y="-3"/>
                            <a:pt x="201438" y="-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4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05" name="Group 604">
                    <a:extLst>
                      <a:ext uri="{FF2B5EF4-FFF2-40B4-BE49-F238E27FC236}">
                        <a16:creationId xmlns:a16="http://schemas.microsoft.com/office/drawing/2014/main" id="{40F6FC90-3801-47D3-FA16-C0B5FA27925A}"/>
                      </a:ext>
                    </a:extLst>
                  </p:cNvPr>
                  <p:cNvGrpSpPr/>
                  <p:nvPr/>
                </p:nvGrpSpPr>
                <p:grpSpPr>
                  <a:xfrm>
                    <a:off x="25541739" y="12192614"/>
                    <a:ext cx="273002" cy="167446"/>
                    <a:chOff x="25541739" y="12192614"/>
                    <a:chExt cx="273002" cy="167446"/>
                  </a:xfrm>
                </p:grpSpPr>
                <p:sp>
                  <p:nvSpPr>
                    <p:cNvPr id="606" name="Rectangle 605">
                      <a:extLst>
                        <a:ext uri="{FF2B5EF4-FFF2-40B4-BE49-F238E27FC236}">
                          <a16:creationId xmlns:a16="http://schemas.microsoft.com/office/drawing/2014/main" id="{5145CB26-009D-6688-DB5B-C81139030B5B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25543238" y="12193585"/>
                      <a:ext cx="271503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7" name="Rectangle 606">
                      <a:extLst>
                        <a:ext uri="{FF2B5EF4-FFF2-40B4-BE49-F238E27FC236}">
                          <a16:creationId xmlns:a16="http://schemas.microsoft.com/office/drawing/2014/main" id="{C36E99DE-52F7-6F0E-746A-E303885A2921}"/>
                        </a:ext>
                      </a:extLst>
                    </p:cNvPr>
                    <p:cNvSpPr/>
                    <p:nvPr/>
                  </p:nvSpPr>
                  <p:spPr>
                    <a:xfrm rot="2700000" flipH="1">
                      <a:off x="25503736" y="12230617"/>
                      <a:ext cx="167446" cy="914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2E59118-8BF1-E55F-CD63-F5A9309AA718}"/>
                  </a:ext>
                </a:extLst>
              </p:cNvPr>
              <p:cNvGrpSpPr/>
              <p:nvPr/>
            </p:nvGrpSpPr>
            <p:grpSpPr>
              <a:xfrm>
                <a:off x="19729140" y="23785064"/>
                <a:ext cx="2877540" cy="3534788"/>
                <a:chOff x="19816391" y="17652906"/>
                <a:chExt cx="2877540" cy="3534788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38A9C016-E18D-8AE0-B567-60CE22B61258}"/>
                    </a:ext>
                  </a:extLst>
                </p:cNvPr>
                <p:cNvGrpSpPr/>
                <p:nvPr/>
              </p:nvGrpSpPr>
              <p:grpSpPr>
                <a:xfrm>
                  <a:off x="20142790" y="19352410"/>
                  <a:ext cx="2224742" cy="731520"/>
                  <a:chOff x="20832957" y="20283529"/>
                  <a:chExt cx="2224742" cy="731520"/>
                </a:xfrm>
              </p:grpSpPr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9DA3C13B-CE62-425C-1D5A-28A269AF2ADD}"/>
                      </a:ext>
                    </a:extLst>
                  </p:cNvPr>
                  <p:cNvGrpSpPr/>
                  <p:nvPr/>
                </p:nvGrpSpPr>
                <p:grpSpPr>
                  <a:xfrm>
                    <a:off x="20832957" y="20283529"/>
                    <a:ext cx="616701" cy="731520"/>
                    <a:chOff x="25352863" y="11746075"/>
                    <a:chExt cx="616701" cy="731520"/>
                  </a:xfrm>
                </p:grpSpPr>
                <p:sp>
                  <p:nvSpPr>
                    <p:cNvPr id="194" name="Oval 200">
                      <a:extLst>
                        <a:ext uri="{FF2B5EF4-FFF2-40B4-BE49-F238E27FC236}">
                          <a16:creationId xmlns:a16="http://schemas.microsoft.com/office/drawing/2014/main" id="{F8B7C45B-8B1A-BC90-9708-023C0A1F1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00881" y="12025260"/>
                      <a:ext cx="516162" cy="421857"/>
                    </a:xfrm>
                    <a:custGeom>
                      <a:avLst/>
                      <a:gdLst>
                        <a:gd name="connsiteX0" fmla="*/ 0 w 473869"/>
                        <a:gd name="connsiteY0" fmla="*/ 140520 h 281040"/>
                        <a:gd name="connsiteX1" fmla="*/ 236935 w 473869"/>
                        <a:gd name="connsiteY1" fmla="*/ 0 h 281040"/>
                        <a:gd name="connsiteX2" fmla="*/ 473870 w 473869"/>
                        <a:gd name="connsiteY2" fmla="*/ 140520 h 281040"/>
                        <a:gd name="connsiteX3" fmla="*/ 236935 w 473869"/>
                        <a:gd name="connsiteY3" fmla="*/ 281040 h 281040"/>
                        <a:gd name="connsiteX4" fmla="*/ 0 w 473869"/>
                        <a:gd name="connsiteY4" fmla="*/ 140520 h 281040"/>
                        <a:gd name="connsiteX0" fmla="*/ 10 w 473880"/>
                        <a:gd name="connsiteY0" fmla="*/ 226245 h 366765"/>
                        <a:gd name="connsiteX1" fmla="*/ 229801 w 473880"/>
                        <a:gd name="connsiteY1" fmla="*/ 0 h 366765"/>
                        <a:gd name="connsiteX2" fmla="*/ 473880 w 473880"/>
                        <a:gd name="connsiteY2" fmla="*/ 226245 h 366765"/>
                        <a:gd name="connsiteX3" fmla="*/ 236945 w 473880"/>
                        <a:gd name="connsiteY3" fmla="*/ 366765 h 366765"/>
                        <a:gd name="connsiteX4" fmla="*/ 10 w 473880"/>
                        <a:gd name="connsiteY4" fmla="*/ 226245 h 366765"/>
                        <a:gd name="connsiteX0" fmla="*/ 28 w 473898"/>
                        <a:gd name="connsiteY0" fmla="*/ 226245 h 419152"/>
                        <a:gd name="connsiteX1" fmla="*/ 229819 w 473898"/>
                        <a:gd name="connsiteY1" fmla="*/ 0 h 419152"/>
                        <a:gd name="connsiteX2" fmla="*/ 473898 w 473898"/>
                        <a:gd name="connsiteY2" fmla="*/ 226245 h 419152"/>
                        <a:gd name="connsiteX3" fmla="*/ 241726 w 473898"/>
                        <a:gd name="connsiteY3" fmla="*/ 419152 h 419152"/>
                        <a:gd name="connsiteX4" fmla="*/ 28 w 473898"/>
                        <a:gd name="connsiteY4" fmla="*/ 226245 h 419152"/>
                        <a:gd name="connsiteX0" fmla="*/ 18964 w 516162"/>
                        <a:gd name="connsiteY0" fmla="*/ 226245 h 421857"/>
                        <a:gd name="connsiteX1" fmla="*/ 248755 w 516162"/>
                        <a:gd name="connsiteY1" fmla="*/ 0 h 421857"/>
                        <a:gd name="connsiteX2" fmla="*/ 492834 w 516162"/>
                        <a:gd name="connsiteY2" fmla="*/ 226245 h 421857"/>
                        <a:gd name="connsiteX3" fmla="*/ 260662 w 516162"/>
                        <a:gd name="connsiteY3" fmla="*/ 419152 h 421857"/>
                        <a:gd name="connsiteX4" fmla="*/ 18964 w 516162"/>
                        <a:gd name="connsiteY4" fmla="*/ 226245 h 42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162" h="421857">
                          <a:moveTo>
                            <a:pt x="18964" y="226245"/>
                          </a:moveTo>
                          <a:cubicBezTo>
                            <a:pt x="16980" y="156386"/>
                            <a:pt x="117899" y="0"/>
                            <a:pt x="248755" y="0"/>
                          </a:cubicBezTo>
                          <a:cubicBezTo>
                            <a:pt x="379611" y="0"/>
                            <a:pt x="492834" y="148638"/>
                            <a:pt x="492834" y="226245"/>
                          </a:cubicBezTo>
                          <a:cubicBezTo>
                            <a:pt x="492834" y="303852"/>
                            <a:pt x="624881" y="442965"/>
                            <a:pt x="260662" y="419152"/>
                          </a:cubicBezTo>
                          <a:cubicBezTo>
                            <a:pt x="-103557" y="395339"/>
                            <a:pt x="20948" y="296104"/>
                            <a:pt x="18964" y="226245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95" name="Content Placeholder 92">
                      <a:extLst>
                        <a:ext uri="{FF2B5EF4-FFF2-40B4-BE49-F238E27FC236}">
                          <a16:creationId xmlns:a16="http://schemas.microsoft.com/office/drawing/2014/main" id="{1F7B0AAF-66EF-5E8C-886B-3A7248E7170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2863" y="11746075"/>
                      <a:ext cx="616701" cy="731520"/>
                      <a:chOff x="2026030" y="12980555"/>
                      <a:chExt cx="539841" cy="640350"/>
                    </a:xfrm>
                    <a:solidFill>
                      <a:srgbClr val="000000"/>
                    </a:solidFill>
                  </p:grpSpPr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id="{EF5C772B-E16C-7219-6612-E8E51C3BAB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26030" y="13188766"/>
                        <a:ext cx="539841" cy="432139"/>
                      </a:xfrm>
                      <a:custGeom>
                        <a:avLst/>
                        <a:gdLst>
                          <a:gd name="connsiteX0" fmla="*/ 539504 w 539841"/>
                          <a:gd name="connsiteY0" fmla="*/ 310763 h 432139"/>
                          <a:gd name="connsiteX1" fmla="*/ 534060 w 539841"/>
                          <a:gd name="connsiteY1" fmla="*/ 273905 h 432139"/>
                          <a:gd name="connsiteX2" fmla="*/ 379854 w 539841"/>
                          <a:gd name="connsiteY2" fmla="*/ 4792 h 432139"/>
                          <a:gd name="connsiteX3" fmla="*/ 367864 w 539841"/>
                          <a:gd name="connsiteY3" fmla="*/ 394 h 432139"/>
                          <a:gd name="connsiteX4" fmla="*/ 175751 w 539841"/>
                          <a:gd name="connsiteY4" fmla="*/ 6 h 432139"/>
                          <a:gd name="connsiteX5" fmla="*/ 157151 w 539841"/>
                          <a:gd name="connsiteY5" fmla="*/ 7182 h 432139"/>
                          <a:gd name="connsiteX6" fmla="*/ 872 w 539841"/>
                          <a:gd name="connsiteY6" fmla="*/ 306627 h 432139"/>
                          <a:gd name="connsiteX7" fmla="*/ 47735 w 539841"/>
                          <a:gd name="connsiteY7" fmla="*/ 406270 h 432139"/>
                          <a:gd name="connsiteX8" fmla="*/ 112941 w 539841"/>
                          <a:gd name="connsiteY8" fmla="*/ 425669 h 432139"/>
                          <a:gd name="connsiteX9" fmla="*/ 266430 w 539841"/>
                          <a:gd name="connsiteY9" fmla="*/ 432137 h 432139"/>
                          <a:gd name="connsiteX10" fmla="*/ 386538 w 539841"/>
                          <a:gd name="connsiteY10" fmla="*/ 428321 h 432139"/>
                          <a:gd name="connsiteX11" fmla="*/ 462048 w 539841"/>
                          <a:gd name="connsiteY11" fmla="*/ 419463 h 432139"/>
                          <a:gd name="connsiteX12" fmla="*/ 539502 w 539841"/>
                          <a:gd name="connsiteY12" fmla="*/ 310768 h 432139"/>
                          <a:gd name="connsiteX13" fmla="*/ 443445 w 539841"/>
                          <a:gd name="connsiteY13" fmla="*/ 357576 h 432139"/>
                          <a:gd name="connsiteX14" fmla="*/ 390618 w 539841"/>
                          <a:gd name="connsiteY14" fmla="*/ 363458 h 432139"/>
                          <a:gd name="connsiteX15" fmla="*/ 384134 w 539841"/>
                          <a:gd name="connsiteY15" fmla="*/ 363458 h 432139"/>
                          <a:gd name="connsiteX16" fmla="*/ 302660 w 539841"/>
                          <a:gd name="connsiteY16" fmla="*/ 366110 h 432139"/>
                          <a:gd name="connsiteX17" fmla="*/ 266947 w 539841"/>
                          <a:gd name="connsiteY17" fmla="*/ 367142 h 432139"/>
                          <a:gd name="connsiteX18" fmla="*/ 226631 w 539841"/>
                          <a:gd name="connsiteY18" fmla="*/ 365722 h 432139"/>
                          <a:gd name="connsiteX19" fmla="*/ 116443 w 539841"/>
                          <a:gd name="connsiteY19" fmla="*/ 361193 h 432139"/>
                          <a:gd name="connsiteX20" fmla="*/ 116443 w 539841"/>
                          <a:gd name="connsiteY20" fmla="*/ 361198 h 432139"/>
                          <a:gd name="connsiteX21" fmla="*/ 81701 w 539841"/>
                          <a:gd name="connsiteY21" fmla="*/ 351109 h 432139"/>
                          <a:gd name="connsiteX22" fmla="*/ 65239 w 539841"/>
                          <a:gd name="connsiteY22" fmla="*/ 314056 h 432139"/>
                          <a:gd name="connsiteX23" fmla="*/ 65234 w 539841"/>
                          <a:gd name="connsiteY23" fmla="*/ 314061 h 432139"/>
                          <a:gd name="connsiteX24" fmla="*/ 189810 w 539841"/>
                          <a:gd name="connsiteY24" fmla="*/ 64727 h 432139"/>
                          <a:gd name="connsiteX25" fmla="*/ 275886 w 539841"/>
                          <a:gd name="connsiteY25" fmla="*/ 64727 h 432139"/>
                          <a:gd name="connsiteX26" fmla="*/ 349650 w 539841"/>
                          <a:gd name="connsiteY26" fmla="*/ 64727 h 432139"/>
                          <a:gd name="connsiteX27" fmla="*/ 470603 w 539841"/>
                          <a:gd name="connsiteY27" fmla="*/ 285472 h 432139"/>
                          <a:gd name="connsiteX28" fmla="*/ 471513 w 539841"/>
                          <a:gd name="connsiteY28" fmla="*/ 290257 h 432139"/>
                          <a:gd name="connsiteX29" fmla="*/ 471509 w 539841"/>
                          <a:gd name="connsiteY29" fmla="*/ 290257 h 432139"/>
                          <a:gd name="connsiteX30" fmla="*/ 475076 w 539841"/>
                          <a:gd name="connsiteY30" fmla="*/ 314374 h 432139"/>
                          <a:gd name="connsiteX31" fmla="*/ 443445 w 539841"/>
                          <a:gd name="connsiteY31" fmla="*/ 357569 h 4321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539841" h="432139">
                            <a:moveTo>
                              <a:pt x="539504" y="310763"/>
                            </a:moveTo>
                            <a:cubicBezTo>
                              <a:pt x="538460" y="298374"/>
                              <a:pt x="536642" y="286064"/>
                              <a:pt x="534060" y="273905"/>
                            </a:cubicBezTo>
                            <a:cubicBezTo>
                              <a:pt x="514420" y="166054"/>
                              <a:pt x="461725" y="76957"/>
                              <a:pt x="379854" y="4792"/>
                            </a:cubicBezTo>
                            <a:cubicBezTo>
                              <a:pt x="376467" y="2019"/>
                              <a:pt x="372245" y="471"/>
                              <a:pt x="367864" y="394"/>
                            </a:cubicBezTo>
                            <a:cubicBezTo>
                              <a:pt x="303825" y="394"/>
                              <a:pt x="239781" y="394"/>
                              <a:pt x="175751" y="6"/>
                            </a:cubicBezTo>
                            <a:cubicBezTo>
                              <a:pt x="168838" y="-174"/>
                              <a:pt x="162142" y="2410"/>
                              <a:pt x="157151" y="7182"/>
                            </a:cubicBezTo>
                            <a:cubicBezTo>
                              <a:pt x="67380" y="87425"/>
                              <a:pt x="14553" y="187191"/>
                              <a:pt x="872" y="306627"/>
                            </a:cubicBezTo>
                            <a:cubicBezTo>
                              <a:pt x="-4251" y="348266"/>
                              <a:pt x="10398" y="383442"/>
                              <a:pt x="47735" y="406270"/>
                            </a:cubicBezTo>
                            <a:cubicBezTo>
                              <a:pt x="67502" y="418069"/>
                              <a:pt x="89918" y="424739"/>
                              <a:pt x="112941" y="425669"/>
                            </a:cubicBezTo>
                            <a:cubicBezTo>
                              <a:pt x="165311" y="428384"/>
                              <a:pt x="217685" y="429936"/>
                              <a:pt x="266430" y="432137"/>
                            </a:cubicBezTo>
                            <a:cubicBezTo>
                              <a:pt x="308948" y="430843"/>
                              <a:pt x="347776" y="429941"/>
                              <a:pt x="386538" y="428321"/>
                            </a:cubicBezTo>
                            <a:cubicBezTo>
                              <a:pt x="411880" y="427289"/>
                              <a:pt x="437290" y="426901"/>
                              <a:pt x="462048" y="419463"/>
                            </a:cubicBezTo>
                            <a:cubicBezTo>
                              <a:pt x="514287" y="403681"/>
                              <a:pt x="542549" y="365014"/>
                              <a:pt x="539502" y="310768"/>
                            </a:cubicBezTo>
                            <a:close/>
                            <a:moveTo>
                              <a:pt x="443445" y="357576"/>
                            </a:moveTo>
                            <a:cubicBezTo>
                              <a:pt x="426129" y="361608"/>
                              <a:pt x="408396" y="363584"/>
                              <a:pt x="390618" y="363458"/>
                            </a:cubicBezTo>
                            <a:lnTo>
                              <a:pt x="384134" y="363458"/>
                            </a:lnTo>
                            <a:cubicBezTo>
                              <a:pt x="357558" y="364558"/>
                              <a:pt x="330918" y="365334"/>
                              <a:pt x="302660" y="366110"/>
                            </a:cubicBezTo>
                            <a:lnTo>
                              <a:pt x="266947" y="367142"/>
                            </a:lnTo>
                            <a:lnTo>
                              <a:pt x="226631" y="365722"/>
                            </a:lnTo>
                            <a:cubicBezTo>
                              <a:pt x="190660" y="364428"/>
                              <a:pt x="153454" y="363070"/>
                              <a:pt x="116443" y="361193"/>
                            </a:cubicBezTo>
                            <a:lnTo>
                              <a:pt x="116443" y="361198"/>
                            </a:lnTo>
                            <a:cubicBezTo>
                              <a:pt x="104200" y="360765"/>
                              <a:pt x="92259" y="357301"/>
                              <a:pt x="81701" y="351109"/>
                            </a:cubicBezTo>
                            <a:cubicBezTo>
                              <a:pt x="69449" y="343671"/>
                              <a:pt x="62839" y="335268"/>
                              <a:pt x="65239" y="314056"/>
                            </a:cubicBezTo>
                            <a:lnTo>
                              <a:pt x="65234" y="314061"/>
                            </a:lnTo>
                            <a:cubicBezTo>
                              <a:pt x="74771" y="218541"/>
                              <a:pt x="119092" y="129826"/>
                              <a:pt x="189810" y="64727"/>
                            </a:cubicBezTo>
                            <a:lnTo>
                              <a:pt x="275886" y="64727"/>
                            </a:lnTo>
                            <a:lnTo>
                              <a:pt x="349650" y="64727"/>
                            </a:lnTo>
                            <a:cubicBezTo>
                              <a:pt x="413265" y="122992"/>
                              <a:pt x="455787" y="200606"/>
                              <a:pt x="470603" y="285472"/>
                            </a:cubicBezTo>
                            <a:lnTo>
                              <a:pt x="471513" y="290257"/>
                            </a:lnTo>
                            <a:lnTo>
                              <a:pt x="471509" y="290257"/>
                            </a:lnTo>
                            <a:cubicBezTo>
                              <a:pt x="473172" y="298218"/>
                              <a:pt x="474361" y="306273"/>
                              <a:pt x="475076" y="314374"/>
                            </a:cubicBezTo>
                            <a:cubicBezTo>
                              <a:pt x="475852" y="334228"/>
                              <a:pt x="470992" y="349099"/>
                              <a:pt x="443445" y="35756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5" name="Freeform: Shape 204">
                        <a:extLst>
                          <a:ext uri="{FF2B5EF4-FFF2-40B4-BE49-F238E27FC236}">
                            <a16:creationId xmlns:a16="http://schemas.microsoft.com/office/drawing/2014/main" id="{9E040214-03F9-9BCB-3B12-2480F58986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9637" y="12980555"/>
                        <a:ext cx="333331" cy="121661"/>
                      </a:xfrm>
                      <a:custGeom>
                        <a:avLst/>
                        <a:gdLst>
                          <a:gd name="connsiteX0" fmla="*/ 58790 w 333331"/>
                          <a:gd name="connsiteY0" fmla="*/ 118266 h 121661"/>
                          <a:gd name="connsiteX1" fmla="*/ 70003 w 333331"/>
                          <a:gd name="connsiteY1" fmla="*/ 121631 h 121661"/>
                          <a:gd name="connsiteX2" fmla="*/ 215967 w 333331"/>
                          <a:gd name="connsiteY2" fmla="*/ 121631 h 121661"/>
                          <a:gd name="connsiteX3" fmla="*/ 261990 w 333331"/>
                          <a:gd name="connsiteY3" fmla="*/ 121631 h 121661"/>
                          <a:gd name="connsiteX4" fmla="*/ 261985 w 333331"/>
                          <a:gd name="connsiteY4" fmla="*/ 121631 h 121661"/>
                          <a:gd name="connsiteX5" fmla="*/ 277542 w 333331"/>
                          <a:gd name="connsiteY5" fmla="*/ 115164 h 121661"/>
                          <a:gd name="connsiteX6" fmla="*/ 312348 w 333331"/>
                          <a:gd name="connsiteY6" fmla="*/ 75400 h 121661"/>
                          <a:gd name="connsiteX7" fmla="*/ 331342 w 333331"/>
                          <a:gd name="connsiteY7" fmla="*/ 39060 h 121661"/>
                          <a:gd name="connsiteX8" fmla="*/ 307099 w 333331"/>
                          <a:gd name="connsiteY8" fmla="*/ 1687 h 121661"/>
                          <a:gd name="connsiteX9" fmla="*/ 294977 w 333331"/>
                          <a:gd name="connsiteY9" fmla="*/ 650 h 121661"/>
                          <a:gd name="connsiteX10" fmla="*/ 254596 w 333331"/>
                          <a:gd name="connsiteY10" fmla="*/ 9702 h 121661"/>
                          <a:gd name="connsiteX11" fmla="*/ 185045 w 333331"/>
                          <a:gd name="connsiteY11" fmla="*/ 38866 h 121661"/>
                          <a:gd name="connsiteX12" fmla="*/ 167159 w 333331"/>
                          <a:gd name="connsiteY12" fmla="*/ 42808 h 121661"/>
                          <a:gd name="connsiteX13" fmla="*/ 149010 w 333331"/>
                          <a:gd name="connsiteY13" fmla="*/ 38866 h 121661"/>
                          <a:gd name="connsiteX14" fmla="*/ 69739 w 333331"/>
                          <a:gd name="connsiteY14" fmla="*/ 6536 h 121661"/>
                          <a:gd name="connsiteX15" fmla="*/ 39402 w 333331"/>
                          <a:gd name="connsiteY15" fmla="*/ 68 h 121661"/>
                          <a:gd name="connsiteX16" fmla="*/ 33958 w 333331"/>
                          <a:gd name="connsiteY16" fmla="*/ 68 h 121661"/>
                          <a:gd name="connsiteX17" fmla="*/ 2263 w 333331"/>
                          <a:gd name="connsiteY17" fmla="*/ 44423 h 121661"/>
                          <a:gd name="connsiteX18" fmla="*/ 2263 w 333331"/>
                          <a:gd name="connsiteY18" fmla="*/ 44427 h 121661"/>
                          <a:gd name="connsiteX19" fmla="*/ 58784 w 333331"/>
                          <a:gd name="connsiteY19" fmla="*/ 118265 h 1216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333331" h="121661">
                            <a:moveTo>
                              <a:pt x="58790" y="118266"/>
                            </a:moveTo>
                            <a:cubicBezTo>
                              <a:pt x="62127" y="120445"/>
                              <a:pt x="66019" y="121609"/>
                              <a:pt x="70003" y="121631"/>
                            </a:cubicBezTo>
                            <a:lnTo>
                              <a:pt x="215967" y="121631"/>
                            </a:lnTo>
                            <a:lnTo>
                              <a:pt x="261990" y="121631"/>
                            </a:lnTo>
                            <a:lnTo>
                              <a:pt x="261985" y="121631"/>
                            </a:lnTo>
                            <a:cubicBezTo>
                              <a:pt x="267886" y="121947"/>
                              <a:pt x="273609" y="119565"/>
                              <a:pt x="277542" y="115164"/>
                            </a:cubicBezTo>
                            <a:cubicBezTo>
                              <a:pt x="289868" y="102557"/>
                              <a:pt x="301488" y="89279"/>
                              <a:pt x="312348" y="75400"/>
                            </a:cubicBezTo>
                            <a:cubicBezTo>
                              <a:pt x="320445" y="64291"/>
                              <a:pt x="326847" y="52041"/>
                              <a:pt x="331342" y="39060"/>
                            </a:cubicBezTo>
                            <a:cubicBezTo>
                              <a:pt x="337825" y="20179"/>
                              <a:pt x="326933" y="5115"/>
                              <a:pt x="307099" y="1687"/>
                            </a:cubicBezTo>
                            <a:cubicBezTo>
                              <a:pt x="303098" y="993"/>
                              <a:pt x="299042" y="645"/>
                              <a:pt x="294977" y="650"/>
                            </a:cubicBezTo>
                            <a:cubicBezTo>
                              <a:pt x="281073" y="1173"/>
                              <a:pt x="267388" y="4240"/>
                              <a:pt x="254596" y="9702"/>
                            </a:cubicBezTo>
                            <a:cubicBezTo>
                              <a:pt x="231132" y="18754"/>
                              <a:pt x="208123" y="29101"/>
                              <a:pt x="185045" y="38866"/>
                            </a:cubicBezTo>
                            <a:cubicBezTo>
                              <a:pt x="179426" y="41410"/>
                              <a:pt x="173331" y="42754"/>
                              <a:pt x="167159" y="42808"/>
                            </a:cubicBezTo>
                            <a:cubicBezTo>
                              <a:pt x="160902" y="42759"/>
                              <a:pt x="154722" y="41415"/>
                              <a:pt x="149010" y="38866"/>
                            </a:cubicBezTo>
                            <a:cubicBezTo>
                              <a:pt x="123087" y="27550"/>
                              <a:pt x="96315" y="17009"/>
                              <a:pt x="69739" y="6536"/>
                            </a:cubicBezTo>
                            <a:cubicBezTo>
                              <a:pt x="60118" y="2517"/>
                              <a:pt x="49832" y="325"/>
                              <a:pt x="39402" y="68"/>
                            </a:cubicBezTo>
                            <a:cubicBezTo>
                              <a:pt x="37589" y="-26"/>
                              <a:pt x="35772" y="-26"/>
                              <a:pt x="33958" y="68"/>
                            </a:cubicBezTo>
                            <a:cubicBezTo>
                              <a:pt x="8033" y="2590"/>
                              <a:pt x="-6033" y="19467"/>
                              <a:pt x="2263" y="44423"/>
                            </a:cubicBezTo>
                            <a:lnTo>
                              <a:pt x="2263" y="44427"/>
                            </a:lnTo>
                            <a:cubicBezTo>
                              <a:pt x="12582" y="74498"/>
                              <a:pt x="32421" y="100414"/>
                              <a:pt x="58784" y="11826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6" name="Freeform: Shape 205">
                        <a:extLst>
                          <a:ext uri="{FF2B5EF4-FFF2-40B4-BE49-F238E27FC236}">
                            <a16:creationId xmlns:a16="http://schemas.microsoft.com/office/drawing/2014/main" id="{7001D83F-3ADD-15AC-EE69-2620D77C9D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6161" y="13129285"/>
                        <a:ext cx="218946" cy="29223"/>
                      </a:xfrm>
                      <a:custGeom>
                        <a:avLst/>
                        <a:gdLst>
                          <a:gd name="connsiteX0" fmla="*/ 90544 w 218946"/>
                          <a:gd name="connsiteY0" fmla="*/ 65 h 29223"/>
                          <a:gd name="connsiteX1" fmla="*/ 27477 w 218946"/>
                          <a:gd name="connsiteY1" fmla="*/ 65 h 29223"/>
                          <a:gd name="connsiteX2" fmla="*/ 14126 w 218946"/>
                          <a:gd name="connsiteY2" fmla="*/ 65 h 29223"/>
                          <a:gd name="connsiteX3" fmla="*/ 14121 w 218946"/>
                          <a:gd name="connsiteY3" fmla="*/ 65 h 29223"/>
                          <a:gd name="connsiteX4" fmla="*/ 3071 w 218946"/>
                          <a:gd name="connsiteY4" fmla="*/ 5284 h 29223"/>
                          <a:gd name="connsiteX5" fmla="*/ 187 w 218946"/>
                          <a:gd name="connsiteY5" fmla="*/ 17137 h 29223"/>
                          <a:gd name="connsiteX6" fmla="*/ 16780 w 218946"/>
                          <a:gd name="connsiteY6" fmla="*/ 29099 h 29223"/>
                          <a:gd name="connsiteX7" fmla="*/ 202735 w 218946"/>
                          <a:gd name="connsiteY7" fmla="*/ 29099 h 29223"/>
                          <a:gd name="connsiteX8" fmla="*/ 214305 w 218946"/>
                          <a:gd name="connsiteY8" fmla="*/ 25120 h 29223"/>
                          <a:gd name="connsiteX9" fmla="*/ 218809 w 218946"/>
                          <a:gd name="connsiteY9" fmla="*/ 13772 h 29223"/>
                          <a:gd name="connsiteX10" fmla="*/ 201438 w 218946"/>
                          <a:gd name="connsiteY10" fmla="*/ -3 h 292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8946" h="29223">
                            <a:moveTo>
                              <a:pt x="90544" y="65"/>
                            </a:moveTo>
                            <a:lnTo>
                              <a:pt x="27477" y="65"/>
                            </a:lnTo>
                            <a:lnTo>
                              <a:pt x="14126" y="65"/>
                            </a:lnTo>
                            <a:lnTo>
                              <a:pt x="14121" y="65"/>
                            </a:lnTo>
                            <a:cubicBezTo>
                              <a:pt x="9840" y="51"/>
                              <a:pt x="5780" y="1968"/>
                              <a:pt x="3071" y="5284"/>
                            </a:cubicBezTo>
                            <a:cubicBezTo>
                              <a:pt x="367" y="8599"/>
                              <a:pt x="-695" y="12951"/>
                              <a:pt x="187" y="17137"/>
                            </a:cubicBezTo>
                            <a:cubicBezTo>
                              <a:pt x="1697" y="24864"/>
                              <a:pt x="8953" y="30096"/>
                              <a:pt x="16780" y="29099"/>
                            </a:cubicBezTo>
                            <a:lnTo>
                              <a:pt x="202735" y="29099"/>
                            </a:lnTo>
                            <a:cubicBezTo>
                              <a:pt x="206990" y="29518"/>
                              <a:pt x="211212" y="28065"/>
                              <a:pt x="214305" y="25120"/>
                            </a:cubicBezTo>
                            <a:cubicBezTo>
                              <a:pt x="217393" y="22174"/>
                              <a:pt x="219039" y="18030"/>
                              <a:pt x="218809" y="13772"/>
                            </a:cubicBezTo>
                            <a:cubicBezTo>
                              <a:pt x="218809" y="5045"/>
                              <a:pt x="212325" y="-3"/>
                              <a:pt x="201438" y="-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98" name="Group 197">
                      <a:extLst>
                        <a:ext uri="{FF2B5EF4-FFF2-40B4-BE49-F238E27FC236}">
                          <a16:creationId xmlns:a16="http://schemas.microsoft.com/office/drawing/2014/main" id="{37E95F6A-C5E5-CFE6-038F-8302FF2C1C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541739" y="12192614"/>
                      <a:ext cx="273002" cy="167446"/>
                      <a:chOff x="25541739" y="12192614"/>
                      <a:chExt cx="273002" cy="167446"/>
                    </a:xfrm>
                  </p:grpSpPr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5194C571-5B04-85CF-26DE-D160B2C1B378}"/>
                          </a:ext>
                        </a:extLst>
                      </p:cNvPr>
                      <p:cNvSpPr/>
                      <p:nvPr/>
                    </p:nvSpPr>
                    <p:spPr>
                      <a:xfrm rot="18900000">
                        <a:off x="25543238" y="12193585"/>
                        <a:ext cx="271503" cy="91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3" name="Rectangle 202">
                        <a:extLst>
                          <a:ext uri="{FF2B5EF4-FFF2-40B4-BE49-F238E27FC236}">
                            <a16:creationId xmlns:a16="http://schemas.microsoft.com/office/drawing/2014/main" id="{DD9F727D-9FFE-1A89-D206-E469A24B561A}"/>
                          </a:ext>
                        </a:extLst>
                      </p:cNvPr>
                      <p:cNvSpPr/>
                      <p:nvPr/>
                    </p:nvSpPr>
                    <p:spPr>
                      <a:xfrm rot="2700000" flipH="1">
                        <a:off x="25503736" y="12230617"/>
                        <a:ext cx="167446" cy="914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A974F22B-AC69-A9A1-27A1-1006FCEFEEF0}"/>
                      </a:ext>
                    </a:extLst>
                  </p:cNvPr>
                  <p:cNvSpPr txBox="1"/>
                  <p:nvPr/>
                </p:nvSpPr>
                <p:spPr>
                  <a:xfrm>
                    <a:off x="21455469" y="20326669"/>
                    <a:ext cx="1602230" cy="6452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3600" dirty="0">
                        <a:solidFill>
                          <a:srgbClr val="005BBB"/>
                        </a:solidFill>
                      </a:rPr>
                      <a:t>$7,000</a:t>
                    </a: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70202A69-4027-8609-9EC1-B9A45696DB9B}"/>
                    </a:ext>
                  </a:extLst>
                </p:cNvPr>
                <p:cNvGrpSpPr/>
                <p:nvPr/>
              </p:nvGrpSpPr>
              <p:grpSpPr>
                <a:xfrm>
                  <a:off x="20142790" y="18407032"/>
                  <a:ext cx="2224743" cy="731520"/>
                  <a:chOff x="20832957" y="19445209"/>
                  <a:chExt cx="2224743" cy="731520"/>
                </a:xfrm>
              </p:grpSpPr>
              <p:sp>
                <p:nvSpPr>
                  <p:cNvPr id="627" name="TextBox 626">
                    <a:extLst>
                      <a:ext uri="{FF2B5EF4-FFF2-40B4-BE49-F238E27FC236}">
                        <a16:creationId xmlns:a16="http://schemas.microsoft.com/office/drawing/2014/main" id="{6688D8B0-64E3-298C-2A0D-C80226AA5BE2}"/>
                      </a:ext>
                    </a:extLst>
                  </p:cNvPr>
                  <p:cNvSpPr txBox="1"/>
                  <p:nvPr/>
                </p:nvSpPr>
                <p:spPr>
                  <a:xfrm>
                    <a:off x="21455470" y="19488349"/>
                    <a:ext cx="1602230" cy="6452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3600" dirty="0"/>
                      <a:t>$7,001</a:t>
                    </a:r>
                  </a:p>
                </p:txBody>
              </p:sp>
              <p:grpSp>
                <p:nvGrpSpPr>
                  <p:cNvPr id="628" name="Group 627">
                    <a:extLst>
                      <a:ext uri="{FF2B5EF4-FFF2-40B4-BE49-F238E27FC236}">
                        <a16:creationId xmlns:a16="http://schemas.microsoft.com/office/drawing/2014/main" id="{B2BEC760-833C-C4F5-2835-AE54B63841BE}"/>
                      </a:ext>
                    </a:extLst>
                  </p:cNvPr>
                  <p:cNvGrpSpPr/>
                  <p:nvPr/>
                </p:nvGrpSpPr>
                <p:grpSpPr>
                  <a:xfrm>
                    <a:off x="20832957" y="19445209"/>
                    <a:ext cx="616702" cy="731520"/>
                    <a:chOff x="19242425" y="11256519"/>
                    <a:chExt cx="616702" cy="736477"/>
                  </a:xfrm>
                </p:grpSpPr>
                <p:sp>
                  <p:nvSpPr>
                    <p:cNvPr id="629" name="Oval 200">
                      <a:extLst>
                        <a:ext uri="{FF2B5EF4-FFF2-40B4-BE49-F238E27FC236}">
                          <a16:creationId xmlns:a16="http://schemas.microsoft.com/office/drawing/2014/main" id="{513D4D01-F70B-025E-7513-BA44D9029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90444" y="11535704"/>
                      <a:ext cx="516162" cy="421857"/>
                    </a:xfrm>
                    <a:custGeom>
                      <a:avLst/>
                      <a:gdLst>
                        <a:gd name="connsiteX0" fmla="*/ 0 w 473869"/>
                        <a:gd name="connsiteY0" fmla="*/ 140520 h 281040"/>
                        <a:gd name="connsiteX1" fmla="*/ 236935 w 473869"/>
                        <a:gd name="connsiteY1" fmla="*/ 0 h 281040"/>
                        <a:gd name="connsiteX2" fmla="*/ 473870 w 473869"/>
                        <a:gd name="connsiteY2" fmla="*/ 140520 h 281040"/>
                        <a:gd name="connsiteX3" fmla="*/ 236935 w 473869"/>
                        <a:gd name="connsiteY3" fmla="*/ 281040 h 281040"/>
                        <a:gd name="connsiteX4" fmla="*/ 0 w 473869"/>
                        <a:gd name="connsiteY4" fmla="*/ 140520 h 281040"/>
                        <a:gd name="connsiteX0" fmla="*/ 10 w 473880"/>
                        <a:gd name="connsiteY0" fmla="*/ 226245 h 366765"/>
                        <a:gd name="connsiteX1" fmla="*/ 229801 w 473880"/>
                        <a:gd name="connsiteY1" fmla="*/ 0 h 366765"/>
                        <a:gd name="connsiteX2" fmla="*/ 473880 w 473880"/>
                        <a:gd name="connsiteY2" fmla="*/ 226245 h 366765"/>
                        <a:gd name="connsiteX3" fmla="*/ 236945 w 473880"/>
                        <a:gd name="connsiteY3" fmla="*/ 366765 h 366765"/>
                        <a:gd name="connsiteX4" fmla="*/ 10 w 473880"/>
                        <a:gd name="connsiteY4" fmla="*/ 226245 h 366765"/>
                        <a:gd name="connsiteX0" fmla="*/ 28 w 473898"/>
                        <a:gd name="connsiteY0" fmla="*/ 226245 h 419152"/>
                        <a:gd name="connsiteX1" fmla="*/ 229819 w 473898"/>
                        <a:gd name="connsiteY1" fmla="*/ 0 h 419152"/>
                        <a:gd name="connsiteX2" fmla="*/ 473898 w 473898"/>
                        <a:gd name="connsiteY2" fmla="*/ 226245 h 419152"/>
                        <a:gd name="connsiteX3" fmla="*/ 241726 w 473898"/>
                        <a:gd name="connsiteY3" fmla="*/ 419152 h 419152"/>
                        <a:gd name="connsiteX4" fmla="*/ 28 w 473898"/>
                        <a:gd name="connsiteY4" fmla="*/ 226245 h 419152"/>
                        <a:gd name="connsiteX0" fmla="*/ 18964 w 516162"/>
                        <a:gd name="connsiteY0" fmla="*/ 226245 h 421857"/>
                        <a:gd name="connsiteX1" fmla="*/ 248755 w 516162"/>
                        <a:gd name="connsiteY1" fmla="*/ 0 h 421857"/>
                        <a:gd name="connsiteX2" fmla="*/ 492834 w 516162"/>
                        <a:gd name="connsiteY2" fmla="*/ 226245 h 421857"/>
                        <a:gd name="connsiteX3" fmla="*/ 260662 w 516162"/>
                        <a:gd name="connsiteY3" fmla="*/ 419152 h 421857"/>
                        <a:gd name="connsiteX4" fmla="*/ 18964 w 516162"/>
                        <a:gd name="connsiteY4" fmla="*/ 226245 h 42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162" h="421857">
                          <a:moveTo>
                            <a:pt x="18964" y="226245"/>
                          </a:moveTo>
                          <a:cubicBezTo>
                            <a:pt x="16980" y="156386"/>
                            <a:pt x="117899" y="0"/>
                            <a:pt x="248755" y="0"/>
                          </a:cubicBezTo>
                          <a:cubicBezTo>
                            <a:pt x="379611" y="0"/>
                            <a:pt x="492834" y="148638"/>
                            <a:pt x="492834" y="226245"/>
                          </a:cubicBezTo>
                          <a:cubicBezTo>
                            <a:pt x="492834" y="303852"/>
                            <a:pt x="624881" y="442965"/>
                            <a:pt x="260662" y="419152"/>
                          </a:cubicBezTo>
                          <a:cubicBezTo>
                            <a:pt x="-103557" y="395339"/>
                            <a:pt x="20948" y="296104"/>
                            <a:pt x="18964" y="226245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631" name="Content Placeholder 92">
                      <a:extLst>
                        <a:ext uri="{FF2B5EF4-FFF2-40B4-BE49-F238E27FC236}">
                          <a16:creationId xmlns:a16="http://schemas.microsoft.com/office/drawing/2014/main" id="{A9C41CA2-AD5B-76EC-B660-ACA524561E6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9242426" y="11256519"/>
                      <a:ext cx="616701" cy="731520"/>
                      <a:chOff x="2026030" y="12980555"/>
                      <a:chExt cx="539841" cy="640350"/>
                    </a:xfrm>
                    <a:solidFill>
                      <a:srgbClr val="000000"/>
                    </a:solidFill>
                  </p:grpSpPr>
                  <p:sp>
                    <p:nvSpPr>
                      <p:cNvPr id="633" name="Freeform: Shape 632">
                        <a:extLst>
                          <a:ext uri="{FF2B5EF4-FFF2-40B4-BE49-F238E27FC236}">
                            <a16:creationId xmlns:a16="http://schemas.microsoft.com/office/drawing/2014/main" id="{7004AA6C-EEE5-F543-27B1-CF4969B39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26030" y="13188766"/>
                        <a:ext cx="539841" cy="432139"/>
                      </a:xfrm>
                      <a:custGeom>
                        <a:avLst/>
                        <a:gdLst>
                          <a:gd name="connsiteX0" fmla="*/ 539504 w 539841"/>
                          <a:gd name="connsiteY0" fmla="*/ 310763 h 432139"/>
                          <a:gd name="connsiteX1" fmla="*/ 534060 w 539841"/>
                          <a:gd name="connsiteY1" fmla="*/ 273905 h 432139"/>
                          <a:gd name="connsiteX2" fmla="*/ 379854 w 539841"/>
                          <a:gd name="connsiteY2" fmla="*/ 4792 h 432139"/>
                          <a:gd name="connsiteX3" fmla="*/ 367864 w 539841"/>
                          <a:gd name="connsiteY3" fmla="*/ 394 h 432139"/>
                          <a:gd name="connsiteX4" fmla="*/ 175751 w 539841"/>
                          <a:gd name="connsiteY4" fmla="*/ 6 h 432139"/>
                          <a:gd name="connsiteX5" fmla="*/ 157151 w 539841"/>
                          <a:gd name="connsiteY5" fmla="*/ 7182 h 432139"/>
                          <a:gd name="connsiteX6" fmla="*/ 872 w 539841"/>
                          <a:gd name="connsiteY6" fmla="*/ 306627 h 432139"/>
                          <a:gd name="connsiteX7" fmla="*/ 47735 w 539841"/>
                          <a:gd name="connsiteY7" fmla="*/ 406270 h 432139"/>
                          <a:gd name="connsiteX8" fmla="*/ 112941 w 539841"/>
                          <a:gd name="connsiteY8" fmla="*/ 425669 h 432139"/>
                          <a:gd name="connsiteX9" fmla="*/ 266430 w 539841"/>
                          <a:gd name="connsiteY9" fmla="*/ 432137 h 432139"/>
                          <a:gd name="connsiteX10" fmla="*/ 386538 w 539841"/>
                          <a:gd name="connsiteY10" fmla="*/ 428321 h 432139"/>
                          <a:gd name="connsiteX11" fmla="*/ 462048 w 539841"/>
                          <a:gd name="connsiteY11" fmla="*/ 419463 h 432139"/>
                          <a:gd name="connsiteX12" fmla="*/ 539502 w 539841"/>
                          <a:gd name="connsiteY12" fmla="*/ 310768 h 432139"/>
                          <a:gd name="connsiteX13" fmla="*/ 443445 w 539841"/>
                          <a:gd name="connsiteY13" fmla="*/ 357576 h 432139"/>
                          <a:gd name="connsiteX14" fmla="*/ 390618 w 539841"/>
                          <a:gd name="connsiteY14" fmla="*/ 363458 h 432139"/>
                          <a:gd name="connsiteX15" fmla="*/ 384134 w 539841"/>
                          <a:gd name="connsiteY15" fmla="*/ 363458 h 432139"/>
                          <a:gd name="connsiteX16" fmla="*/ 302660 w 539841"/>
                          <a:gd name="connsiteY16" fmla="*/ 366110 h 432139"/>
                          <a:gd name="connsiteX17" fmla="*/ 266947 w 539841"/>
                          <a:gd name="connsiteY17" fmla="*/ 367142 h 432139"/>
                          <a:gd name="connsiteX18" fmla="*/ 226631 w 539841"/>
                          <a:gd name="connsiteY18" fmla="*/ 365722 h 432139"/>
                          <a:gd name="connsiteX19" fmla="*/ 116443 w 539841"/>
                          <a:gd name="connsiteY19" fmla="*/ 361193 h 432139"/>
                          <a:gd name="connsiteX20" fmla="*/ 116443 w 539841"/>
                          <a:gd name="connsiteY20" fmla="*/ 361198 h 432139"/>
                          <a:gd name="connsiteX21" fmla="*/ 81701 w 539841"/>
                          <a:gd name="connsiteY21" fmla="*/ 351109 h 432139"/>
                          <a:gd name="connsiteX22" fmla="*/ 65239 w 539841"/>
                          <a:gd name="connsiteY22" fmla="*/ 314056 h 432139"/>
                          <a:gd name="connsiteX23" fmla="*/ 65234 w 539841"/>
                          <a:gd name="connsiteY23" fmla="*/ 314061 h 432139"/>
                          <a:gd name="connsiteX24" fmla="*/ 189810 w 539841"/>
                          <a:gd name="connsiteY24" fmla="*/ 64727 h 432139"/>
                          <a:gd name="connsiteX25" fmla="*/ 275886 w 539841"/>
                          <a:gd name="connsiteY25" fmla="*/ 64727 h 432139"/>
                          <a:gd name="connsiteX26" fmla="*/ 349650 w 539841"/>
                          <a:gd name="connsiteY26" fmla="*/ 64727 h 432139"/>
                          <a:gd name="connsiteX27" fmla="*/ 470603 w 539841"/>
                          <a:gd name="connsiteY27" fmla="*/ 285472 h 432139"/>
                          <a:gd name="connsiteX28" fmla="*/ 471513 w 539841"/>
                          <a:gd name="connsiteY28" fmla="*/ 290257 h 432139"/>
                          <a:gd name="connsiteX29" fmla="*/ 471509 w 539841"/>
                          <a:gd name="connsiteY29" fmla="*/ 290257 h 432139"/>
                          <a:gd name="connsiteX30" fmla="*/ 475076 w 539841"/>
                          <a:gd name="connsiteY30" fmla="*/ 314374 h 432139"/>
                          <a:gd name="connsiteX31" fmla="*/ 443445 w 539841"/>
                          <a:gd name="connsiteY31" fmla="*/ 357569 h 4321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539841" h="432139">
                            <a:moveTo>
                              <a:pt x="539504" y="310763"/>
                            </a:moveTo>
                            <a:cubicBezTo>
                              <a:pt x="538460" y="298374"/>
                              <a:pt x="536642" y="286064"/>
                              <a:pt x="534060" y="273905"/>
                            </a:cubicBezTo>
                            <a:cubicBezTo>
                              <a:pt x="514420" y="166054"/>
                              <a:pt x="461725" y="76957"/>
                              <a:pt x="379854" y="4792"/>
                            </a:cubicBezTo>
                            <a:cubicBezTo>
                              <a:pt x="376467" y="2019"/>
                              <a:pt x="372245" y="471"/>
                              <a:pt x="367864" y="394"/>
                            </a:cubicBezTo>
                            <a:cubicBezTo>
                              <a:pt x="303825" y="394"/>
                              <a:pt x="239781" y="394"/>
                              <a:pt x="175751" y="6"/>
                            </a:cubicBezTo>
                            <a:cubicBezTo>
                              <a:pt x="168838" y="-174"/>
                              <a:pt x="162142" y="2410"/>
                              <a:pt x="157151" y="7182"/>
                            </a:cubicBezTo>
                            <a:cubicBezTo>
                              <a:pt x="67380" y="87425"/>
                              <a:pt x="14553" y="187191"/>
                              <a:pt x="872" y="306627"/>
                            </a:cubicBezTo>
                            <a:cubicBezTo>
                              <a:pt x="-4251" y="348266"/>
                              <a:pt x="10398" y="383442"/>
                              <a:pt x="47735" y="406270"/>
                            </a:cubicBezTo>
                            <a:cubicBezTo>
                              <a:pt x="67502" y="418069"/>
                              <a:pt x="89918" y="424739"/>
                              <a:pt x="112941" y="425669"/>
                            </a:cubicBezTo>
                            <a:cubicBezTo>
                              <a:pt x="165311" y="428384"/>
                              <a:pt x="217685" y="429936"/>
                              <a:pt x="266430" y="432137"/>
                            </a:cubicBezTo>
                            <a:cubicBezTo>
                              <a:pt x="308948" y="430843"/>
                              <a:pt x="347776" y="429941"/>
                              <a:pt x="386538" y="428321"/>
                            </a:cubicBezTo>
                            <a:cubicBezTo>
                              <a:pt x="411880" y="427289"/>
                              <a:pt x="437290" y="426901"/>
                              <a:pt x="462048" y="419463"/>
                            </a:cubicBezTo>
                            <a:cubicBezTo>
                              <a:pt x="514287" y="403681"/>
                              <a:pt x="542549" y="365014"/>
                              <a:pt x="539502" y="310768"/>
                            </a:cubicBezTo>
                            <a:close/>
                            <a:moveTo>
                              <a:pt x="443445" y="357576"/>
                            </a:moveTo>
                            <a:cubicBezTo>
                              <a:pt x="426129" y="361608"/>
                              <a:pt x="408396" y="363584"/>
                              <a:pt x="390618" y="363458"/>
                            </a:cubicBezTo>
                            <a:lnTo>
                              <a:pt x="384134" y="363458"/>
                            </a:lnTo>
                            <a:cubicBezTo>
                              <a:pt x="357558" y="364558"/>
                              <a:pt x="330918" y="365334"/>
                              <a:pt x="302660" y="366110"/>
                            </a:cubicBezTo>
                            <a:lnTo>
                              <a:pt x="266947" y="367142"/>
                            </a:lnTo>
                            <a:lnTo>
                              <a:pt x="226631" y="365722"/>
                            </a:lnTo>
                            <a:cubicBezTo>
                              <a:pt x="190660" y="364428"/>
                              <a:pt x="153454" y="363070"/>
                              <a:pt x="116443" y="361193"/>
                            </a:cubicBezTo>
                            <a:lnTo>
                              <a:pt x="116443" y="361198"/>
                            </a:lnTo>
                            <a:cubicBezTo>
                              <a:pt x="104200" y="360765"/>
                              <a:pt x="92259" y="357301"/>
                              <a:pt x="81701" y="351109"/>
                            </a:cubicBezTo>
                            <a:cubicBezTo>
                              <a:pt x="69449" y="343671"/>
                              <a:pt x="62839" y="335268"/>
                              <a:pt x="65239" y="314056"/>
                            </a:cubicBezTo>
                            <a:lnTo>
                              <a:pt x="65234" y="314061"/>
                            </a:lnTo>
                            <a:cubicBezTo>
                              <a:pt x="74771" y="218541"/>
                              <a:pt x="119092" y="129826"/>
                              <a:pt x="189810" y="64727"/>
                            </a:cubicBezTo>
                            <a:lnTo>
                              <a:pt x="275886" y="64727"/>
                            </a:lnTo>
                            <a:lnTo>
                              <a:pt x="349650" y="64727"/>
                            </a:lnTo>
                            <a:cubicBezTo>
                              <a:pt x="413265" y="122992"/>
                              <a:pt x="455787" y="200606"/>
                              <a:pt x="470603" y="285472"/>
                            </a:cubicBezTo>
                            <a:lnTo>
                              <a:pt x="471513" y="290257"/>
                            </a:lnTo>
                            <a:lnTo>
                              <a:pt x="471509" y="290257"/>
                            </a:lnTo>
                            <a:cubicBezTo>
                              <a:pt x="473172" y="298218"/>
                              <a:pt x="474361" y="306273"/>
                              <a:pt x="475076" y="314374"/>
                            </a:cubicBezTo>
                            <a:cubicBezTo>
                              <a:pt x="475852" y="334228"/>
                              <a:pt x="470992" y="349099"/>
                              <a:pt x="443445" y="35756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4" name="Freeform: Shape 633">
                        <a:extLst>
                          <a:ext uri="{FF2B5EF4-FFF2-40B4-BE49-F238E27FC236}">
                            <a16:creationId xmlns:a16="http://schemas.microsoft.com/office/drawing/2014/main" id="{F94ED4F0-7022-7E00-816D-36277B54B9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9637" y="12980555"/>
                        <a:ext cx="333331" cy="121661"/>
                      </a:xfrm>
                      <a:custGeom>
                        <a:avLst/>
                        <a:gdLst>
                          <a:gd name="connsiteX0" fmla="*/ 58790 w 333331"/>
                          <a:gd name="connsiteY0" fmla="*/ 118266 h 121661"/>
                          <a:gd name="connsiteX1" fmla="*/ 70003 w 333331"/>
                          <a:gd name="connsiteY1" fmla="*/ 121631 h 121661"/>
                          <a:gd name="connsiteX2" fmla="*/ 215967 w 333331"/>
                          <a:gd name="connsiteY2" fmla="*/ 121631 h 121661"/>
                          <a:gd name="connsiteX3" fmla="*/ 261990 w 333331"/>
                          <a:gd name="connsiteY3" fmla="*/ 121631 h 121661"/>
                          <a:gd name="connsiteX4" fmla="*/ 261985 w 333331"/>
                          <a:gd name="connsiteY4" fmla="*/ 121631 h 121661"/>
                          <a:gd name="connsiteX5" fmla="*/ 277542 w 333331"/>
                          <a:gd name="connsiteY5" fmla="*/ 115164 h 121661"/>
                          <a:gd name="connsiteX6" fmla="*/ 312348 w 333331"/>
                          <a:gd name="connsiteY6" fmla="*/ 75400 h 121661"/>
                          <a:gd name="connsiteX7" fmla="*/ 331342 w 333331"/>
                          <a:gd name="connsiteY7" fmla="*/ 39060 h 121661"/>
                          <a:gd name="connsiteX8" fmla="*/ 307099 w 333331"/>
                          <a:gd name="connsiteY8" fmla="*/ 1687 h 121661"/>
                          <a:gd name="connsiteX9" fmla="*/ 294977 w 333331"/>
                          <a:gd name="connsiteY9" fmla="*/ 650 h 121661"/>
                          <a:gd name="connsiteX10" fmla="*/ 254596 w 333331"/>
                          <a:gd name="connsiteY10" fmla="*/ 9702 h 121661"/>
                          <a:gd name="connsiteX11" fmla="*/ 185045 w 333331"/>
                          <a:gd name="connsiteY11" fmla="*/ 38866 h 121661"/>
                          <a:gd name="connsiteX12" fmla="*/ 167159 w 333331"/>
                          <a:gd name="connsiteY12" fmla="*/ 42808 h 121661"/>
                          <a:gd name="connsiteX13" fmla="*/ 149010 w 333331"/>
                          <a:gd name="connsiteY13" fmla="*/ 38866 h 121661"/>
                          <a:gd name="connsiteX14" fmla="*/ 69739 w 333331"/>
                          <a:gd name="connsiteY14" fmla="*/ 6536 h 121661"/>
                          <a:gd name="connsiteX15" fmla="*/ 39402 w 333331"/>
                          <a:gd name="connsiteY15" fmla="*/ 68 h 121661"/>
                          <a:gd name="connsiteX16" fmla="*/ 33958 w 333331"/>
                          <a:gd name="connsiteY16" fmla="*/ 68 h 121661"/>
                          <a:gd name="connsiteX17" fmla="*/ 2263 w 333331"/>
                          <a:gd name="connsiteY17" fmla="*/ 44423 h 121661"/>
                          <a:gd name="connsiteX18" fmla="*/ 2263 w 333331"/>
                          <a:gd name="connsiteY18" fmla="*/ 44427 h 121661"/>
                          <a:gd name="connsiteX19" fmla="*/ 58784 w 333331"/>
                          <a:gd name="connsiteY19" fmla="*/ 118265 h 1216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333331" h="121661">
                            <a:moveTo>
                              <a:pt x="58790" y="118266"/>
                            </a:moveTo>
                            <a:cubicBezTo>
                              <a:pt x="62127" y="120445"/>
                              <a:pt x="66019" y="121609"/>
                              <a:pt x="70003" y="121631"/>
                            </a:cubicBezTo>
                            <a:lnTo>
                              <a:pt x="215967" y="121631"/>
                            </a:lnTo>
                            <a:lnTo>
                              <a:pt x="261990" y="121631"/>
                            </a:lnTo>
                            <a:lnTo>
                              <a:pt x="261985" y="121631"/>
                            </a:lnTo>
                            <a:cubicBezTo>
                              <a:pt x="267886" y="121947"/>
                              <a:pt x="273609" y="119565"/>
                              <a:pt x="277542" y="115164"/>
                            </a:cubicBezTo>
                            <a:cubicBezTo>
                              <a:pt x="289868" y="102557"/>
                              <a:pt x="301488" y="89279"/>
                              <a:pt x="312348" y="75400"/>
                            </a:cubicBezTo>
                            <a:cubicBezTo>
                              <a:pt x="320445" y="64291"/>
                              <a:pt x="326847" y="52041"/>
                              <a:pt x="331342" y="39060"/>
                            </a:cubicBezTo>
                            <a:cubicBezTo>
                              <a:pt x="337825" y="20179"/>
                              <a:pt x="326933" y="5115"/>
                              <a:pt x="307099" y="1687"/>
                            </a:cubicBezTo>
                            <a:cubicBezTo>
                              <a:pt x="303098" y="993"/>
                              <a:pt x="299042" y="645"/>
                              <a:pt x="294977" y="650"/>
                            </a:cubicBezTo>
                            <a:cubicBezTo>
                              <a:pt x="281073" y="1173"/>
                              <a:pt x="267388" y="4240"/>
                              <a:pt x="254596" y="9702"/>
                            </a:cubicBezTo>
                            <a:cubicBezTo>
                              <a:pt x="231132" y="18754"/>
                              <a:pt x="208123" y="29101"/>
                              <a:pt x="185045" y="38866"/>
                            </a:cubicBezTo>
                            <a:cubicBezTo>
                              <a:pt x="179426" y="41410"/>
                              <a:pt x="173331" y="42754"/>
                              <a:pt x="167159" y="42808"/>
                            </a:cubicBezTo>
                            <a:cubicBezTo>
                              <a:pt x="160902" y="42759"/>
                              <a:pt x="154722" y="41415"/>
                              <a:pt x="149010" y="38866"/>
                            </a:cubicBezTo>
                            <a:cubicBezTo>
                              <a:pt x="123087" y="27550"/>
                              <a:pt x="96315" y="17009"/>
                              <a:pt x="69739" y="6536"/>
                            </a:cubicBezTo>
                            <a:cubicBezTo>
                              <a:pt x="60118" y="2517"/>
                              <a:pt x="49832" y="325"/>
                              <a:pt x="39402" y="68"/>
                            </a:cubicBezTo>
                            <a:cubicBezTo>
                              <a:pt x="37589" y="-26"/>
                              <a:pt x="35772" y="-26"/>
                              <a:pt x="33958" y="68"/>
                            </a:cubicBezTo>
                            <a:cubicBezTo>
                              <a:pt x="8033" y="2590"/>
                              <a:pt x="-6033" y="19467"/>
                              <a:pt x="2263" y="44423"/>
                            </a:cubicBezTo>
                            <a:lnTo>
                              <a:pt x="2263" y="44427"/>
                            </a:lnTo>
                            <a:cubicBezTo>
                              <a:pt x="12582" y="74498"/>
                              <a:pt x="32421" y="100414"/>
                              <a:pt x="58784" y="11826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5" name="Freeform: Shape 634">
                        <a:extLst>
                          <a:ext uri="{FF2B5EF4-FFF2-40B4-BE49-F238E27FC236}">
                            <a16:creationId xmlns:a16="http://schemas.microsoft.com/office/drawing/2014/main" id="{AA8A9621-A010-194F-DCF1-8F90E554AE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6161" y="13129285"/>
                        <a:ext cx="218946" cy="29223"/>
                      </a:xfrm>
                      <a:custGeom>
                        <a:avLst/>
                        <a:gdLst>
                          <a:gd name="connsiteX0" fmla="*/ 90544 w 218946"/>
                          <a:gd name="connsiteY0" fmla="*/ 65 h 29223"/>
                          <a:gd name="connsiteX1" fmla="*/ 27477 w 218946"/>
                          <a:gd name="connsiteY1" fmla="*/ 65 h 29223"/>
                          <a:gd name="connsiteX2" fmla="*/ 14126 w 218946"/>
                          <a:gd name="connsiteY2" fmla="*/ 65 h 29223"/>
                          <a:gd name="connsiteX3" fmla="*/ 14121 w 218946"/>
                          <a:gd name="connsiteY3" fmla="*/ 65 h 29223"/>
                          <a:gd name="connsiteX4" fmla="*/ 3071 w 218946"/>
                          <a:gd name="connsiteY4" fmla="*/ 5284 h 29223"/>
                          <a:gd name="connsiteX5" fmla="*/ 187 w 218946"/>
                          <a:gd name="connsiteY5" fmla="*/ 17137 h 29223"/>
                          <a:gd name="connsiteX6" fmla="*/ 16780 w 218946"/>
                          <a:gd name="connsiteY6" fmla="*/ 29099 h 29223"/>
                          <a:gd name="connsiteX7" fmla="*/ 202735 w 218946"/>
                          <a:gd name="connsiteY7" fmla="*/ 29099 h 29223"/>
                          <a:gd name="connsiteX8" fmla="*/ 214305 w 218946"/>
                          <a:gd name="connsiteY8" fmla="*/ 25120 h 29223"/>
                          <a:gd name="connsiteX9" fmla="*/ 218809 w 218946"/>
                          <a:gd name="connsiteY9" fmla="*/ 13772 h 29223"/>
                          <a:gd name="connsiteX10" fmla="*/ 201438 w 218946"/>
                          <a:gd name="connsiteY10" fmla="*/ -3 h 292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8946" h="29223">
                            <a:moveTo>
                              <a:pt x="90544" y="65"/>
                            </a:moveTo>
                            <a:lnTo>
                              <a:pt x="27477" y="65"/>
                            </a:lnTo>
                            <a:lnTo>
                              <a:pt x="14126" y="65"/>
                            </a:lnTo>
                            <a:lnTo>
                              <a:pt x="14121" y="65"/>
                            </a:lnTo>
                            <a:cubicBezTo>
                              <a:pt x="9840" y="51"/>
                              <a:pt x="5780" y="1968"/>
                              <a:pt x="3071" y="5284"/>
                            </a:cubicBezTo>
                            <a:cubicBezTo>
                              <a:pt x="367" y="8599"/>
                              <a:pt x="-695" y="12951"/>
                              <a:pt x="187" y="17137"/>
                            </a:cubicBezTo>
                            <a:cubicBezTo>
                              <a:pt x="1697" y="24864"/>
                              <a:pt x="8953" y="30096"/>
                              <a:pt x="16780" y="29099"/>
                            </a:cubicBezTo>
                            <a:lnTo>
                              <a:pt x="202735" y="29099"/>
                            </a:lnTo>
                            <a:cubicBezTo>
                              <a:pt x="206990" y="29518"/>
                              <a:pt x="211212" y="28065"/>
                              <a:pt x="214305" y="25120"/>
                            </a:cubicBezTo>
                            <a:cubicBezTo>
                              <a:pt x="217393" y="22174"/>
                              <a:pt x="219039" y="18030"/>
                              <a:pt x="218809" y="13772"/>
                            </a:cubicBezTo>
                            <a:cubicBezTo>
                              <a:pt x="218809" y="5045"/>
                              <a:pt x="212325" y="-3"/>
                              <a:pt x="201438" y="-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632" name="TextBox 631">
                      <a:extLst>
                        <a:ext uri="{FF2B5EF4-FFF2-40B4-BE49-F238E27FC236}">
                          <a16:creationId xmlns:a16="http://schemas.microsoft.com/office/drawing/2014/main" id="{6912F9E9-6697-CC5F-966F-45F580C7C7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42425" y="11499331"/>
                      <a:ext cx="616701" cy="493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anchor="ctr">
                      <a:noAutofit/>
                    </a:bodyPr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p:txBody>
                </p:sp>
              </p:grp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0ACFCEBD-15D1-4543-D981-2E345F75497A}"/>
                    </a:ext>
                  </a:extLst>
                </p:cNvPr>
                <p:cNvGrpSpPr/>
                <p:nvPr/>
              </p:nvGrpSpPr>
              <p:grpSpPr>
                <a:xfrm>
                  <a:off x="20142790" y="20297789"/>
                  <a:ext cx="2224743" cy="731520"/>
                  <a:chOff x="20832957" y="21116891"/>
                  <a:chExt cx="2224743" cy="731520"/>
                </a:xfrm>
              </p:grpSpPr>
              <p:sp>
                <p:nvSpPr>
                  <p:cNvPr id="617" name="TextBox 616">
                    <a:extLst>
                      <a:ext uri="{FF2B5EF4-FFF2-40B4-BE49-F238E27FC236}">
                        <a16:creationId xmlns:a16="http://schemas.microsoft.com/office/drawing/2014/main" id="{74828A55-F852-AEC0-AA0B-C7DD0A629CB9}"/>
                      </a:ext>
                    </a:extLst>
                  </p:cNvPr>
                  <p:cNvSpPr txBox="1"/>
                  <p:nvPr/>
                </p:nvSpPr>
                <p:spPr>
                  <a:xfrm>
                    <a:off x="21455470" y="21160031"/>
                    <a:ext cx="1602230" cy="6452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sz="3600" dirty="0"/>
                      <a:t>$6,999</a:t>
                    </a:r>
                  </a:p>
                </p:txBody>
              </p:sp>
              <p:grpSp>
                <p:nvGrpSpPr>
                  <p:cNvPr id="618" name="Group 617">
                    <a:extLst>
                      <a:ext uri="{FF2B5EF4-FFF2-40B4-BE49-F238E27FC236}">
                        <a16:creationId xmlns:a16="http://schemas.microsoft.com/office/drawing/2014/main" id="{B1E6FB44-C1F5-16E0-DB30-99BEC0506AFE}"/>
                      </a:ext>
                    </a:extLst>
                  </p:cNvPr>
                  <p:cNvGrpSpPr/>
                  <p:nvPr/>
                </p:nvGrpSpPr>
                <p:grpSpPr>
                  <a:xfrm>
                    <a:off x="20832957" y="21116891"/>
                    <a:ext cx="616702" cy="731520"/>
                    <a:chOff x="19242425" y="11256519"/>
                    <a:chExt cx="616702" cy="736477"/>
                  </a:xfrm>
                </p:grpSpPr>
                <p:sp>
                  <p:nvSpPr>
                    <p:cNvPr id="619" name="Oval 200">
                      <a:extLst>
                        <a:ext uri="{FF2B5EF4-FFF2-40B4-BE49-F238E27FC236}">
                          <a16:creationId xmlns:a16="http://schemas.microsoft.com/office/drawing/2014/main" id="{E0E1A62E-1097-E205-87D7-619A6228E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90444" y="11535704"/>
                      <a:ext cx="516162" cy="421857"/>
                    </a:xfrm>
                    <a:custGeom>
                      <a:avLst/>
                      <a:gdLst>
                        <a:gd name="connsiteX0" fmla="*/ 0 w 473869"/>
                        <a:gd name="connsiteY0" fmla="*/ 140520 h 281040"/>
                        <a:gd name="connsiteX1" fmla="*/ 236935 w 473869"/>
                        <a:gd name="connsiteY1" fmla="*/ 0 h 281040"/>
                        <a:gd name="connsiteX2" fmla="*/ 473870 w 473869"/>
                        <a:gd name="connsiteY2" fmla="*/ 140520 h 281040"/>
                        <a:gd name="connsiteX3" fmla="*/ 236935 w 473869"/>
                        <a:gd name="connsiteY3" fmla="*/ 281040 h 281040"/>
                        <a:gd name="connsiteX4" fmla="*/ 0 w 473869"/>
                        <a:gd name="connsiteY4" fmla="*/ 140520 h 281040"/>
                        <a:gd name="connsiteX0" fmla="*/ 10 w 473880"/>
                        <a:gd name="connsiteY0" fmla="*/ 226245 h 366765"/>
                        <a:gd name="connsiteX1" fmla="*/ 229801 w 473880"/>
                        <a:gd name="connsiteY1" fmla="*/ 0 h 366765"/>
                        <a:gd name="connsiteX2" fmla="*/ 473880 w 473880"/>
                        <a:gd name="connsiteY2" fmla="*/ 226245 h 366765"/>
                        <a:gd name="connsiteX3" fmla="*/ 236945 w 473880"/>
                        <a:gd name="connsiteY3" fmla="*/ 366765 h 366765"/>
                        <a:gd name="connsiteX4" fmla="*/ 10 w 473880"/>
                        <a:gd name="connsiteY4" fmla="*/ 226245 h 366765"/>
                        <a:gd name="connsiteX0" fmla="*/ 28 w 473898"/>
                        <a:gd name="connsiteY0" fmla="*/ 226245 h 419152"/>
                        <a:gd name="connsiteX1" fmla="*/ 229819 w 473898"/>
                        <a:gd name="connsiteY1" fmla="*/ 0 h 419152"/>
                        <a:gd name="connsiteX2" fmla="*/ 473898 w 473898"/>
                        <a:gd name="connsiteY2" fmla="*/ 226245 h 419152"/>
                        <a:gd name="connsiteX3" fmla="*/ 241726 w 473898"/>
                        <a:gd name="connsiteY3" fmla="*/ 419152 h 419152"/>
                        <a:gd name="connsiteX4" fmla="*/ 28 w 473898"/>
                        <a:gd name="connsiteY4" fmla="*/ 226245 h 419152"/>
                        <a:gd name="connsiteX0" fmla="*/ 18964 w 516162"/>
                        <a:gd name="connsiteY0" fmla="*/ 226245 h 421857"/>
                        <a:gd name="connsiteX1" fmla="*/ 248755 w 516162"/>
                        <a:gd name="connsiteY1" fmla="*/ 0 h 421857"/>
                        <a:gd name="connsiteX2" fmla="*/ 492834 w 516162"/>
                        <a:gd name="connsiteY2" fmla="*/ 226245 h 421857"/>
                        <a:gd name="connsiteX3" fmla="*/ 260662 w 516162"/>
                        <a:gd name="connsiteY3" fmla="*/ 419152 h 421857"/>
                        <a:gd name="connsiteX4" fmla="*/ 18964 w 516162"/>
                        <a:gd name="connsiteY4" fmla="*/ 226245 h 421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162" h="421857">
                          <a:moveTo>
                            <a:pt x="18964" y="226245"/>
                          </a:moveTo>
                          <a:cubicBezTo>
                            <a:pt x="16980" y="156386"/>
                            <a:pt x="117899" y="0"/>
                            <a:pt x="248755" y="0"/>
                          </a:cubicBezTo>
                          <a:cubicBezTo>
                            <a:pt x="379611" y="0"/>
                            <a:pt x="492834" y="148638"/>
                            <a:pt x="492834" y="226245"/>
                          </a:cubicBezTo>
                          <a:cubicBezTo>
                            <a:pt x="492834" y="303852"/>
                            <a:pt x="624881" y="442965"/>
                            <a:pt x="260662" y="419152"/>
                          </a:cubicBezTo>
                          <a:cubicBezTo>
                            <a:pt x="-103557" y="395339"/>
                            <a:pt x="20948" y="296104"/>
                            <a:pt x="18964" y="226245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620" name="Content Placeholder 92">
                      <a:extLst>
                        <a:ext uri="{FF2B5EF4-FFF2-40B4-BE49-F238E27FC236}">
                          <a16:creationId xmlns:a16="http://schemas.microsoft.com/office/drawing/2014/main" id="{1B1001BD-DB45-5FA7-634E-907A333A6CF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9242426" y="11256519"/>
                      <a:ext cx="616701" cy="731520"/>
                      <a:chOff x="2026030" y="12980555"/>
                      <a:chExt cx="539841" cy="640350"/>
                    </a:xfrm>
                    <a:solidFill>
                      <a:srgbClr val="000000"/>
                    </a:solidFill>
                  </p:grpSpPr>
                  <p:sp>
                    <p:nvSpPr>
                      <p:cNvPr id="622" name="Freeform: Shape 621">
                        <a:extLst>
                          <a:ext uri="{FF2B5EF4-FFF2-40B4-BE49-F238E27FC236}">
                            <a16:creationId xmlns:a16="http://schemas.microsoft.com/office/drawing/2014/main" id="{E8379D3D-5772-AE59-CBD8-038E8D15C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26030" y="13188766"/>
                        <a:ext cx="539841" cy="432139"/>
                      </a:xfrm>
                      <a:custGeom>
                        <a:avLst/>
                        <a:gdLst>
                          <a:gd name="connsiteX0" fmla="*/ 539504 w 539841"/>
                          <a:gd name="connsiteY0" fmla="*/ 310763 h 432139"/>
                          <a:gd name="connsiteX1" fmla="*/ 534060 w 539841"/>
                          <a:gd name="connsiteY1" fmla="*/ 273905 h 432139"/>
                          <a:gd name="connsiteX2" fmla="*/ 379854 w 539841"/>
                          <a:gd name="connsiteY2" fmla="*/ 4792 h 432139"/>
                          <a:gd name="connsiteX3" fmla="*/ 367864 w 539841"/>
                          <a:gd name="connsiteY3" fmla="*/ 394 h 432139"/>
                          <a:gd name="connsiteX4" fmla="*/ 175751 w 539841"/>
                          <a:gd name="connsiteY4" fmla="*/ 6 h 432139"/>
                          <a:gd name="connsiteX5" fmla="*/ 157151 w 539841"/>
                          <a:gd name="connsiteY5" fmla="*/ 7182 h 432139"/>
                          <a:gd name="connsiteX6" fmla="*/ 872 w 539841"/>
                          <a:gd name="connsiteY6" fmla="*/ 306627 h 432139"/>
                          <a:gd name="connsiteX7" fmla="*/ 47735 w 539841"/>
                          <a:gd name="connsiteY7" fmla="*/ 406270 h 432139"/>
                          <a:gd name="connsiteX8" fmla="*/ 112941 w 539841"/>
                          <a:gd name="connsiteY8" fmla="*/ 425669 h 432139"/>
                          <a:gd name="connsiteX9" fmla="*/ 266430 w 539841"/>
                          <a:gd name="connsiteY9" fmla="*/ 432137 h 432139"/>
                          <a:gd name="connsiteX10" fmla="*/ 386538 w 539841"/>
                          <a:gd name="connsiteY10" fmla="*/ 428321 h 432139"/>
                          <a:gd name="connsiteX11" fmla="*/ 462048 w 539841"/>
                          <a:gd name="connsiteY11" fmla="*/ 419463 h 432139"/>
                          <a:gd name="connsiteX12" fmla="*/ 539502 w 539841"/>
                          <a:gd name="connsiteY12" fmla="*/ 310768 h 432139"/>
                          <a:gd name="connsiteX13" fmla="*/ 443445 w 539841"/>
                          <a:gd name="connsiteY13" fmla="*/ 357576 h 432139"/>
                          <a:gd name="connsiteX14" fmla="*/ 390618 w 539841"/>
                          <a:gd name="connsiteY14" fmla="*/ 363458 h 432139"/>
                          <a:gd name="connsiteX15" fmla="*/ 384134 w 539841"/>
                          <a:gd name="connsiteY15" fmla="*/ 363458 h 432139"/>
                          <a:gd name="connsiteX16" fmla="*/ 302660 w 539841"/>
                          <a:gd name="connsiteY16" fmla="*/ 366110 h 432139"/>
                          <a:gd name="connsiteX17" fmla="*/ 266947 w 539841"/>
                          <a:gd name="connsiteY17" fmla="*/ 367142 h 432139"/>
                          <a:gd name="connsiteX18" fmla="*/ 226631 w 539841"/>
                          <a:gd name="connsiteY18" fmla="*/ 365722 h 432139"/>
                          <a:gd name="connsiteX19" fmla="*/ 116443 w 539841"/>
                          <a:gd name="connsiteY19" fmla="*/ 361193 h 432139"/>
                          <a:gd name="connsiteX20" fmla="*/ 116443 w 539841"/>
                          <a:gd name="connsiteY20" fmla="*/ 361198 h 432139"/>
                          <a:gd name="connsiteX21" fmla="*/ 81701 w 539841"/>
                          <a:gd name="connsiteY21" fmla="*/ 351109 h 432139"/>
                          <a:gd name="connsiteX22" fmla="*/ 65239 w 539841"/>
                          <a:gd name="connsiteY22" fmla="*/ 314056 h 432139"/>
                          <a:gd name="connsiteX23" fmla="*/ 65234 w 539841"/>
                          <a:gd name="connsiteY23" fmla="*/ 314061 h 432139"/>
                          <a:gd name="connsiteX24" fmla="*/ 189810 w 539841"/>
                          <a:gd name="connsiteY24" fmla="*/ 64727 h 432139"/>
                          <a:gd name="connsiteX25" fmla="*/ 275886 w 539841"/>
                          <a:gd name="connsiteY25" fmla="*/ 64727 h 432139"/>
                          <a:gd name="connsiteX26" fmla="*/ 349650 w 539841"/>
                          <a:gd name="connsiteY26" fmla="*/ 64727 h 432139"/>
                          <a:gd name="connsiteX27" fmla="*/ 470603 w 539841"/>
                          <a:gd name="connsiteY27" fmla="*/ 285472 h 432139"/>
                          <a:gd name="connsiteX28" fmla="*/ 471513 w 539841"/>
                          <a:gd name="connsiteY28" fmla="*/ 290257 h 432139"/>
                          <a:gd name="connsiteX29" fmla="*/ 471509 w 539841"/>
                          <a:gd name="connsiteY29" fmla="*/ 290257 h 432139"/>
                          <a:gd name="connsiteX30" fmla="*/ 475076 w 539841"/>
                          <a:gd name="connsiteY30" fmla="*/ 314374 h 432139"/>
                          <a:gd name="connsiteX31" fmla="*/ 443445 w 539841"/>
                          <a:gd name="connsiteY31" fmla="*/ 357569 h 4321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539841" h="432139">
                            <a:moveTo>
                              <a:pt x="539504" y="310763"/>
                            </a:moveTo>
                            <a:cubicBezTo>
                              <a:pt x="538460" y="298374"/>
                              <a:pt x="536642" y="286064"/>
                              <a:pt x="534060" y="273905"/>
                            </a:cubicBezTo>
                            <a:cubicBezTo>
                              <a:pt x="514420" y="166054"/>
                              <a:pt x="461725" y="76957"/>
                              <a:pt x="379854" y="4792"/>
                            </a:cubicBezTo>
                            <a:cubicBezTo>
                              <a:pt x="376467" y="2019"/>
                              <a:pt x="372245" y="471"/>
                              <a:pt x="367864" y="394"/>
                            </a:cubicBezTo>
                            <a:cubicBezTo>
                              <a:pt x="303825" y="394"/>
                              <a:pt x="239781" y="394"/>
                              <a:pt x="175751" y="6"/>
                            </a:cubicBezTo>
                            <a:cubicBezTo>
                              <a:pt x="168838" y="-174"/>
                              <a:pt x="162142" y="2410"/>
                              <a:pt x="157151" y="7182"/>
                            </a:cubicBezTo>
                            <a:cubicBezTo>
                              <a:pt x="67380" y="87425"/>
                              <a:pt x="14553" y="187191"/>
                              <a:pt x="872" y="306627"/>
                            </a:cubicBezTo>
                            <a:cubicBezTo>
                              <a:pt x="-4251" y="348266"/>
                              <a:pt x="10398" y="383442"/>
                              <a:pt x="47735" y="406270"/>
                            </a:cubicBezTo>
                            <a:cubicBezTo>
                              <a:pt x="67502" y="418069"/>
                              <a:pt x="89918" y="424739"/>
                              <a:pt x="112941" y="425669"/>
                            </a:cubicBezTo>
                            <a:cubicBezTo>
                              <a:pt x="165311" y="428384"/>
                              <a:pt x="217685" y="429936"/>
                              <a:pt x="266430" y="432137"/>
                            </a:cubicBezTo>
                            <a:cubicBezTo>
                              <a:pt x="308948" y="430843"/>
                              <a:pt x="347776" y="429941"/>
                              <a:pt x="386538" y="428321"/>
                            </a:cubicBezTo>
                            <a:cubicBezTo>
                              <a:pt x="411880" y="427289"/>
                              <a:pt x="437290" y="426901"/>
                              <a:pt x="462048" y="419463"/>
                            </a:cubicBezTo>
                            <a:cubicBezTo>
                              <a:pt x="514287" y="403681"/>
                              <a:pt x="542549" y="365014"/>
                              <a:pt x="539502" y="310768"/>
                            </a:cubicBezTo>
                            <a:close/>
                            <a:moveTo>
                              <a:pt x="443445" y="357576"/>
                            </a:moveTo>
                            <a:cubicBezTo>
                              <a:pt x="426129" y="361608"/>
                              <a:pt x="408396" y="363584"/>
                              <a:pt x="390618" y="363458"/>
                            </a:cubicBezTo>
                            <a:lnTo>
                              <a:pt x="384134" y="363458"/>
                            </a:lnTo>
                            <a:cubicBezTo>
                              <a:pt x="357558" y="364558"/>
                              <a:pt x="330918" y="365334"/>
                              <a:pt x="302660" y="366110"/>
                            </a:cubicBezTo>
                            <a:lnTo>
                              <a:pt x="266947" y="367142"/>
                            </a:lnTo>
                            <a:lnTo>
                              <a:pt x="226631" y="365722"/>
                            </a:lnTo>
                            <a:cubicBezTo>
                              <a:pt x="190660" y="364428"/>
                              <a:pt x="153454" y="363070"/>
                              <a:pt x="116443" y="361193"/>
                            </a:cubicBezTo>
                            <a:lnTo>
                              <a:pt x="116443" y="361198"/>
                            </a:lnTo>
                            <a:cubicBezTo>
                              <a:pt x="104200" y="360765"/>
                              <a:pt x="92259" y="357301"/>
                              <a:pt x="81701" y="351109"/>
                            </a:cubicBezTo>
                            <a:cubicBezTo>
                              <a:pt x="69449" y="343671"/>
                              <a:pt x="62839" y="335268"/>
                              <a:pt x="65239" y="314056"/>
                            </a:cubicBezTo>
                            <a:lnTo>
                              <a:pt x="65234" y="314061"/>
                            </a:lnTo>
                            <a:cubicBezTo>
                              <a:pt x="74771" y="218541"/>
                              <a:pt x="119092" y="129826"/>
                              <a:pt x="189810" y="64727"/>
                            </a:cubicBezTo>
                            <a:lnTo>
                              <a:pt x="275886" y="64727"/>
                            </a:lnTo>
                            <a:lnTo>
                              <a:pt x="349650" y="64727"/>
                            </a:lnTo>
                            <a:cubicBezTo>
                              <a:pt x="413265" y="122992"/>
                              <a:pt x="455787" y="200606"/>
                              <a:pt x="470603" y="285472"/>
                            </a:cubicBezTo>
                            <a:lnTo>
                              <a:pt x="471513" y="290257"/>
                            </a:lnTo>
                            <a:lnTo>
                              <a:pt x="471509" y="290257"/>
                            </a:lnTo>
                            <a:cubicBezTo>
                              <a:pt x="473172" y="298218"/>
                              <a:pt x="474361" y="306273"/>
                              <a:pt x="475076" y="314374"/>
                            </a:cubicBezTo>
                            <a:cubicBezTo>
                              <a:pt x="475852" y="334228"/>
                              <a:pt x="470992" y="349099"/>
                              <a:pt x="443445" y="35756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23" name="Freeform: Shape 622">
                        <a:extLst>
                          <a:ext uri="{FF2B5EF4-FFF2-40B4-BE49-F238E27FC236}">
                            <a16:creationId xmlns:a16="http://schemas.microsoft.com/office/drawing/2014/main" id="{9D7C8351-63A9-5C93-EA83-35B8A51F86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9637" y="12980555"/>
                        <a:ext cx="333331" cy="121661"/>
                      </a:xfrm>
                      <a:custGeom>
                        <a:avLst/>
                        <a:gdLst>
                          <a:gd name="connsiteX0" fmla="*/ 58790 w 333331"/>
                          <a:gd name="connsiteY0" fmla="*/ 118266 h 121661"/>
                          <a:gd name="connsiteX1" fmla="*/ 70003 w 333331"/>
                          <a:gd name="connsiteY1" fmla="*/ 121631 h 121661"/>
                          <a:gd name="connsiteX2" fmla="*/ 215967 w 333331"/>
                          <a:gd name="connsiteY2" fmla="*/ 121631 h 121661"/>
                          <a:gd name="connsiteX3" fmla="*/ 261990 w 333331"/>
                          <a:gd name="connsiteY3" fmla="*/ 121631 h 121661"/>
                          <a:gd name="connsiteX4" fmla="*/ 261985 w 333331"/>
                          <a:gd name="connsiteY4" fmla="*/ 121631 h 121661"/>
                          <a:gd name="connsiteX5" fmla="*/ 277542 w 333331"/>
                          <a:gd name="connsiteY5" fmla="*/ 115164 h 121661"/>
                          <a:gd name="connsiteX6" fmla="*/ 312348 w 333331"/>
                          <a:gd name="connsiteY6" fmla="*/ 75400 h 121661"/>
                          <a:gd name="connsiteX7" fmla="*/ 331342 w 333331"/>
                          <a:gd name="connsiteY7" fmla="*/ 39060 h 121661"/>
                          <a:gd name="connsiteX8" fmla="*/ 307099 w 333331"/>
                          <a:gd name="connsiteY8" fmla="*/ 1687 h 121661"/>
                          <a:gd name="connsiteX9" fmla="*/ 294977 w 333331"/>
                          <a:gd name="connsiteY9" fmla="*/ 650 h 121661"/>
                          <a:gd name="connsiteX10" fmla="*/ 254596 w 333331"/>
                          <a:gd name="connsiteY10" fmla="*/ 9702 h 121661"/>
                          <a:gd name="connsiteX11" fmla="*/ 185045 w 333331"/>
                          <a:gd name="connsiteY11" fmla="*/ 38866 h 121661"/>
                          <a:gd name="connsiteX12" fmla="*/ 167159 w 333331"/>
                          <a:gd name="connsiteY12" fmla="*/ 42808 h 121661"/>
                          <a:gd name="connsiteX13" fmla="*/ 149010 w 333331"/>
                          <a:gd name="connsiteY13" fmla="*/ 38866 h 121661"/>
                          <a:gd name="connsiteX14" fmla="*/ 69739 w 333331"/>
                          <a:gd name="connsiteY14" fmla="*/ 6536 h 121661"/>
                          <a:gd name="connsiteX15" fmla="*/ 39402 w 333331"/>
                          <a:gd name="connsiteY15" fmla="*/ 68 h 121661"/>
                          <a:gd name="connsiteX16" fmla="*/ 33958 w 333331"/>
                          <a:gd name="connsiteY16" fmla="*/ 68 h 121661"/>
                          <a:gd name="connsiteX17" fmla="*/ 2263 w 333331"/>
                          <a:gd name="connsiteY17" fmla="*/ 44423 h 121661"/>
                          <a:gd name="connsiteX18" fmla="*/ 2263 w 333331"/>
                          <a:gd name="connsiteY18" fmla="*/ 44427 h 121661"/>
                          <a:gd name="connsiteX19" fmla="*/ 58784 w 333331"/>
                          <a:gd name="connsiteY19" fmla="*/ 118265 h 1216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333331" h="121661">
                            <a:moveTo>
                              <a:pt x="58790" y="118266"/>
                            </a:moveTo>
                            <a:cubicBezTo>
                              <a:pt x="62127" y="120445"/>
                              <a:pt x="66019" y="121609"/>
                              <a:pt x="70003" y="121631"/>
                            </a:cubicBezTo>
                            <a:lnTo>
                              <a:pt x="215967" y="121631"/>
                            </a:lnTo>
                            <a:lnTo>
                              <a:pt x="261990" y="121631"/>
                            </a:lnTo>
                            <a:lnTo>
                              <a:pt x="261985" y="121631"/>
                            </a:lnTo>
                            <a:cubicBezTo>
                              <a:pt x="267886" y="121947"/>
                              <a:pt x="273609" y="119565"/>
                              <a:pt x="277542" y="115164"/>
                            </a:cubicBezTo>
                            <a:cubicBezTo>
                              <a:pt x="289868" y="102557"/>
                              <a:pt x="301488" y="89279"/>
                              <a:pt x="312348" y="75400"/>
                            </a:cubicBezTo>
                            <a:cubicBezTo>
                              <a:pt x="320445" y="64291"/>
                              <a:pt x="326847" y="52041"/>
                              <a:pt x="331342" y="39060"/>
                            </a:cubicBezTo>
                            <a:cubicBezTo>
                              <a:pt x="337825" y="20179"/>
                              <a:pt x="326933" y="5115"/>
                              <a:pt x="307099" y="1687"/>
                            </a:cubicBezTo>
                            <a:cubicBezTo>
                              <a:pt x="303098" y="993"/>
                              <a:pt x="299042" y="645"/>
                              <a:pt x="294977" y="650"/>
                            </a:cubicBezTo>
                            <a:cubicBezTo>
                              <a:pt x="281073" y="1173"/>
                              <a:pt x="267388" y="4240"/>
                              <a:pt x="254596" y="9702"/>
                            </a:cubicBezTo>
                            <a:cubicBezTo>
                              <a:pt x="231132" y="18754"/>
                              <a:pt x="208123" y="29101"/>
                              <a:pt x="185045" y="38866"/>
                            </a:cubicBezTo>
                            <a:cubicBezTo>
                              <a:pt x="179426" y="41410"/>
                              <a:pt x="173331" y="42754"/>
                              <a:pt x="167159" y="42808"/>
                            </a:cubicBezTo>
                            <a:cubicBezTo>
                              <a:pt x="160902" y="42759"/>
                              <a:pt x="154722" y="41415"/>
                              <a:pt x="149010" y="38866"/>
                            </a:cubicBezTo>
                            <a:cubicBezTo>
                              <a:pt x="123087" y="27550"/>
                              <a:pt x="96315" y="17009"/>
                              <a:pt x="69739" y="6536"/>
                            </a:cubicBezTo>
                            <a:cubicBezTo>
                              <a:pt x="60118" y="2517"/>
                              <a:pt x="49832" y="325"/>
                              <a:pt x="39402" y="68"/>
                            </a:cubicBezTo>
                            <a:cubicBezTo>
                              <a:pt x="37589" y="-26"/>
                              <a:pt x="35772" y="-26"/>
                              <a:pt x="33958" y="68"/>
                            </a:cubicBezTo>
                            <a:cubicBezTo>
                              <a:pt x="8033" y="2590"/>
                              <a:pt x="-6033" y="19467"/>
                              <a:pt x="2263" y="44423"/>
                            </a:cubicBezTo>
                            <a:lnTo>
                              <a:pt x="2263" y="44427"/>
                            </a:lnTo>
                            <a:cubicBezTo>
                              <a:pt x="12582" y="74498"/>
                              <a:pt x="32421" y="100414"/>
                              <a:pt x="58784" y="11826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26" name="Freeform: Shape 625">
                        <a:extLst>
                          <a:ext uri="{FF2B5EF4-FFF2-40B4-BE49-F238E27FC236}">
                            <a16:creationId xmlns:a16="http://schemas.microsoft.com/office/drawing/2014/main" id="{243639BF-03FD-DF13-A683-7E52E2369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6161" y="13129285"/>
                        <a:ext cx="218946" cy="29223"/>
                      </a:xfrm>
                      <a:custGeom>
                        <a:avLst/>
                        <a:gdLst>
                          <a:gd name="connsiteX0" fmla="*/ 90544 w 218946"/>
                          <a:gd name="connsiteY0" fmla="*/ 65 h 29223"/>
                          <a:gd name="connsiteX1" fmla="*/ 27477 w 218946"/>
                          <a:gd name="connsiteY1" fmla="*/ 65 h 29223"/>
                          <a:gd name="connsiteX2" fmla="*/ 14126 w 218946"/>
                          <a:gd name="connsiteY2" fmla="*/ 65 h 29223"/>
                          <a:gd name="connsiteX3" fmla="*/ 14121 w 218946"/>
                          <a:gd name="connsiteY3" fmla="*/ 65 h 29223"/>
                          <a:gd name="connsiteX4" fmla="*/ 3071 w 218946"/>
                          <a:gd name="connsiteY4" fmla="*/ 5284 h 29223"/>
                          <a:gd name="connsiteX5" fmla="*/ 187 w 218946"/>
                          <a:gd name="connsiteY5" fmla="*/ 17137 h 29223"/>
                          <a:gd name="connsiteX6" fmla="*/ 16780 w 218946"/>
                          <a:gd name="connsiteY6" fmla="*/ 29099 h 29223"/>
                          <a:gd name="connsiteX7" fmla="*/ 202735 w 218946"/>
                          <a:gd name="connsiteY7" fmla="*/ 29099 h 29223"/>
                          <a:gd name="connsiteX8" fmla="*/ 214305 w 218946"/>
                          <a:gd name="connsiteY8" fmla="*/ 25120 h 29223"/>
                          <a:gd name="connsiteX9" fmla="*/ 218809 w 218946"/>
                          <a:gd name="connsiteY9" fmla="*/ 13772 h 29223"/>
                          <a:gd name="connsiteX10" fmla="*/ 201438 w 218946"/>
                          <a:gd name="connsiteY10" fmla="*/ -3 h 292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8946" h="29223">
                            <a:moveTo>
                              <a:pt x="90544" y="65"/>
                            </a:moveTo>
                            <a:lnTo>
                              <a:pt x="27477" y="65"/>
                            </a:lnTo>
                            <a:lnTo>
                              <a:pt x="14126" y="65"/>
                            </a:lnTo>
                            <a:lnTo>
                              <a:pt x="14121" y="65"/>
                            </a:lnTo>
                            <a:cubicBezTo>
                              <a:pt x="9840" y="51"/>
                              <a:pt x="5780" y="1968"/>
                              <a:pt x="3071" y="5284"/>
                            </a:cubicBezTo>
                            <a:cubicBezTo>
                              <a:pt x="367" y="8599"/>
                              <a:pt x="-695" y="12951"/>
                              <a:pt x="187" y="17137"/>
                            </a:cubicBezTo>
                            <a:cubicBezTo>
                              <a:pt x="1697" y="24864"/>
                              <a:pt x="8953" y="30096"/>
                              <a:pt x="16780" y="29099"/>
                            </a:cubicBezTo>
                            <a:lnTo>
                              <a:pt x="202735" y="29099"/>
                            </a:lnTo>
                            <a:cubicBezTo>
                              <a:pt x="206990" y="29518"/>
                              <a:pt x="211212" y="28065"/>
                              <a:pt x="214305" y="25120"/>
                            </a:cubicBezTo>
                            <a:cubicBezTo>
                              <a:pt x="217393" y="22174"/>
                              <a:pt x="219039" y="18030"/>
                              <a:pt x="218809" y="13772"/>
                            </a:cubicBezTo>
                            <a:cubicBezTo>
                              <a:pt x="218809" y="5045"/>
                              <a:pt x="212325" y="-3"/>
                              <a:pt x="201438" y="-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14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621" name="TextBox 620">
                      <a:extLst>
                        <a:ext uri="{FF2B5EF4-FFF2-40B4-BE49-F238E27FC236}">
                          <a16:creationId xmlns:a16="http://schemas.microsoft.com/office/drawing/2014/main" id="{8240E85E-8C98-1AFF-F87D-37F2E30FB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42425" y="11499331"/>
                      <a:ext cx="616701" cy="493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anchor="ctr">
                      <a:noAutofit/>
                    </a:bodyPr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p:txBody>
                </p:sp>
              </p:grpSp>
            </p:grp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95EC0A67-B7EA-EB30-0BB5-E1234B721838}"/>
                    </a:ext>
                  </a:extLst>
                </p:cNvPr>
                <p:cNvSpPr txBox="1"/>
                <p:nvPr/>
              </p:nvSpPr>
              <p:spPr>
                <a:xfrm>
                  <a:off x="19816391" y="17652906"/>
                  <a:ext cx="287754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3600" i="1" dirty="0"/>
                    <a:t>Total Savings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D310FBB-2E84-A1B5-9523-07C01F1A89FD}"/>
                    </a:ext>
                  </a:extLst>
                </p:cNvPr>
                <p:cNvSpPr/>
                <p:nvPr/>
              </p:nvSpPr>
              <p:spPr>
                <a:xfrm>
                  <a:off x="19919389" y="18246353"/>
                  <a:ext cx="2671545" cy="2941341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1FEF11C-2B7A-A4A4-F29A-E9686764C95C}"/>
                </a:ext>
              </a:extLst>
            </p:cNvPr>
            <p:cNvSpPr txBox="1"/>
            <p:nvPr/>
          </p:nvSpPr>
          <p:spPr>
            <a:xfrm>
              <a:off x="914400" y="21046491"/>
              <a:ext cx="16867727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4400" b="1" dirty="0">
                  <a:solidFill>
                    <a:schemeClr val="tx2"/>
                  </a:solidFill>
                </a:rPr>
                <a:t>Challenge 1:</a:t>
              </a:r>
              <a:r>
                <a:rPr lang="en-US" sz="4400" b="1" dirty="0"/>
                <a:t> </a:t>
              </a:r>
              <a:r>
                <a:rPr lang="en-US" sz="4400" dirty="0"/>
                <a:t>A counterfactual explanation may satisfy one user but not another – explanations must be </a:t>
              </a:r>
              <a:r>
                <a:rPr lang="en-US" sz="4400" i="1" dirty="0"/>
                <a:t>personalized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0DC61D67-55B9-9D69-51F0-BE7F8888A7A9}"/>
                </a:ext>
              </a:extLst>
            </p:cNvPr>
            <p:cNvGrpSpPr/>
            <p:nvPr/>
          </p:nvGrpSpPr>
          <p:grpSpPr>
            <a:xfrm>
              <a:off x="1393222" y="22825329"/>
              <a:ext cx="15834144" cy="5196869"/>
              <a:chOff x="1422719" y="23482701"/>
              <a:chExt cx="15834144" cy="5196869"/>
            </a:xfrm>
          </p:grpSpPr>
          <p:pic>
            <p:nvPicPr>
              <p:cNvPr id="104" name="Graphic 103">
                <a:extLst>
                  <a:ext uri="{FF2B5EF4-FFF2-40B4-BE49-F238E27FC236}">
                    <a16:creationId xmlns:a16="http://schemas.microsoft.com/office/drawing/2014/main" id="{E9DE3E03-332F-3938-26BD-E3EC9F1CDF9B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22719" y="26850770"/>
                <a:ext cx="914400" cy="1828800"/>
              </a:xfrm>
              <a:prstGeom prst="rect">
                <a:avLst/>
              </a:prstGeom>
            </p:spPr>
          </p:pic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B7B5D11E-0FC1-7407-75AB-FE50E0115AD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98017" y="26850770"/>
                <a:ext cx="914400" cy="1828800"/>
              </a:xfrm>
              <a:prstGeom prst="rect">
                <a:avLst/>
              </a:prstGeom>
            </p:spPr>
          </p:pic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FBC45C85-B3AC-5812-2A21-163A9D9A311C}"/>
                  </a:ext>
                </a:extLst>
              </p:cNvPr>
              <p:cNvGrpSpPr/>
              <p:nvPr/>
            </p:nvGrpSpPr>
            <p:grpSpPr>
              <a:xfrm>
                <a:off x="7031040" y="23482701"/>
                <a:ext cx="4647426" cy="2810074"/>
                <a:chOff x="7031040" y="23482701"/>
                <a:chExt cx="4647426" cy="2810074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3AEE039-3D43-EC94-3C27-219FF61C7583}"/>
                    </a:ext>
                  </a:extLst>
                </p:cNvPr>
                <p:cNvSpPr/>
                <p:nvPr/>
              </p:nvSpPr>
              <p:spPr>
                <a:xfrm>
                  <a:off x="7031040" y="23482701"/>
                  <a:ext cx="46474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600" i="1" dirty="0">
                      <a:solidFill>
                        <a:srgbClr val="000000"/>
                      </a:solidFill>
                    </a:rPr>
                    <a:t>Feature Restrictions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1FDF248-31E8-6674-6C14-F66358FBEC8E}"/>
                    </a:ext>
                  </a:extLst>
                </p:cNvPr>
                <p:cNvSpPr txBox="1"/>
                <p:nvPr/>
              </p:nvSpPr>
              <p:spPr>
                <a:xfrm>
                  <a:off x="7131824" y="24098216"/>
                  <a:ext cx="4463209" cy="2194558"/>
                </a:xfrm>
                <a:prstGeom prst="rect">
                  <a:avLst/>
                </a:prstGeom>
                <a:noFill/>
              </p:spPr>
              <p:txBody>
                <a:bodyPr wrap="square" lIns="182880" tIns="182880" rIns="182880" bIns="182880" rtlCol="0" anchor="ctr">
                  <a:no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000000"/>
                      </a:solidFill>
                    </a:rPr>
                    <a:t>Apartments near</a:t>
                  </a:r>
                </a:p>
                <a:p>
                  <a:pPr algn="ctr"/>
                  <a:r>
                    <a:rPr lang="en-US" sz="3600" dirty="0">
                      <a:solidFill>
                        <a:srgbClr val="000000"/>
                      </a:solidFill>
                    </a:rPr>
                    <a:t>my work cost</a:t>
                  </a:r>
                </a:p>
                <a:p>
                  <a:pPr algn="ctr"/>
                  <a:r>
                    <a:rPr lang="en-US" sz="3600" dirty="0">
                      <a:solidFill>
                        <a:srgbClr val="000000"/>
                      </a:solidFill>
                    </a:rPr>
                    <a:t>$2,000-$2,200</a:t>
                  </a:r>
                </a:p>
              </p:txBody>
            </p:sp>
            <p:sp>
              <p:nvSpPr>
                <p:cNvPr id="93" name="Speech Bubble: Rectangle with Corners Rounded 92">
                  <a:extLst>
                    <a:ext uri="{FF2B5EF4-FFF2-40B4-BE49-F238E27FC236}">
                      <a16:creationId xmlns:a16="http://schemas.microsoft.com/office/drawing/2014/main" id="{068BA948-48A4-BD0F-B4EF-EAB043948F04}"/>
                    </a:ext>
                  </a:extLst>
                </p:cNvPr>
                <p:cNvSpPr/>
                <p:nvPr/>
              </p:nvSpPr>
              <p:spPr>
                <a:xfrm>
                  <a:off x="7114473" y="24098215"/>
                  <a:ext cx="4453846" cy="2194560"/>
                </a:xfrm>
                <a:prstGeom prst="wedgeRoundRectCallout">
                  <a:avLst>
                    <a:gd name="adj1" fmla="val -36036"/>
                    <a:gd name="adj2" fmla="val 74801"/>
                    <a:gd name="adj3" fmla="val 16667"/>
                  </a:avLst>
                </a:prstGeom>
                <a:noFill/>
                <a:ln w="381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06" name="Graphic 105">
                <a:extLst>
                  <a:ext uri="{FF2B5EF4-FFF2-40B4-BE49-F238E27FC236}">
                    <a16:creationId xmlns:a16="http://schemas.microsoft.com/office/drawing/2014/main" id="{FB00942E-4756-B4BB-F7A1-B3C706C0684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773314" y="26850770"/>
                <a:ext cx="914400" cy="1828800"/>
              </a:xfrm>
              <a:prstGeom prst="rect">
                <a:avLst/>
              </a:prstGeom>
            </p:spPr>
          </p:pic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5608C308-873E-9619-7BEB-150D962BF311}"/>
                  </a:ext>
                </a:extLst>
              </p:cNvPr>
              <p:cNvGrpSpPr/>
              <p:nvPr/>
            </p:nvGrpSpPr>
            <p:grpSpPr>
              <a:xfrm>
                <a:off x="1439665" y="23482701"/>
                <a:ext cx="4493538" cy="2810075"/>
                <a:chOff x="1439665" y="23482701"/>
                <a:chExt cx="4493538" cy="2810075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8281EBE-1EDD-2180-CAF6-757B14BED321}"/>
                    </a:ext>
                  </a:extLst>
                </p:cNvPr>
                <p:cNvSpPr/>
                <p:nvPr/>
              </p:nvSpPr>
              <p:spPr>
                <a:xfrm>
                  <a:off x="1439665" y="23482701"/>
                  <a:ext cx="449353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lvl="1"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600" i="1" dirty="0">
                      <a:solidFill>
                        <a:srgbClr val="000000"/>
                      </a:solidFill>
                    </a:rPr>
                    <a:t>Unalterable Features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62CD563-5BD8-BEDB-5120-A399794D77D2}"/>
                    </a:ext>
                  </a:extLst>
                </p:cNvPr>
                <p:cNvSpPr txBox="1"/>
                <p:nvPr/>
              </p:nvSpPr>
              <p:spPr>
                <a:xfrm>
                  <a:off x="1446154" y="24098216"/>
                  <a:ext cx="4480560" cy="2194559"/>
                </a:xfrm>
                <a:prstGeom prst="rect">
                  <a:avLst/>
                </a:prstGeom>
                <a:noFill/>
              </p:spPr>
              <p:txBody>
                <a:bodyPr wrap="square" lIns="182880" tIns="182880" rIns="182880" bIns="182880" rtlCol="0" anchor="ctr">
                  <a:no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000000"/>
                      </a:solidFill>
                    </a:rPr>
                    <a:t>My boss won’t give me a raise so I can’t change my income</a:t>
                  </a:r>
                </a:p>
              </p:txBody>
            </p:sp>
            <p:sp>
              <p:nvSpPr>
                <p:cNvPr id="477" name="Speech Bubble: Rectangle with Corners Rounded 476">
                  <a:extLst>
                    <a:ext uri="{FF2B5EF4-FFF2-40B4-BE49-F238E27FC236}">
                      <a16:creationId xmlns:a16="http://schemas.microsoft.com/office/drawing/2014/main" id="{94E23B66-CC98-1F88-7FB0-D375399F4902}"/>
                    </a:ext>
                  </a:extLst>
                </p:cNvPr>
                <p:cNvSpPr/>
                <p:nvPr/>
              </p:nvSpPr>
              <p:spPr>
                <a:xfrm>
                  <a:off x="1446154" y="24098216"/>
                  <a:ext cx="4453846" cy="2194560"/>
                </a:xfrm>
                <a:prstGeom prst="wedgeRoundRectCallout">
                  <a:avLst>
                    <a:gd name="adj1" fmla="val -36036"/>
                    <a:gd name="adj2" fmla="val 74801"/>
                    <a:gd name="adj3" fmla="val 16667"/>
                  </a:avLst>
                </a:prstGeom>
                <a:noFill/>
                <a:ln w="381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EB20DE9F-0D40-2244-8883-C1251BB6FA57}"/>
                  </a:ext>
                </a:extLst>
              </p:cNvPr>
              <p:cNvGrpSpPr/>
              <p:nvPr/>
            </p:nvGrpSpPr>
            <p:grpSpPr>
              <a:xfrm>
                <a:off x="12776303" y="23482701"/>
                <a:ext cx="4480560" cy="2810074"/>
                <a:chOff x="12776303" y="23482701"/>
                <a:chExt cx="4480560" cy="281007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0667A0A-BB75-AAC9-1DC0-D43B5D24EFF6}"/>
                    </a:ext>
                  </a:extLst>
                </p:cNvPr>
                <p:cNvSpPr/>
                <p:nvPr/>
              </p:nvSpPr>
              <p:spPr>
                <a:xfrm>
                  <a:off x="13167359" y="23482701"/>
                  <a:ext cx="369844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lvl="1" algn="ctr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600" i="1" dirty="0">
                      <a:solidFill>
                        <a:srgbClr val="000000"/>
                      </a:solidFill>
                    </a:rPr>
                    <a:t>Feature Priorities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DA754E6-389E-BBF7-B5DA-DCBE85A93C40}"/>
                    </a:ext>
                  </a:extLst>
                </p:cNvPr>
                <p:cNvSpPr txBox="1"/>
                <p:nvPr/>
              </p:nvSpPr>
              <p:spPr>
                <a:xfrm>
                  <a:off x="12776303" y="24098215"/>
                  <a:ext cx="4480560" cy="2194560"/>
                </a:xfrm>
                <a:prstGeom prst="rect">
                  <a:avLst/>
                </a:prstGeom>
                <a:noFill/>
              </p:spPr>
              <p:txBody>
                <a:bodyPr wrap="square" lIns="182880" tIns="182880" rIns="182880" bIns="182880" rtlCol="0" anchor="ctr">
                  <a:no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000000"/>
                      </a:solidFill>
                    </a:rPr>
                    <a:t>I’d rather wait and save than quit and get a new job</a:t>
                  </a:r>
                </a:p>
              </p:txBody>
            </p:sp>
            <p:sp>
              <p:nvSpPr>
                <p:cNvPr id="478" name="Speech Bubble: Rectangle with Corners Rounded 477">
                  <a:extLst>
                    <a:ext uri="{FF2B5EF4-FFF2-40B4-BE49-F238E27FC236}">
                      <a16:creationId xmlns:a16="http://schemas.microsoft.com/office/drawing/2014/main" id="{12FC5CF9-2630-EC0C-101E-79C469E6113E}"/>
                    </a:ext>
                  </a:extLst>
                </p:cNvPr>
                <p:cNvSpPr/>
                <p:nvPr/>
              </p:nvSpPr>
              <p:spPr>
                <a:xfrm>
                  <a:off x="12803017" y="24098215"/>
                  <a:ext cx="4453846" cy="2194560"/>
                </a:xfrm>
                <a:prstGeom prst="wedgeRoundRectCallout">
                  <a:avLst>
                    <a:gd name="adj1" fmla="val -36036"/>
                    <a:gd name="adj2" fmla="val 74801"/>
                    <a:gd name="adj3" fmla="val 16667"/>
                  </a:avLst>
                </a:prstGeom>
                <a:noFill/>
                <a:ln w="381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169232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">
  <a:themeElements>
    <a:clrScheme name="Custom 6">
      <a:dk1>
        <a:srgbClr val="000000"/>
      </a:dk1>
      <a:lt1>
        <a:srgbClr val="FFFFFF"/>
      </a:lt1>
      <a:dk2>
        <a:srgbClr val="AC2B37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A9B0B7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Accessible" id="{BC02AB42-924F-614D-9F02-5DAD031142A4}" vid="{CEC2668D-C73A-D648-809C-2002B42E64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Poster Template</Template>
  <TotalTime>1907</TotalTime>
  <Words>383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Consolas</vt:lpstr>
      <vt:lpstr>Cambria Math</vt:lpstr>
      <vt:lpstr>Arial</vt:lpstr>
      <vt:lpstr>Calibri</vt:lpstr>
      <vt:lpstr>Segoe UI</vt:lpstr>
      <vt:lpstr>Poster Template</vt:lpstr>
      <vt:lpstr>PowerPoint Presentation</vt:lpstr>
    </vt:vector>
  </TitlesOfParts>
  <Manager/>
  <Company/>
  <LinksUpToDate>false</LinksUpToDate>
  <SharedDoc>false</SharedDoc>
  <HyperlinkBase>www.buffalo.edu/brand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Peter VanNostrand</cp:lastModifiedBy>
  <cp:revision>123</cp:revision>
  <cp:lastPrinted>2018-07-27T15:05:13Z</cp:lastPrinted>
  <dcterms:created xsi:type="dcterms:W3CDTF">2019-03-28T18:35:19Z</dcterms:created>
  <dcterms:modified xsi:type="dcterms:W3CDTF">2024-05-24T00:46:41Z</dcterms:modified>
  <cp:category/>
</cp:coreProperties>
</file>